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7" r:id="rId2"/>
    <p:sldId id="289" r:id="rId3"/>
    <p:sldId id="353" r:id="rId4"/>
    <p:sldId id="334" r:id="rId5"/>
    <p:sldId id="335" r:id="rId6"/>
    <p:sldId id="263" r:id="rId7"/>
    <p:sldId id="324" r:id="rId8"/>
    <p:sldId id="315" r:id="rId9"/>
    <p:sldId id="316" r:id="rId10"/>
    <p:sldId id="337" r:id="rId11"/>
    <p:sldId id="325" r:id="rId12"/>
    <p:sldId id="340" r:id="rId13"/>
    <p:sldId id="341" r:id="rId14"/>
    <p:sldId id="342" r:id="rId15"/>
    <p:sldId id="343" r:id="rId16"/>
    <p:sldId id="344" r:id="rId17"/>
    <p:sldId id="326" r:id="rId18"/>
    <p:sldId id="345" r:id="rId19"/>
    <p:sldId id="331" r:id="rId20"/>
    <p:sldId id="332" r:id="rId21"/>
    <p:sldId id="327" r:id="rId22"/>
    <p:sldId id="346" r:id="rId23"/>
    <p:sldId id="347" r:id="rId24"/>
    <p:sldId id="328" r:id="rId25"/>
    <p:sldId id="348" r:id="rId26"/>
    <p:sldId id="298" r:id="rId27"/>
    <p:sldId id="322" r:id="rId28"/>
    <p:sldId id="323" r:id="rId29"/>
    <p:sldId id="295" r:id="rId30"/>
    <p:sldId id="294" r:id="rId31"/>
    <p:sldId id="329" r:id="rId32"/>
    <p:sldId id="336" r:id="rId33"/>
    <p:sldId id="308" r:id="rId34"/>
    <p:sldId id="309" r:id="rId35"/>
    <p:sldId id="312" r:id="rId36"/>
    <p:sldId id="282" r:id="rId37"/>
    <p:sldId id="296" r:id="rId38"/>
    <p:sldId id="272" r:id="rId39"/>
    <p:sldId id="278" r:id="rId40"/>
    <p:sldId id="283" r:id="rId41"/>
    <p:sldId id="267" r:id="rId42"/>
    <p:sldId id="266" r:id="rId43"/>
    <p:sldId id="317" r:id="rId44"/>
    <p:sldId id="350" r:id="rId45"/>
    <p:sldId id="349" r:id="rId46"/>
    <p:sldId id="351" r:id="rId47"/>
    <p:sldId id="352" r:id="rId48"/>
    <p:sldId id="30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49"/>
  </p:normalViewPr>
  <p:slideViewPr>
    <p:cSldViewPr snapToGrid="0">
      <p:cViewPr varScale="1">
        <p:scale>
          <a:sx n="139" d="100"/>
          <a:sy n="139" d="100"/>
        </p:scale>
        <p:origin x="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98299-5DEF-4DB5-A7AB-AB086BDDD644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E84C9B-860F-4664-835C-0066ED5BFDCF}">
      <dgm:prSet/>
      <dgm:spPr/>
      <dgm:t>
        <a:bodyPr/>
        <a:lstStyle/>
        <a:p>
          <a:r>
            <a:rPr lang="en-GB" b="1"/>
            <a:t>Normal </a:t>
          </a:r>
          <a:r>
            <a:rPr lang="en-US" b="1"/>
            <a:t>/ </a:t>
          </a:r>
          <a:r>
            <a:rPr lang="en-GB" b="1"/>
            <a:t>Abnormal</a:t>
          </a:r>
          <a:endParaRPr lang="en-US"/>
        </a:p>
      </dgm:t>
    </dgm:pt>
    <dgm:pt modelId="{2098583D-083D-4CF1-9D66-0115E271EB82}" type="parTrans" cxnId="{AB0ABEC2-48EF-4B19-B721-AADB03789902}">
      <dgm:prSet/>
      <dgm:spPr/>
      <dgm:t>
        <a:bodyPr/>
        <a:lstStyle/>
        <a:p>
          <a:endParaRPr lang="en-US"/>
        </a:p>
      </dgm:t>
    </dgm:pt>
    <dgm:pt modelId="{060FE99A-2B0F-4630-8BF7-1B732C15380D}" type="sibTrans" cxnId="{AB0ABEC2-48EF-4B19-B721-AADB03789902}">
      <dgm:prSet/>
      <dgm:spPr/>
      <dgm:t>
        <a:bodyPr/>
        <a:lstStyle/>
        <a:p>
          <a:endParaRPr lang="en-US"/>
        </a:p>
      </dgm:t>
    </dgm:pt>
    <dgm:pt modelId="{9DE501BD-82A2-4DB1-BBC4-FF70FD7E6E80}">
      <dgm:prSet/>
      <dgm:spPr/>
      <dgm:t>
        <a:bodyPr/>
        <a:lstStyle/>
        <a:p>
          <a:r>
            <a:rPr lang="en-GB" b="1"/>
            <a:t>Unpleasant emotional state</a:t>
          </a:r>
          <a:endParaRPr lang="en-US"/>
        </a:p>
      </dgm:t>
    </dgm:pt>
    <dgm:pt modelId="{E4F50DCA-7A08-4D48-AE58-845072878873}" type="parTrans" cxnId="{EDB31062-5464-4357-90BC-C9D9874E023C}">
      <dgm:prSet/>
      <dgm:spPr/>
      <dgm:t>
        <a:bodyPr/>
        <a:lstStyle/>
        <a:p>
          <a:endParaRPr lang="en-US"/>
        </a:p>
      </dgm:t>
    </dgm:pt>
    <dgm:pt modelId="{523E4D91-F551-4687-BA26-798DC552B0B2}" type="sibTrans" cxnId="{EDB31062-5464-4357-90BC-C9D9874E023C}">
      <dgm:prSet/>
      <dgm:spPr/>
      <dgm:t>
        <a:bodyPr/>
        <a:lstStyle/>
        <a:p>
          <a:endParaRPr lang="en-US"/>
        </a:p>
      </dgm:t>
    </dgm:pt>
    <dgm:pt modelId="{710BC67D-40B2-4A17-B216-397BB23DBD9B}">
      <dgm:prSet/>
      <dgm:spPr/>
      <dgm:t>
        <a:bodyPr/>
        <a:lstStyle/>
        <a:p>
          <a:r>
            <a:rPr lang="en-GB" b="1"/>
            <a:t>Subjective fear</a:t>
          </a:r>
          <a:endParaRPr lang="en-US"/>
        </a:p>
      </dgm:t>
    </dgm:pt>
    <dgm:pt modelId="{E80348EA-D829-4146-9F72-CACADDDF307A}" type="parTrans" cxnId="{90294D78-676E-4603-B95B-0CC0522ACDB3}">
      <dgm:prSet/>
      <dgm:spPr/>
      <dgm:t>
        <a:bodyPr/>
        <a:lstStyle/>
        <a:p>
          <a:endParaRPr lang="en-US"/>
        </a:p>
      </dgm:t>
    </dgm:pt>
    <dgm:pt modelId="{00C1273F-4EB7-46F7-9F3E-A0EB577A6314}" type="sibTrans" cxnId="{90294D78-676E-4603-B95B-0CC0522ACDB3}">
      <dgm:prSet/>
      <dgm:spPr/>
      <dgm:t>
        <a:bodyPr/>
        <a:lstStyle/>
        <a:p>
          <a:endParaRPr lang="en-US"/>
        </a:p>
      </dgm:t>
    </dgm:pt>
    <dgm:pt modelId="{CA32EA6E-C5F2-4165-BD22-70B031E869EB}">
      <dgm:prSet/>
      <dgm:spPr/>
      <dgm:t>
        <a:bodyPr/>
        <a:lstStyle/>
        <a:p>
          <a:r>
            <a:rPr lang="en-GB" b="1"/>
            <a:t>Bodily discomfort</a:t>
          </a:r>
          <a:endParaRPr lang="en-US"/>
        </a:p>
      </dgm:t>
    </dgm:pt>
    <dgm:pt modelId="{B0E95A6D-DE96-43E6-A919-4E11CD257A9D}" type="parTrans" cxnId="{1AE5FB19-72B7-439D-B8F8-8DCF12E593F1}">
      <dgm:prSet/>
      <dgm:spPr/>
      <dgm:t>
        <a:bodyPr/>
        <a:lstStyle/>
        <a:p>
          <a:endParaRPr lang="en-US"/>
        </a:p>
      </dgm:t>
    </dgm:pt>
    <dgm:pt modelId="{89A65D4F-DB6A-4F9F-8C42-C7D8D2EC108F}" type="sibTrans" cxnId="{1AE5FB19-72B7-439D-B8F8-8DCF12E593F1}">
      <dgm:prSet/>
      <dgm:spPr/>
      <dgm:t>
        <a:bodyPr/>
        <a:lstStyle/>
        <a:p>
          <a:endParaRPr lang="en-US"/>
        </a:p>
      </dgm:t>
    </dgm:pt>
    <dgm:pt modelId="{F6C14365-2CC8-4439-9A3F-C74F0C2764DA}">
      <dgm:prSet/>
      <dgm:spPr/>
      <dgm:t>
        <a:bodyPr/>
        <a:lstStyle/>
        <a:p>
          <a:r>
            <a:rPr lang="en-GB" b="1"/>
            <a:t>Cluster of physical symptoms</a:t>
          </a:r>
          <a:endParaRPr lang="en-US"/>
        </a:p>
      </dgm:t>
    </dgm:pt>
    <dgm:pt modelId="{504D309E-D614-42E0-B54B-A2727723A996}" type="parTrans" cxnId="{FF88EC2B-BE24-41C9-B6F8-160F274D60BF}">
      <dgm:prSet/>
      <dgm:spPr/>
      <dgm:t>
        <a:bodyPr/>
        <a:lstStyle/>
        <a:p>
          <a:endParaRPr lang="en-US"/>
        </a:p>
      </dgm:t>
    </dgm:pt>
    <dgm:pt modelId="{69898D1F-FBBC-427F-AF0E-EE29C12E12EC}" type="sibTrans" cxnId="{FF88EC2B-BE24-41C9-B6F8-160F274D60BF}">
      <dgm:prSet/>
      <dgm:spPr/>
      <dgm:t>
        <a:bodyPr/>
        <a:lstStyle/>
        <a:p>
          <a:endParaRPr lang="en-US"/>
        </a:p>
      </dgm:t>
    </dgm:pt>
    <dgm:pt modelId="{AB905A9C-711E-0C4A-B438-33B8FBD0BA81}" type="pres">
      <dgm:prSet presAssocID="{26198299-5DEF-4DB5-A7AB-AB086BDDD644}" presName="linear" presStyleCnt="0">
        <dgm:presLayoutVars>
          <dgm:dir/>
          <dgm:animLvl val="lvl"/>
          <dgm:resizeHandles val="exact"/>
        </dgm:presLayoutVars>
      </dgm:prSet>
      <dgm:spPr/>
    </dgm:pt>
    <dgm:pt modelId="{D9B380CD-5513-B749-838A-3520D3FBB34F}" type="pres">
      <dgm:prSet presAssocID="{9BE84C9B-860F-4664-835C-0066ED5BFDCF}" presName="parentLin" presStyleCnt="0"/>
      <dgm:spPr/>
    </dgm:pt>
    <dgm:pt modelId="{55D9DA88-0452-8B4B-BBC9-3C2BBA318A91}" type="pres">
      <dgm:prSet presAssocID="{9BE84C9B-860F-4664-835C-0066ED5BFDCF}" presName="parentLeftMargin" presStyleLbl="node1" presStyleIdx="0" presStyleCnt="5"/>
      <dgm:spPr/>
    </dgm:pt>
    <dgm:pt modelId="{FCAA009A-EB0C-E54A-8E93-0E18C3DDFE8E}" type="pres">
      <dgm:prSet presAssocID="{9BE84C9B-860F-4664-835C-0066ED5BFDC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1DB72F-3095-A849-BC15-EED721192AB3}" type="pres">
      <dgm:prSet presAssocID="{9BE84C9B-860F-4664-835C-0066ED5BFDCF}" presName="negativeSpace" presStyleCnt="0"/>
      <dgm:spPr/>
    </dgm:pt>
    <dgm:pt modelId="{BA12F3DC-CDE9-0F4E-BB68-84CE6757D6F9}" type="pres">
      <dgm:prSet presAssocID="{9BE84C9B-860F-4664-835C-0066ED5BFDCF}" presName="childText" presStyleLbl="conFgAcc1" presStyleIdx="0" presStyleCnt="5">
        <dgm:presLayoutVars>
          <dgm:bulletEnabled val="1"/>
        </dgm:presLayoutVars>
      </dgm:prSet>
      <dgm:spPr/>
    </dgm:pt>
    <dgm:pt modelId="{E9D1CEF1-F778-4F4A-80FE-24840C1CE819}" type="pres">
      <dgm:prSet presAssocID="{060FE99A-2B0F-4630-8BF7-1B732C15380D}" presName="spaceBetweenRectangles" presStyleCnt="0"/>
      <dgm:spPr/>
    </dgm:pt>
    <dgm:pt modelId="{6F139943-CEBF-8D4A-A580-480496E6828E}" type="pres">
      <dgm:prSet presAssocID="{9DE501BD-82A2-4DB1-BBC4-FF70FD7E6E80}" presName="parentLin" presStyleCnt="0"/>
      <dgm:spPr/>
    </dgm:pt>
    <dgm:pt modelId="{DE8CA707-35F7-C043-A2E1-219713D84B63}" type="pres">
      <dgm:prSet presAssocID="{9DE501BD-82A2-4DB1-BBC4-FF70FD7E6E80}" presName="parentLeftMargin" presStyleLbl="node1" presStyleIdx="0" presStyleCnt="5"/>
      <dgm:spPr/>
    </dgm:pt>
    <dgm:pt modelId="{4CF54278-D84D-1B4D-AF40-EB8AEAD07534}" type="pres">
      <dgm:prSet presAssocID="{9DE501BD-82A2-4DB1-BBC4-FF70FD7E6E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9BA0EE-F5AA-1A44-818C-49404736CA07}" type="pres">
      <dgm:prSet presAssocID="{9DE501BD-82A2-4DB1-BBC4-FF70FD7E6E80}" presName="negativeSpace" presStyleCnt="0"/>
      <dgm:spPr/>
    </dgm:pt>
    <dgm:pt modelId="{3EC969BF-3990-3F48-A4CF-A000640E101A}" type="pres">
      <dgm:prSet presAssocID="{9DE501BD-82A2-4DB1-BBC4-FF70FD7E6E80}" presName="childText" presStyleLbl="conFgAcc1" presStyleIdx="1" presStyleCnt="5">
        <dgm:presLayoutVars>
          <dgm:bulletEnabled val="1"/>
        </dgm:presLayoutVars>
      </dgm:prSet>
      <dgm:spPr/>
    </dgm:pt>
    <dgm:pt modelId="{9D892F17-F4B8-CB4D-9142-52C88EF53400}" type="pres">
      <dgm:prSet presAssocID="{523E4D91-F551-4687-BA26-798DC552B0B2}" presName="spaceBetweenRectangles" presStyleCnt="0"/>
      <dgm:spPr/>
    </dgm:pt>
    <dgm:pt modelId="{4DF39358-3FB7-8643-BF22-69D4D4FFE059}" type="pres">
      <dgm:prSet presAssocID="{710BC67D-40B2-4A17-B216-397BB23DBD9B}" presName="parentLin" presStyleCnt="0"/>
      <dgm:spPr/>
    </dgm:pt>
    <dgm:pt modelId="{73522D3D-B169-3F44-9053-ACAEE15749CB}" type="pres">
      <dgm:prSet presAssocID="{710BC67D-40B2-4A17-B216-397BB23DBD9B}" presName="parentLeftMargin" presStyleLbl="node1" presStyleIdx="1" presStyleCnt="5"/>
      <dgm:spPr/>
    </dgm:pt>
    <dgm:pt modelId="{A97CFB26-3F45-734F-9020-2D6AC829D622}" type="pres">
      <dgm:prSet presAssocID="{710BC67D-40B2-4A17-B216-397BB23DBD9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22B1359-073D-2B4D-9A49-7C64A60E0FFB}" type="pres">
      <dgm:prSet presAssocID="{710BC67D-40B2-4A17-B216-397BB23DBD9B}" presName="negativeSpace" presStyleCnt="0"/>
      <dgm:spPr/>
    </dgm:pt>
    <dgm:pt modelId="{1C1A7292-E5F5-A448-9A6B-E8729D6F88AF}" type="pres">
      <dgm:prSet presAssocID="{710BC67D-40B2-4A17-B216-397BB23DBD9B}" presName="childText" presStyleLbl="conFgAcc1" presStyleIdx="2" presStyleCnt="5">
        <dgm:presLayoutVars>
          <dgm:bulletEnabled val="1"/>
        </dgm:presLayoutVars>
      </dgm:prSet>
      <dgm:spPr/>
    </dgm:pt>
    <dgm:pt modelId="{7CFEF245-06B1-FC4F-B27B-F9434C5D1CE6}" type="pres">
      <dgm:prSet presAssocID="{00C1273F-4EB7-46F7-9F3E-A0EB577A6314}" presName="spaceBetweenRectangles" presStyleCnt="0"/>
      <dgm:spPr/>
    </dgm:pt>
    <dgm:pt modelId="{CDD2A826-7637-914A-9341-A61157EC0474}" type="pres">
      <dgm:prSet presAssocID="{CA32EA6E-C5F2-4165-BD22-70B031E869EB}" presName="parentLin" presStyleCnt="0"/>
      <dgm:spPr/>
    </dgm:pt>
    <dgm:pt modelId="{B4EB6B1B-469C-DA44-A7D0-B86FD5DCB2C4}" type="pres">
      <dgm:prSet presAssocID="{CA32EA6E-C5F2-4165-BD22-70B031E869EB}" presName="parentLeftMargin" presStyleLbl="node1" presStyleIdx="2" presStyleCnt="5"/>
      <dgm:spPr/>
    </dgm:pt>
    <dgm:pt modelId="{46CAA1B0-9B95-3449-868E-C2364C607FA2}" type="pres">
      <dgm:prSet presAssocID="{CA32EA6E-C5F2-4165-BD22-70B031E869E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5DA7146-34D1-4342-B8CA-0A2B189F963F}" type="pres">
      <dgm:prSet presAssocID="{CA32EA6E-C5F2-4165-BD22-70B031E869EB}" presName="negativeSpace" presStyleCnt="0"/>
      <dgm:spPr/>
    </dgm:pt>
    <dgm:pt modelId="{475512C0-FD9E-4F48-9EFE-E2B26EF6B8D2}" type="pres">
      <dgm:prSet presAssocID="{CA32EA6E-C5F2-4165-BD22-70B031E869EB}" presName="childText" presStyleLbl="conFgAcc1" presStyleIdx="3" presStyleCnt="5">
        <dgm:presLayoutVars>
          <dgm:bulletEnabled val="1"/>
        </dgm:presLayoutVars>
      </dgm:prSet>
      <dgm:spPr/>
    </dgm:pt>
    <dgm:pt modelId="{94F730F6-72F0-CB40-BB5C-579DB8778571}" type="pres">
      <dgm:prSet presAssocID="{89A65D4F-DB6A-4F9F-8C42-C7D8D2EC108F}" presName="spaceBetweenRectangles" presStyleCnt="0"/>
      <dgm:spPr/>
    </dgm:pt>
    <dgm:pt modelId="{7E78F754-4B90-D444-A87D-07A527A4E3D3}" type="pres">
      <dgm:prSet presAssocID="{F6C14365-2CC8-4439-9A3F-C74F0C2764DA}" presName="parentLin" presStyleCnt="0"/>
      <dgm:spPr/>
    </dgm:pt>
    <dgm:pt modelId="{21243BC3-B091-434B-8149-43861AA3615C}" type="pres">
      <dgm:prSet presAssocID="{F6C14365-2CC8-4439-9A3F-C74F0C2764DA}" presName="parentLeftMargin" presStyleLbl="node1" presStyleIdx="3" presStyleCnt="5"/>
      <dgm:spPr/>
    </dgm:pt>
    <dgm:pt modelId="{55C98EA3-E689-5A47-895E-8991522794CD}" type="pres">
      <dgm:prSet presAssocID="{F6C14365-2CC8-4439-9A3F-C74F0C2764D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2CF7786-BBA2-B142-844D-9B85FF105105}" type="pres">
      <dgm:prSet presAssocID="{F6C14365-2CC8-4439-9A3F-C74F0C2764DA}" presName="negativeSpace" presStyleCnt="0"/>
      <dgm:spPr/>
    </dgm:pt>
    <dgm:pt modelId="{DF33FA8E-0582-AE46-9586-90F3FFDF3787}" type="pres">
      <dgm:prSet presAssocID="{F6C14365-2CC8-4439-9A3F-C74F0C2764D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AEB7701-CD66-034A-9C2F-915B718092CE}" type="presOf" srcId="{CA32EA6E-C5F2-4165-BD22-70B031E869EB}" destId="{46CAA1B0-9B95-3449-868E-C2364C607FA2}" srcOrd="1" destOrd="0" presId="urn:microsoft.com/office/officeart/2005/8/layout/list1"/>
    <dgm:cxn modelId="{F4AB6C03-B1BB-1F41-ADBA-9DC24ADF5854}" type="presOf" srcId="{9BE84C9B-860F-4664-835C-0066ED5BFDCF}" destId="{55D9DA88-0452-8B4B-BBC9-3C2BBA318A91}" srcOrd="0" destOrd="0" presId="urn:microsoft.com/office/officeart/2005/8/layout/list1"/>
    <dgm:cxn modelId="{1AE5FB19-72B7-439D-B8F8-8DCF12E593F1}" srcId="{26198299-5DEF-4DB5-A7AB-AB086BDDD644}" destId="{CA32EA6E-C5F2-4165-BD22-70B031E869EB}" srcOrd="3" destOrd="0" parTransId="{B0E95A6D-DE96-43E6-A919-4E11CD257A9D}" sibTransId="{89A65D4F-DB6A-4F9F-8C42-C7D8D2EC108F}"/>
    <dgm:cxn modelId="{FF88EC2B-BE24-41C9-B6F8-160F274D60BF}" srcId="{26198299-5DEF-4DB5-A7AB-AB086BDDD644}" destId="{F6C14365-2CC8-4439-9A3F-C74F0C2764DA}" srcOrd="4" destOrd="0" parTransId="{504D309E-D614-42E0-B54B-A2727723A996}" sibTransId="{69898D1F-FBBC-427F-AF0E-EE29C12E12EC}"/>
    <dgm:cxn modelId="{93E32A3C-7CB0-A84D-9365-6382A6E53CA8}" type="presOf" srcId="{710BC67D-40B2-4A17-B216-397BB23DBD9B}" destId="{A97CFB26-3F45-734F-9020-2D6AC829D622}" srcOrd="1" destOrd="0" presId="urn:microsoft.com/office/officeart/2005/8/layout/list1"/>
    <dgm:cxn modelId="{EDB31062-5464-4357-90BC-C9D9874E023C}" srcId="{26198299-5DEF-4DB5-A7AB-AB086BDDD644}" destId="{9DE501BD-82A2-4DB1-BBC4-FF70FD7E6E80}" srcOrd="1" destOrd="0" parTransId="{E4F50DCA-7A08-4D48-AE58-845072878873}" sibTransId="{523E4D91-F551-4687-BA26-798DC552B0B2}"/>
    <dgm:cxn modelId="{4093E668-4DC7-6848-A907-77514DF69CB9}" type="presOf" srcId="{F6C14365-2CC8-4439-9A3F-C74F0C2764DA}" destId="{55C98EA3-E689-5A47-895E-8991522794CD}" srcOrd="1" destOrd="0" presId="urn:microsoft.com/office/officeart/2005/8/layout/list1"/>
    <dgm:cxn modelId="{90294D78-676E-4603-B95B-0CC0522ACDB3}" srcId="{26198299-5DEF-4DB5-A7AB-AB086BDDD644}" destId="{710BC67D-40B2-4A17-B216-397BB23DBD9B}" srcOrd="2" destOrd="0" parTransId="{E80348EA-D829-4146-9F72-CACADDDF307A}" sibTransId="{00C1273F-4EB7-46F7-9F3E-A0EB577A6314}"/>
    <dgm:cxn modelId="{D175A8A5-5B67-0F43-8D1D-DD12D93D09F7}" type="presOf" srcId="{F6C14365-2CC8-4439-9A3F-C74F0C2764DA}" destId="{21243BC3-B091-434B-8149-43861AA3615C}" srcOrd="0" destOrd="0" presId="urn:microsoft.com/office/officeart/2005/8/layout/list1"/>
    <dgm:cxn modelId="{F0FC64B3-5A8E-4B46-9DCA-5493E7F65B35}" type="presOf" srcId="{26198299-5DEF-4DB5-A7AB-AB086BDDD644}" destId="{AB905A9C-711E-0C4A-B438-33B8FBD0BA81}" srcOrd="0" destOrd="0" presId="urn:microsoft.com/office/officeart/2005/8/layout/list1"/>
    <dgm:cxn modelId="{0A4E44B6-2658-C845-89A6-F5E7CBE83521}" type="presOf" srcId="{9DE501BD-82A2-4DB1-BBC4-FF70FD7E6E80}" destId="{4CF54278-D84D-1B4D-AF40-EB8AEAD07534}" srcOrd="1" destOrd="0" presId="urn:microsoft.com/office/officeart/2005/8/layout/list1"/>
    <dgm:cxn modelId="{B71867BA-2039-E34E-9BB5-7A63593CA58F}" type="presOf" srcId="{CA32EA6E-C5F2-4165-BD22-70B031E869EB}" destId="{B4EB6B1B-469C-DA44-A7D0-B86FD5DCB2C4}" srcOrd="0" destOrd="0" presId="urn:microsoft.com/office/officeart/2005/8/layout/list1"/>
    <dgm:cxn modelId="{B2AEB6BA-0D1E-B840-92D3-33D03A94BEEC}" type="presOf" srcId="{9BE84C9B-860F-4664-835C-0066ED5BFDCF}" destId="{FCAA009A-EB0C-E54A-8E93-0E18C3DDFE8E}" srcOrd="1" destOrd="0" presId="urn:microsoft.com/office/officeart/2005/8/layout/list1"/>
    <dgm:cxn modelId="{AB0ABEC2-48EF-4B19-B721-AADB03789902}" srcId="{26198299-5DEF-4DB5-A7AB-AB086BDDD644}" destId="{9BE84C9B-860F-4664-835C-0066ED5BFDCF}" srcOrd="0" destOrd="0" parTransId="{2098583D-083D-4CF1-9D66-0115E271EB82}" sibTransId="{060FE99A-2B0F-4630-8BF7-1B732C15380D}"/>
    <dgm:cxn modelId="{331940F8-9470-7F45-A688-749342CB5251}" type="presOf" srcId="{710BC67D-40B2-4A17-B216-397BB23DBD9B}" destId="{73522D3D-B169-3F44-9053-ACAEE15749CB}" srcOrd="0" destOrd="0" presId="urn:microsoft.com/office/officeart/2005/8/layout/list1"/>
    <dgm:cxn modelId="{FDA487FA-159F-3B4A-9C24-20AC841EBEEA}" type="presOf" srcId="{9DE501BD-82A2-4DB1-BBC4-FF70FD7E6E80}" destId="{DE8CA707-35F7-C043-A2E1-219713D84B63}" srcOrd="0" destOrd="0" presId="urn:microsoft.com/office/officeart/2005/8/layout/list1"/>
    <dgm:cxn modelId="{C233BF61-616B-8346-A322-D2DF609BD0EA}" type="presParOf" srcId="{AB905A9C-711E-0C4A-B438-33B8FBD0BA81}" destId="{D9B380CD-5513-B749-838A-3520D3FBB34F}" srcOrd="0" destOrd="0" presId="urn:microsoft.com/office/officeart/2005/8/layout/list1"/>
    <dgm:cxn modelId="{60A24CCD-73C4-934A-B660-3D7D8A579348}" type="presParOf" srcId="{D9B380CD-5513-B749-838A-3520D3FBB34F}" destId="{55D9DA88-0452-8B4B-BBC9-3C2BBA318A91}" srcOrd="0" destOrd="0" presId="urn:microsoft.com/office/officeart/2005/8/layout/list1"/>
    <dgm:cxn modelId="{7CC66E0C-E05A-F840-A530-5178F741F726}" type="presParOf" srcId="{D9B380CD-5513-B749-838A-3520D3FBB34F}" destId="{FCAA009A-EB0C-E54A-8E93-0E18C3DDFE8E}" srcOrd="1" destOrd="0" presId="urn:microsoft.com/office/officeart/2005/8/layout/list1"/>
    <dgm:cxn modelId="{C3B01CC5-3749-EC43-8356-A4B9F04A0396}" type="presParOf" srcId="{AB905A9C-711E-0C4A-B438-33B8FBD0BA81}" destId="{D01DB72F-3095-A849-BC15-EED721192AB3}" srcOrd="1" destOrd="0" presId="urn:microsoft.com/office/officeart/2005/8/layout/list1"/>
    <dgm:cxn modelId="{39A96FBF-F4A1-6244-BED1-BD0CC73B4BB4}" type="presParOf" srcId="{AB905A9C-711E-0C4A-B438-33B8FBD0BA81}" destId="{BA12F3DC-CDE9-0F4E-BB68-84CE6757D6F9}" srcOrd="2" destOrd="0" presId="urn:microsoft.com/office/officeart/2005/8/layout/list1"/>
    <dgm:cxn modelId="{6C16679A-576B-4940-A21A-274A9C6BB764}" type="presParOf" srcId="{AB905A9C-711E-0C4A-B438-33B8FBD0BA81}" destId="{E9D1CEF1-F778-4F4A-80FE-24840C1CE819}" srcOrd="3" destOrd="0" presId="urn:microsoft.com/office/officeart/2005/8/layout/list1"/>
    <dgm:cxn modelId="{B2C26640-465F-0A42-9F4D-C6BC9C57C646}" type="presParOf" srcId="{AB905A9C-711E-0C4A-B438-33B8FBD0BA81}" destId="{6F139943-CEBF-8D4A-A580-480496E6828E}" srcOrd="4" destOrd="0" presId="urn:microsoft.com/office/officeart/2005/8/layout/list1"/>
    <dgm:cxn modelId="{DE798639-BA69-D844-A7D0-F4177FC7078D}" type="presParOf" srcId="{6F139943-CEBF-8D4A-A580-480496E6828E}" destId="{DE8CA707-35F7-C043-A2E1-219713D84B63}" srcOrd="0" destOrd="0" presId="urn:microsoft.com/office/officeart/2005/8/layout/list1"/>
    <dgm:cxn modelId="{1042D0A0-98EB-B042-8B5F-F273CE220C4D}" type="presParOf" srcId="{6F139943-CEBF-8D4A-A580-480496E6828E}" destId="{4CF54278-D84D-1B4D-AF40-EB8AEAD07534}" srcOrd="1" destOrd="0" presId="urn:microsoft.com/office/officeart/2005/8/layout/list1"/>
    <dgm:cxn modelId="{CACB88B0-D023-C74D-B736-B17D08513D92}" type="presParOf" srcId="{AB905A9C-711E-0C4A-B438-33B8FBD0BA81}" destId="{A59BA0EE-F5AA-1A44-818C-49404736CA07}" srcOrd="5" destOrd="0" presId="urn:microsoft.com/office/officeart/2005/8/layout/list1"/>
    <dgm:cxn modelId="{AD085B20-BDBC-664F-BED6-4DDCDEF940AB}" type="presParOf" srcId="{AB905A9C-711E-0C4A-B438-33B8FBD0BA81}" destId="{3EC969BF-3990-3F48-A4CF-A000640E101A}" srcOrd="6" destOrd="0" presId="urn:microsoft.com/office/officeart/2005/8/layout/list1"/>
    <dgm:cxn modelId="{33A8A1C1-9BE9-6544-BAC8-4F4892CD9361}" type="presParOf" srcId="{AB905A9C-711E-0C4A-B438-33B8FBD0BA81}" destId="{9D892F17-F4B8-CB4D-9142-52C88EF53400}" srcOrd="7" destOrd="0" presId="urn:microsoft.com/office/officeart/2005/8/layout/list1"/>
    <dgm:cxn modelId="{974DDB7A-6CF3-4E48-9AB3-AC3362083859}" type="presParOf" srcId="{AB905A9C-711E-0C4A-B438-33B8FBD0BA81}" destId="{4DF39358-3FB7-8643-BF22-69D4D4FFE059}" srcOrd="8" destOrd="0" presId="urn:microsoft.com/office/officeart/2005/8/layout/list1"/>
    <dgm:cxn modelId="{06D87C65-648A-6044-8770-11BF300EF033}" type="presParOf" srcId="{4DF39358-3FB7-8643-BF22-69D4D4FFE059}" destId="{73522D3D-B169-3F44-9053-ACAEE15749CB}" srcOrd="0" destOrd="0" presId="urn:microsoft.com/office/officeart/2005/8/layout/list1"/>
    <dgm:cxn modelId="{D3F82914-4031-E445-9D80-19910C6DA226}" type="presParOf" srcId="{4DF39358-3FB7-8643-BF22-69D4D4FFE059}" destId="{A97CFB26-3F45-734F-9020-2D6AC829D622}" srcOrd="1" destOrd="0" presId="urn:microsoft.com/office/officeart/2005/8/layout/list1"/>
    <dgm:cxn modelId="{6D426AAE-3B41-8942-B0E6-42BDACA102DE}" type="presParOf" srcId="{AB905A9C-711E-0C4A-B438-33B8FBD0BA81}" destId="{422B1359-073D-2B4D-9A49-7C64A60E0FFB}" srcOrd="9" destOrd="0" presId="urn:microsoft.com/office/officeart/2005/8/layout/list1"/>
    <dgm:cxn modelId="{D9FB50AF-E2C9-F743-9626-AFDCFC7E5CF8}" type="presParOf" srcId="{AB905A9C-711E-0C4A-B438-33B8FBD0BA81}" destId="{1C1A7292-E5F5-A448-9A6B-E8729D6F88AF}" srcOrd="10" destOrd="0" presId="urn:microsoft.com/office/officeart/2005/8/layout/list1"/>
    <dgm:cxn modelId="{2AF5035C-CC82-8245-95CA-A858A27453AE}" type="presParOf" srcId="{AB905A9C-711E-0C4A-B438-33B8FBD0BA81}" destId="{7CFEF245-06B1-FC4F-B27B-F9434C5D1CE6}" srcOrd="11" destOrd="0" presId="urn:microsoft.com/office/officeart/2005/8/layout/list1"/>
    <dgm:cxn modelId="{8C1FC0E5-BBA4-6C46-BE09-6F17CC214C5B}" type="presParOf" srcId="{AB905A9C-711E-0C4A-B438-33B8FBD0BA81}" destId="{CDD2A826-7637-914A-9341-A61157EC0474}" srcOrd="12" destOrd="0" presId="urn:microsoft.com/office/officeart/2005/8/layout/list1"/>
    <dgm:cxn modelId="{6F653066-F8E7-5843-A759-149897DC4D26}" type="presParOf" srcId="{CDD2A826-7637-914A-9341-A61157EC0474}" destId="{B4EB6B1B-469C-DA44-A7D0-B86FD5DCB2C4}" srcOrd="0" destOrd="0" presId="urn:microsoft.com/office/officeart/2005/8/layout/list1"/>
    <dgm:cxn modelId="{24B8DD92-F111-3943-A42B-0C4BE9EE87F8}" type="presParOf" srcId="{CDD2A826-7637-914A-9341-A61157EC0474}" destId="{46CAA1B0-9B95-3449-868E-C2364C607FA2}" srcOrd="1" destOrd="0" presId="urn:microsoft.com/office/officeart/2005/8/layout/list1"/>
    <dgm:cxn modelId="{B50A58E6-AE84-754E-B47E-98AF4E97D52A}" type="presParOf" srcId="{AB905A9C-711E-0C4A-B438-33B8FBD0BA81}" destId="{45DA7146-34D1-4342-B8CA-0A2B189F963F}" srcOrd="13" destOrd="0" presId="urn:microsoft.com/office/officeart/2005/8/layout/list1"/>
    <dgm:cxn modelId="{C55DBD9D-A8B1-8547-B705-75EB3AFE1576}" type="presParOf" srcId="{AB905A9C-711E-0C4A-B438-33B8FBD0BA81}" destId="{475512C0-FD9E-4F48-9EFE-E2B26EF6B8D2}" srcOrd="14" destOrd="0" presId="urn:microsoft.com/office/officeart/2005/8/layout/list1"/>
    <dgm:cxn modelId="{2507E4CA-D90F-B744-AC97-A965F9A60221}" type="presParOf" srcId="{AB905A9C-711E-0C4A-B438-33B8FBD0BA81}" destId="{94F730F6-72F0-CB40-BB5C-579DB8778571}" srcOrd="15" destOrd="0" presId="urn:microsoft.com/office/officeart/2005/8/layout/list1"/>
    <dgm:cxn modelId="{E47E9E4C-C5B9-ED4C-B7D9-FCB9F23FB5F4}" type="presParOf" srcId="{AB905A9C-711E-0C4A-B438-33B8FBD0BA81}" destId="{7E78F754-4B90-D444-A87D-07A527A4E3D3}" srcOrd="16" destOrd="0" presId="urn:microsoft.com/office/officeart/2005/8/layout/list1"/>
    <dgm:cxn modelId="{39F71EAD-E330-7C4F-9EFD-FB8E11A07493}" type="presParOf" srcId="{7E78F754-4B90-D444-A87D-07A527A4E3D3}" destId="{21243BC3-B091-434B-8149-43861AA3615C}" srcOrd="0" destOrd="0" presId="urn:microsoft.com/office/officeart/2005/8/layout/list1"/>
    <dgm:cxn modelId="{B84D8070-9E6C-F649-9E6C-05C726B390D1}" type="presParOf" srcId="{7E78F754-4B90-D444-A87D-07A527A4E3D3}" destId="{55C98EA3-E689-5A47-895E-8991522794CD}" srcOrd="1" destOrd="0" presId="urn:microsoft.com/office/officeart/2005/8/layout/list1"/>
    <dgm:cxn modelId="{BF702A20-C38D-784A-B9C5-23C523C2DAC7}" type="presParOf" srcId="{AB905A9C-711E-0C4A-B438-33B8FBD0BA81}" destId="{22CF7786-BBA2-B142-844D-9B85FF105105}" srcOrd="17" destOrd="0" presId="urn:microsoft.com/office/officeart/2005/8/layout/list1"/>
    <dgm:cxn modelId="{F30B23F5-E9D7-EA48-8AA1-722AF2E732DA}" type="presParOf" srcId="{AB905A9C-711E-0C4A-B438-33B8FBD0BA81}" destId="{DF33FA8E-0582-AE46-9586-90F3FFDF378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1B69CA-38B3-4C27-A0D1-F10F811A566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F802BE-2162-4F4F-96B8-3509FFFB8DA8}">
      <dgm:prSet/>
      <dgm:spPr/>
      <dgm:t>
        <a:bodyPr/>
        <a:lstStyle/>
        <a:p>
          <a:r>
            <a:rPr lang="en-GB"/>
            <a:t>1</a:t>
          </a:r>
          <a:r>
            <a:rPr lang="en-GB" baseline="30000"/>
            <a:t>st</a:t>
          </a:r>
          <a:r>
            <a:rPr lang="en-GB"/>
            <a:t> line</a:t>
          </a:r>
          <a:endParaRPr lang="en-US"/>
        </a:p>
      </dgm:t>
    </dgm:pt>
    <dgm:pt modelId="{179277D4-4054-4D90-AF14-49607035FFAC}" type="parTrans" cxnId="{9B99D429-987E-4AC3-945D-526D7A9C924B}">
      <dgm:prSet/>
      <dgm:spPr/>
      <dgm:t>
        <a:bodyPr/>
        <a:lstStyle/>
        <a:p>
          <a:endParaRPr lang="en-US"/>
        </a:p>
      </dgm:t>
    </dgm:pt>
    <dgm:pt modelId="{E52D12D2-0576-4308-8C62-9DBEF9107473}" type="sibTrans" cxnId="{9B99D429-987E-4AC3-945D-526D7A9C924B}">
      <dgm:prSet/>
      <dgm:spPr/>
      <dgm:t>
        <a:bodyPr/>
        <a:lstStyle/>
        <a:p>
          <a:endParaRPr lang="en-US"/>
        </a:p>
      </dgm:t>
    </dgm:pt>
    <dgm:pt modelId="{F142EBC6-E27D-4120-88D8-36F113F2A856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SSRI</a:t>
          </a:r>
          <a:endParaRPr lang="en-US" dirty="0"/>
        </a:p>
      </dgm:t>
    </dgm:pt>
    <dgm:pt modelId="{B669AE0A-4F09-4A4A-8354-4EC43369DB51}" type="parTrans" cxnId="{87ECB527-ACD0-4956-9656-E323C9C7428D}">
      <dgm:prSet/>
      <dgm:spPr/>
      <dgm:t>
        <a:bodyPr/>
        <a:lstStyle/>
        <a:p>
          <a:endParaRPr lang="en-US"/>
        </a:p>
      </dgm:t>
    </dgm:pt>
    <dgm:pt modelId="{00B0AC9B-C296-43EE-AD74-40D0A826E344}" type="sibTrans" cxnId="{87ECB527-ACD0-4956-9656-E323C9C7428D}">
      <dgm:prSet/>
      <dgm:spPr/>
      <dgm:t>
        <a:bodyPr/>
        <a:lstStyle/>
        <a:p>
          <a:endParaRPr lang="en-US"/>
        </a:p>
      </dgm:t>
    </dgm:pt>
    <dgm:pt modelId="{7D40F944-A2DD-4806-A4D6-8DEF3FE7FC07}">
      <dgm:prSet/>
      <dgm:spPr/>
      <dgm:t>
        <a:bodyPr/>
        <a:lstStyle/>
        <a:p>
          <a:r>
            <a:rPr lang="en-GB" dirty="0"/>
            <a:t>2</a:t>
          </a:r>
          <a:r>
            <a:rPr lang="en-GB" baseline="30000" dirty="0"/>
            <a:t>nd</a:t>
          </a:r>
          <a:r>
            <a:rPr lang="en-GB" dirty="0"/>
            <a:t> line</a:t>
          </a:r>
          <a:endParaRPr lang="en-US" dirty="0"/>
        </a:p>
      </dgm:t>
    </dgm:pt>
    <dgm:pt modelId="{82C6F631-ED02-41EA-BDE2-674601015687}" type="parTrans" cxnId="{631C1C5F-33F0-4E0B-AFCF-085A55F8E361}">
      <dgm:prSet/>
      <dgm:spPr/>
      <dgm:t>
        <a:bodyPr/>
        <a:lstStyle/>
        <a:p>
          <a:endParaRPr lang="en-US"/>
        </a:p>
      </dgm:t>
    </dgm:pt>
    <dgm:pt modelId="{EC3D3D10-312D-4F1C-AF2F-B1CF7704B911}" type="sibTrans" cxnId="{631C1C5F-33F0-4E0B-AFCF-085A55F8E361}">
      <dgm:prSet/>
      <dgm:spPr/>
      <dgm:t>
        <a:bodyPr/>
        <a:lstStyle/>
        <a:p>
          <a:endParaRPr lang="en-US"/>
        </a:p>
      </dgm:t>
    </dgm:pt>
    <dgm:pt modelId="{CB5189FD-E1EA-4A74-AFFE-B5D54C4B5679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RISPERIDONE, QUETIAPINE</a:t>
          </a:r>
          <a:endParaRPr lang="en-US" dirty="0"/>
        </a:p>
      </dgm:t>
    </dgm:pt>
    <dgm:pt modelId="{738C1CFD-B840-4276-AEF3-0C71BFDCD992}" type="parTrans" cxnId="{8377F642-8D8F-4264-927F-F977F1D5EEA3}">
      <dgm:prSet/>
      <dgm:spPr/>
      <dgm:t>
        <a:bodyPr/>
        <a:lstStyle/>
        <a:p>
          <a:endParaRPr lang="en-US"/>
        </a:p>
      </dgm:t>
    </dgm:pt>
    <dgm:pt modelId="{1FF4973E-DA37-4857-9715-838E305B6276}" type="sibTrans" cxnId="{8377F642-8D8F-4264-927F-F977F1D5EEA3}">
      <dgm:prSet/>
      <dgm:spPr/>
      <dgm:t>
        <a:bodyPr/>
        <a:lstStyle/>
        <a:p>
          <a:endParaRPr lang="en-US"/>
        </a:p>
      </dgm:t>
    </dgm:pt>
    <dgm:pt modelId="{E68C5A1B-297C-41B9-89B5-A4FA450D15ED}">
      <dgm:prSet/>
      <dgm:spPr/>
      <dgm:t>
        <a:bodyPr/>
        <a:lstStyle/>
        <a:p>
          <a:r>
            <a:rPr lang="en-GB"/>
            <a:t>And</a:t>
          </a:r>
          <a:endParaRPr lang="en-US"/>
        </a:p>
      </dgm:t>
    </dgm:pt>
    <dgm:pt modelId="{854BC1E0-E0E6-45CF-BA05-CFA4EE74175A}" type="parTrans" cxnId="{A8134F02-54FC-4AFC-B2D8-A7BF151EBFCE}">
      <dgm:prSet/>
      <dgm:spPr/>
      <dgm:t>
        <a:bodyPr/>
        <a:lstStyle/>
        <a:p>
          <a:endParaRPr lang="en-US"/>
        </a:p>
      </dgm:t>
    </dgm:pt>
    <dgm:pt modelId="{0A25FBC5-6678-481A-9DEF-E1FF6F70A33E}" type="sibTrans" cxnId="{A8134F02-54FC-4AFC-B2D8-A7BF151EBFCE}">
      <dgm:prSet/>
      <dgm:spPr/>
      <dgm:t>
        <a:bodyPr/>
        <a:lstStyle/>
        <a:p>
          <a:endParaRPr lang="en-US"/>
        </a:p>
      </dgm:t>
    </dgm:pt>
    <dgm:pt modelId="{3075D976-D5CE-48E3-8470-6E2DA0636BE1}">
      <dgm:prSet/>
      <dgm:spPr/>
      <dgm:t>
        <a:bodyPr/>
        <a:lstStyle/>
        <a:p>
          <a:r>
            <a:rPr lang="en-GB" dirty="0"/>
            <a:t>+/- HYPNOTIC (max four weeks)</a:t>
          </a:r>
          <a:endParaRPr lang="en-US" dirty="0"/>
        </a:p>
      </dgm:t>
    </dgm:pt>
    <dgm:pt modelId="{5E7220D8-7526-4FAB-92F3-811D3FFB575C}" type="parTrans" cxnId="{BB13928F-02D5-458A-9801-63F7B9E23911}">
      <dgm:prSet/>
      <dgm:spPr/>
      <dgm:t>
        <a:bodyPr/>
        <a:lstStyle/>
        <a:p>
          <a:endParaRPr lang="en-US"/>
        </a:p>
      </dgm:t>
    </dgm:pt>
    <dgm:pt modelId="{2A209644-4585-4E9E-86D5-9A0DA66EBA4C}" type="sibTrans" cxnId="{BB13928F-02D5-458A-9801-63F7B9E23911}">
      <dgm:prSet/>
      <dgm:spPr/>
      <dgm:t>
        <a:bodyPr/>
        <a:lstStyle/>
        <a:p>
          <a:endParaRPr lang="en-US"/>
        </a:p>
      </dgm:t>
    </dgm:pt>
    <dgm:pt modelId="{C471639A-299E-464C-9733-B3DE8687E887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CLOMIPRAMINE</a:t>
          </a:r>
        </a:p>
      </dgm:t>
    </dgm:pt>
    <dgm:pt modelId="{3EB6E331-E825-CD42-BA42-68E318D088EF}" type="parTrans" cxnId="{DD32494F-D5F2-2647-B5AC-DB78E8DBAC8A}">
      <dgm:prSet/>
      <dgm:spPr/>
      <dgm:t>
        <a:bodyPr/>
        <a:lstStyle/>
        <a:p>
          <a:endParaRPr lang="en-GB"/>
        </a:p>
      </dgm:t>
    </dgm:pt>
    <dgm:pt modelId="{2E9D182A-CA8D-1C4B-8F06-50B6B67808B6}" type="sibTrans" cxnId="{DD32494F-D5F2-2647-B5AC-DB78E8DBAC8A}">
      <dgm:prSet/>
      <dgm:spPr/>
      <dgm:t>
        <a:bodyPr/>
        <a:lstStyle/>
        <a:p>
          <a:endParaRPr lang="en-GB"/>
        </a:p>
      </dgm:t>
    </dgm:pt>
    <dgm:pt modelId="{17404426-EFBE-6147-A552-9B644795FFCD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VENLAFAXINE (not recommended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1C84C0E5-42C3-834D-8D62-6ECE3ECDC261}" type="parTrans" cxnId="{1623DDB5-3647-7845-B34B-6ABC24A1A1EC}">
      <dgm:prSet/>
      <dgm:spPr/>
      <dgm:t>
        <a:bodyPr/>
        <a:lstStyle/>
        <a:p>
          <a:endParaRPr lang="en-GB"/>
        </a:p>
      </dgm:t>
    </dgm:pt>
    <dgm:pt modelId="{DF5B8FD2-A5D8-BC44-887A-5CEA7B145F3F}" type="sibTrans" cxnId="{1623DDB5-3647-7845-B34B-6ABC24A1A1EC}">
      <dgm:prSet/>
      <dgm:spPr/>
      <dgm:t>
        <a:bodyPr/>
        <a:lstStyle/>
        <a:p>
          <a:endParaRPr lang="en-GB"/>
        </a:p>
      </dgm:t>
    </dgm:pt>
    <dgm:pt modelId="{91D03333-234E-904E-BC51-92E850F5E84A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by NICE)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BCED6D0D-8722-F242-9A56-3F018951EA0B}" type="parTrans" cxnId="{33817AAB-278D-2E4D-AF1F-E4C80FA1C311}">
      <dgm:prSet/>
      <dgm:spPr/>
      <dgm:t>
        <a:bodyPr/>
        <a:lstStyle/>
        <a:p>
          <a:endParaRPr lang="en-GB"/>
        </a:p>
      </dgm:t>
    </dgm:pt>
    <dgm:pt modelId="{7D2A85A5-F106-6F41-BD62-37AE5D56796E}" type="sibTrans" cxnId="{33817AAB-278D-2E4D-AF1F-E4C80FA1C311}">
      <dgm:prSet/>
      <dgm:spPr/>
      <dgm:t>
        <a:bodyPr/>
        <a:lstStyle/>
        <a:p>
          <a:endParaRPr lang="en-GB"/>
        </a:p>
      </dgm:t>
    </dgm:pt>
    <dgm:pt modelId="{18A57605-189C-CF48-A0C2-196E465D1323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BUSPIRONE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79665769-0D50-2F49-9BAA-1BA988543308}" type="parTrans" cxnId="{CBC09EAD-95B2-8241-BABE-AB1E4650D6A2}">
      <dgm:prSet/>
      <dgm:spPr/>
      <dgm:t>
        <a:bodyPr/>
        <a:lstStyle/>
        <a:p>
          <a:endParaRPr lang="en-GB"/>
        </a:p>
      </dgm:t>
    </dgm:pt>
    <dgm:pt modelId="{DF8A190E-0133-5B49-BE54-A76AAEFF3F16}" type="sibTrans" cxnId="{CBC09EAD-95B2-8241-BABE-AB1E4650D6A2}">
      <dgm:prSet/>
      <dgm:spPr/>
      <dgm:t>
        <a:bodyPr/>
        <a:lstStyle/>
        <a:p>
          <a:endParaRPr lang="en-GB"/>
        </a:p>
      </dgm:t>
    </dgm:pt>
    <dgm:pt modelId="{F4792989-C741-E84B-9532-BD6661CC0629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CLOMIPRAMINE (IV)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DE31F356-E687-C340-A200-FA2B49DB7AF9}" type="parTrans" cxnId="{3BA0ECF4-0CB4-FE43-93A3-2B290AFC0379}">
      <dgm:prSet/>
      <dgm:spPr/>
      <dgm:t>
        <a:bodyPr/>
        <a:lstStyle/>
        <a:p>
          <a:endParaRPr lang="en-GB"/>
        </a:p>
      </dgm:t>
    </dgm:pt>
    <dgm:pt modelId="{1BDA05CD-72AD-DD40-ADB6-0FC7F9DD4A25}" type="sibTrans" cxnId="{3BA0ECF4-0CB4-FE43-93A3-2B290AFC0379}">
      <dgm:prSet/>
      <dgm:spPr/>
      <dgm:t>
        <a:bodyPr/>
        <a:lstStyle/>
        <a:p>
          <a:endParaRPr lang="en-GB"/>
        </a:p>
      </dgm:t>
    </dgm:pt>
    <dgm:pt modelId="{38695CAD-235E-9F47-9C1F-67AB13E06BCC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CLONAZEPAM(max 4 weeks NICE)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14BF8D14-A22A-8942-85C5-117912A9C757}" type="parTrans" cxnId="{D10B8A62-A759-0A40-B7BB-D28EEE2781AC}">
      <dgm:prSet/>
      <dgm:spPr/>
      <dgm:t>
        <a:bodyPr/>
        <a:lstStyle/>
        <a:p>
          <a:endParaRPr lang="en-GB"/>
        </a:p>
      </dgm:t>
    </dgm:pt>
    <dgm:pt modelId="{CDF368C5-A35E-E849-989F-34DC37D77FA1}" type="sibTrans" cxnId="{D10B8A62-A759-0A40-B7BB-D28EEE2781AC}">
      <dgm:prSet/>
      <dgm:spPr/>
      <dgm:t>
        <a:bodyPr/>
        <a:lstStyle/>
        <a:p>
          <a:endParaRPr lang="en-GB"/>
        </a:p>
      </dgm:t>
    </dgm:pt>
    <dgm:pt modelId="{C8B60ECE-7055-5648-BD88-BDDA88FD0BEE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MIRTAZAPINE Augmentation of SSRI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4A9AB9A9-3B9C-6A47-A9A8-22AA43C18F3F}" type="parTrans" cxnId="{7E558C6C-6AF9-314F-BE8F-0E23487FAE34}">
      <dgm:prSet/>
      <dgm:spPr/>
      <dgm:t>
        <a:bodyPr/>
        <a:lstStyle/>
        <a:p>
          <a:endParaRPr lang="en-GB"/>
        </a:p>
      </dgm:t>
    </dgm:pt>
    <dgm:pt modelId="{3514CDC9-AE50-EF4C-8E57-B67C48ED40A9}" type="sibTrans" cxnId="{7E558C6C-6AF9-314F-BE8F-0E23487FAE34}">
      <dgm:prSet/>
      <dgm:spPr/>
      <dgm:t>
        <a:bodyPr/>
        <a:lstStyle/>
        <a:p>
          <a:endParaRPr lang="en-GB"/>
        </a:p>
      </dgm:t>
    </dgm:pt>
    <dgm:pt modelId="{859176AC-B28A-3A47-A231-3ED4FC5BBE0F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CITALOPRAM (Augmentation of 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0A15D54D-28A8-1A43-85AB-2BE293624299}" type="parTrans" cxnId="{D77DB7FD-D630-A145-AE2F-3608F00E3725}">
      <dgm:prSet/>
      <dgm:spPr/>
      <dgm:t>
        <a:bodyPr/>
        <a:lstStyle/>
        <a:p>
          <a:endParaRPr lang="en-GB"/>
        </a:p>
      </dgm:t>
    </dgm:pt>
    <dgm:pt modelId="{BCC29CA6-BBD3-7B4F-8BFC-0EC8D68C38FB}" type="sibTrans" cxnId="{D77DB7FD-D630-A145-AE2F-3608F00E3725}">
      <dgm:prSet/>
      <dgm:spPr/>
      <dgm:t>
        <a:bodyPr/>
        <a:lstStyle/>
        <a:p>
          <a:endParaRPr lang="en-GB"/>
        </a:p>
      </dgm:t>
    </dgm:pt>
    <dgm:pt modelId="{BF5F01DF-2131-8446-89D6-5B86166B331A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Clomipramine)</a:t>
          </a:r>
        </a:p>
      </dgm:t>
    </dgm:pt>
    <dgm:pt modelId="{6A3BB0BD-C293-E446-A6BB-74778288FA7F}" type="parTrans" cxnId="{6ACCD9C9-5004-4241-8E68-2AA45BE39AE1}">
      <dgm:prSet/>
      <dgm:spPr/>
      <dgm:t>
        <a:bodyPr/>
        <a:lstStyle/>
        <a:p>
          <a:endParaRPr lang="en-GB"/>
        </a:p>
      </dgm:t>
    </dgm:pt>
    <dgm:pt modelId="{F731E54F-5A52-484F-A4AB-570E88AF7934}" type="sibTrans" cxnId="{6ACCD9C9-5004-4241-8E68-2AA45BE39AE1}">
      <dgm:prSet/>
      <dgm:spPr/>
      <dgm:t>
        <a:bodyPr/>
        <a:lstStyle/>
        <a:p>
          <a:endParaRPr lang="en-GB"/>
        </a:p>
      </dgm:t>
    </dgm:pt>
    <dgm:pt modelId="{7B7967F7-E0E9-1446-A060-E4BD7F7A841C}">
      <dgm:prSet/>
      <dgm:spPr/>
      <dgm:t>
        <a:bodyPr/>
        <a:lstStyle/>
        <a:p>
          <a:r>
            <a:rPr lang="en-GB" i="1" dirty="0"/>
            <a:t>Behavioural therapy</a:t>
          </a:r>
        </a:p>
      </dgm:t>
    </dgm:pt>
    <dgm:pt modelId="{4FDAC566-7C90-3948-B9CC-A7186E92A7B3}" type="parTrans" cxnId="{D88ED61C-4596-5841-B5C0-661792454029}">
      <dgm:prSet/>
      <dgm:spPr/>
      <dgm:t>
        <a:bodyPr/>
        <a:lstStyle/>
        <a:p>
          <a:endParaRPr lang="en-GB"/>
        </a:p>
      </dgm:t>
    </dgm:pt>
    <dgm:pt modelId="{EC9EA5E3-2748-224B-ADE0-7AAC88493368}" type="sibTrans" cxnId="{D88ED61C-4596-5841-B5C0-661792454029}">
      <dgm:prSet/>
      <dgm:spPr/>
      <dgm:t>
        <a:bodyPr/>
        <a:lstStyle/>
        <a:p>
          <a:endParaRPr lang="en-GB"/>
        </a:p>
      </dgm:t>
    </dgm:pt>
    <dgm:pt modelId="{D85B1B5B-9923-754C-9DC1-07D5DC72814E}">
      <dgm:prSet/>
      <dgm:spPr/>
      <dgm:t>
        <a:bodyPr/>
        <a:lstStyle/>
        <a:p>
          <a:r>
            <a:rPr lang="en-GB" i="1" dirty="0"/>
            <a:t>CBT</a:t>
          </a:r>
        </a:p>
      </dgm:t>
    </dgm:pt>
    <dgm:pt modelId="{A4F9B030-5A8F-CA43-B801-1C20C750668B}" type="parTrans" cxnId="{2A47B72C-CAB7-8E49-8D65-4C8BAECE03FB}">
      <dgm:prSet/>
      <dgm:spPr/>
      <dgm:t>
        <a:bodyPr/>
        <a:lstStyle/>
        <a:p>
          <a:endParaRPr lang="en-GB"/>
        </a:p>
      </dgm:t>
    </dgm:pt>
    <dgm:pt modelId="{56D0D570-D1C3-4A4D-8043-CC71938AFEA6}" type="sibTrans" cxnId="{2A47B72C-CAB7-8E49-8D65-4C8BAECE03FB}">
      <dgm:prSet/>
      <dgm:spPr/>
      <dgm:t>
        <a:bodyPr/>
        <a:lstStyle/>
        <a:p>
          <a:endParaRPr lang="en-GB"/>
        </a:p>
      </dgm:t>
    </dgm:pt>
    <dgm:pt modelId="{3057F314-517D-D140-A7F0-5935C3E1E6A1}">
      <dgm:prSet/>
      <dgm:spPr/>
      <dgm:t>
        <a:bodyPr/>
        <a:lstStyle/>
        <a:p>
          <a:r>
            <a:rPr lang="en-GB" i="1" dirty="0"/>
            <a:t>Exposure therapy</a:t>
          </a:r>
          <a:endParaRPr lang="en-US" dirty="0"/>
        </a:p>
      </dgm:t>
    </dgm:pt>
    <dgm:pt modelId="{74EE3CC7-1693-6844-855D-17DE368E250E}" type="parTrans" cxnId="{6BE5EB02-55B4-344A-A978-6F9E975D228A}">
      <dgm:prSet/>
      <dgm:spPr/>
    </dgm:pt>
    <dgm:pt modelId="{808DD45B-7D18-1048-B172-630E021BE1D0}" type="sibTrans" cxnId="{6BE5EB02-55B4-344A-A978-6F9E975D228A}">
      <dgm:prSet/>
      <dgm:spPr/>
    </dgm:pt>
    <dgm:pt modelId="{B9AB4035-582F-2048-A099-B7DF6339EAD8}" type="pres">
      <dgm:prSet presAssocID="{871B69CA-38B3-4C27-A0D1-F10F811A5669}" presName="diagram" presStyleCnt="0">
        <dgm:presLayoutVars>
          <dgm:dir/>
          <dgm:resizeHandles val="exact"/>
        </dgm:presLayoutVars>
      </dgm:prSet>
      <dgm:spPr/>
    </dgm:pt>
    <dgm:pt modelId="{E37A6D86-2933-4043-9A39-F699DEBC9DFA}" type="pres">
      <dgm:prSet presAssocID="{64F802BE-2162-4F4F-96B8-3509FFFB8DA8}" presName="node" presStyleLbl="node1" presStyleIdx="0" presStyleCnt="3">
        <dgm:presLayoutVars>
          <dgm:bulletEnabled val="1"/>
        </dgm:presLayoutVars>
      </dgm:prSet>
      <dgm:spPr/>
    </dgm:pt>
    <dgm:pt modelId="{7100AC17-BD86-1047-9202-054536068F8F}" type="pres">
      <dgm:prSet presAssocID="{E52D12D2-0576-4308-8C62-9DBEF9107473}" presName="sibTrans" presStyleCnt="0"/>
      <dgm:spPr/>
    </dgm:pt>
    <dgm:pt modelId="{0E8402EE-A118-BC4B-ADF7-92125337DEBC}" type="pres">
      <dgm:prSet presAssocID="{7D40F944-A2DD-4806-A4D6-8DEF3FE7FC07}" presName="node" presStyleLbl="node1" presStyleIdx="1" presStyleCnt="3">
        <dgm:presLayoutVars>
          <dgm:bulletEnabled val="1"/>
        </dgm:presLayoutVars>
      </dgm:prSet>
      <dgm:spPr/>
    </dgm:pt>
    <dgm:pt modelId="{800F8EE5-D702-D74A-ADFD-818AF8B9AE80}" type="pres">
      <dgm:prSet presAssocID="{EC3D3D10-312D-4F1C-AF2F-B1CF7704B911}" presName="sibTrans" presStyleCnt="0"/>
      <dgm:spPr/>
    </dgm:pt>
    <dgm:pt modelId="{8BBC2548-1F59-1C44-9BD5-7BDC5B878751}" type="pres">
      <dgm:prSet presAssocID="{E68C5A1B-297C-41B9-89B5-A4FA450D15ED}" presName="node" presStyleLbl="node1" presStyleIdx="2" presStyleCnt="3">
        <dgm:presLayoutVars>
          <dgm:bulletEnabled val="1"/>
        </dgm:presLayoutVars>
      </dgm:prSet>
      <dgm:spPr/>
    </dgm:pt>
  </dgm:ptLst>
  <dgm:cxnLst>
    <dgm:cxn modelId="{A8134F02-54FC-4AFC-B2D8-A7BF151EBFCE}" srcId="{871B69CA-38B3-4C27-A0D1-F10F811A5669}" destId="{E68C5A1B-297C-41B9-89B5-A4FA450D15ED}" srcOrd="2" destOrd="0" parTransId="{854BC1E0-E0E6-45CF-BA05-CFA4EE74175A}" sibTransId="{0A25FBC5-6678-481A-9DEF-E1FF6F70A33E}"/>
    <dgm:cxn modelId="{6BE5EB02-55B4-344A-A978-6F9E975D228A}" srcId="{E68C5A1B-297C-41B9-89B5-A4FA450D15ED}" destId="{3057F314-517D-D140-A7F0-5935C3E1E6A1}" srcOrd="1" destOrd="0" parTransId="{74EE3CC7-1693-6844-855D-17DE368E250E}" sibTransId="{808DD45B-7D18-1048-B172-630E021BE1D0}"/>
    <dgm:cxn modelId="{29724806-FF83-6849-B0B2-CE44E4EBDB8F}" type="presOf" srcId="{E68C5A1B-297C-41B9-89B5-A4FA450D15ED}" destId="{8BBC2548-1F59-1C44-9BD5-7BDC5B878751}" srcOrd="0" destOrd="0" presId="urn:microsoft.com/office/officeart/2005/8/layout/default"/>
    <dgm:cxn modelId="{0F7F0C07-93A8-2241-BAEB-5C0CA0C491C9}" type="presOf" srcId="{91D03333-234E-904E-BC51-92E850F5E84A}" destId="{0E8402EE-A118-BC4B-ADF7-92125337DEBC}" srcOrd="0" destOrd="3" presId="urn:microsoft.com/office/officeart/2005/8/layout/default"/>
    <dgm:cxn modelId="{67478D0A-0F8E-A64A-B08D-6D7B135B1AEA}" type="presOf" srcId="{CB5189FD-E1EA-4A74-AFFE-B5D54C4B5679}" destId="{0E8402EE-A118-BC4B-ADF7-92125337DEBC}" srcOrd="0" destOrd="1" presId="urn:microsoft.com/office/officeart/2005/8/layout/default"/>
    <dgm:cxn modelId="{8343911C-DF7D-9A40-93C1-64ACCAAE7766}" type="presOf" srcId="{C8B60ECE-7055-5648-BD88-BDDA88FD0BEE}" destId="{0E8402EE-A118-BC4B-ADF7-92125337DEBC}" srcOrd="0" destOrd="7" presId="urn:microsoft.com/office/officeart/2005/8/layout/default"/>
    <dgm:cxn modelId="{D88ED61C-4596-5841-B5C0-661792454029}" srcId="{E68C5A1B-297C-41B9-89B5-A4FA450D15ED}" destId="{7B7967F7-E0E9-1446-A060-E4BD7F7A841C}" srcOrd="2" destOrd="0" parTransId="{4FDAC566-7C90-3948-B9CC-A7186E92A7B3}" sibTransId="{EC9EA5E3-2748-224B-ADE0-7AAC88493368}"/>
    <dgm:cxn modelId="{E7018524-1A8E-334B-9F10-7B567A4C691D}" type="presOf" srcId="{7D40F944-A2DD-4806-A4D6-8DEF3FE7FC07}" destId="{0E8402EE-A118-BC4B-ADF7-92125337DEBC}" srcOrd="0" destOrd="0" presId="urn:microsoft.com/office/officeart/2005/8/layout/default"/>
    <dgm:cxn modelId="{4FA91B27-3CCE-C640-A9B6-23655F6F139D}" type="presOf" srcId="{3057F314-517D-D140-A7F0-5935C3E1E6A1}" destId="{8BBC2548-1F59-1C44-9BD5-7BDC5B878751}" srcOrd="0" destOrd="2" presId="urn:microsoft.com/office/officeart/2005/8/layout/default"/>
    <dgm:cxn modelId="{87ECB527-ACD0-4956-9656-E323C9C7428D}" srcId="{64F802BE-2162-4F4F-96B8-3509FFFB8DA8}" destId="{F142EBC6-E27D-4120-88D8-36F113F2A856}" srcOrd="0" destOrd="0" parTransId="{B669AE0A-4F09-4A4A-8354-4EC43369DB51}" sibTransId="{00B0AC9B-C296-43EE-AD74-40D0A826E344}"/>
    <dgm:cxn modelId="{9B99D429-987E-4AC3-945D-526D7A9C924B}" srcId="{871B69CA-38B3-4C27-A0D1-F10F811A5669}" destId="{64F802BE-2162-4F4F-96B8-3509FFFB8DA8}" srcOrd="0" destOrd="0" parTransId="{179277D4-4054-4D90-AF14-49607035FFAC}" sibTransId="{E52D12D2-0576-4308-8C62-9DBEF9107473}"/>
    <dgm:cxn modelId="{2A47B72C-CAB7-8E49-8D65-4C8BAECE03FB}" srcId="{E68C5A1B-297C-41B9-89B5-A4FA450D15ED}" destId="{D85B1B5B-9923-754C-9DC1-07D5DC72814E}" srcOrd="3" destOrd="0" parTransId="{A4F9B030-5A8F-CA43-B801-1C20C750668B}" sibTransId="{56D0D570-D1C3-4A4D-8043-CC71938AFEA6}"/>
    <dgm:cxn modelId="{EE2FF635-69C7-6043-9230-6F44BAA275BB}" type="presOf" srcId="{F142EBC6-E27D-4120-88D8-36F113F2A856}" destId="{E37A6D86-2933-4043-9A39-F699DEBC9DFA}" srcOrd="0" destOrd="1" presId="urn:microsoft.com/office/officeart/2005/8/layout/default"/>
    <dgm:cxn modelId="{32298038-864A-B446-9D22-4675B4FE8621}" type="presOf" srcId="{38695CAD-235E-9F47-9C1F-67AB13E06BCC}" destId="{0E8402EE-A118-BC4B-ADF7-92125337DEBC}" srcOrd="0" destOrd="6" presId="urn:microsoft.com/office/officeart/2005/8/layout/default"/>
    <dgm:cxn modelId="{8377F642-8D8F-4264-927F-F977F1D5EEA3}" srcId="{7D40F944-A2DD-4806-A4D6-8DEF3FE7FC07}" destId="{CB5189FD-E1EA-4A74-AFFE-B5D54C4B5679}" srcOrd="0" destOrd="0" parTransId="{738C1CFD-B840-4276-AEF3-0C71BFDCD992}" sibTransId="{1FF4973E-DA37-4857-9715-838E305B6276}"/>
    <dgm:cxn modelId="{DD32494F-D5F2-2647-B5AC-DB78E8DBAC8A}" srcId="{64F802BE-2162-4F4F-96B8-3509FFFB8DA8}" destId="{C471639A-299E-464C-9733-B3DE8687E887}" srcOrd="1" destOrd="0" parTransId="{3EB6E331-E825-CD42-BA42-68E318D088EF}" sibTransId="{2E9D182A-CA8D-1C4B-8F06-50B6B67808B6}"/>
    <dgm:cxn modelId="{631C1C5F-33F0-4E0B-AFCF-085A55F8E361}" srcId="{871B69CA-38B3-4C27-A0D1-F10F811A5669}" destId="{7D40F944-A2DD-4806-A4D6-8DEF3FE7FC07}" srcOrd="1" destOrd="0" parTransId="{82C6F631-ED02-41EA-BDE2-674601015687}" sibTransId="{EC3D3D10-312D-4F1C-AF2F-B1CF7704B911}"/>
    <dgm:cxn modelId="{D10B8A62-A759-0A40-B7BB-D28EEE2781AC}" srcId="{7D40F944-A2DD-4806-A4D6-8DEF3FE7FC07}" destId="{38695CAD-235E-9F47-9C1F-67AB13E06BCC}" srcOrd="5" destOrd="0" parTransId="{14BF8D14-A22A-8942-85C5-117912A9C757}" sibTransId="{CDF368C5-A35E-E849-989F-34DC37D77FA1}"/>
    <dgm:cxn modelId="{7E558C6C-6AF9-314F-BE8F-0E23487FAE34}" srcId="{7D40F944-A2DD-4806-A4D6-8DEF3FE7FC07}" destId="{C8B60ECE-7055-5648-BD88-BDDA88FD0BEE}" srcOrd="6" destOrd="0" parTransId="{4A9AB9A9-3B9C-6A47-A9A8-22AA43C18F3F}" sibTransId="{3514CDC9-AE50-EF4C-8E57-B67C48ED40A9}"/>
    <dgm:cxn modelId="{B977D080-4031-4942-BD91-8613A555499C}" type="presOf" srcId="{64F802BE-2162-4F4F-96B8-3509FFFB8DA8}" destId="{E37A6D86-2933-4043-9A39-F699DEBC9DFA}" srcOrd="0" destOrd="0" presId="urn:microsoft.com/office/officeart/2005/8/layout/default"/>
    <dgm:cxn modelId="{29FB0489-041E-9349-8E7D-AEEB91738A33}" type="presOf" srcId="{F4792989-C741-E84B-9532-BD6661CC0629}" destId="{0E8402EE-A118-BC4B-ADF7-92125337DEBC}" srcOrd="0" destOrd="5" presId="urn:microsoft.com/office/officeart/2005/8/layout/default"/>
    <dgm:cxn modelId="{E83EBA8C-E6F0-1F48-B9C7-C093FB96ECEE}" type="presOf" srcId="{7B7967F7-E0E9-1446-A060-E4BD7F7A841C}" destId="{8BBC2548-1F59-1C44-9BD5-7BDC5B878751}" srcOrd="0" destOrd="3" presId="urn:microsoft.com/office/officeart/2005/8/layout/default"/>
    <dgm:cxn modelId="{D265C88D-7BF4-3547-87CE-CE6BB0E49066}" type="presOf" srcId="{C471639A-299E-464C-9733-B3DE8687E887}" destId="{E37A6D86-2933-4043-9A39-F699DEBC9DFA}" srcOrd="0" destOrd="2" presId="urn:microsoft.com/office/officeart/2005/8/layout/default"/>
    <dgm:cxn modelId="{BB13928F-02D5-458A-9801-63F7B9E23911}" srcId="{E68C5A1B-297C-41B9-89B5-A4FA450D15ED}" destId="{3075D976-D5CE-48E3-8470-6E2DA0636BE1}" srcOrd="0" destOrd="0" parTransId="{5E7220D8-7526-4FAB-92F3-811D3FFB575C}" sibTransId="{2A209644-4585-4E9E-86D5-9A0DA66EBA4C}"/>
    <dgm:cxn modelId="{C125B08F-6562-5344-9FDA-DA619BB1A0D3}" type="presOf" srcId="{BF5F01DF-2131-8446-89D6-5B86166B331A}" destId="{0E8402EE-A118-BC4B-ADF7-92125337DEBC}" srcOrd="0" destOrd="9" presId="urn:microsoft.com/office/officeart/2005/8/layout/default"/>
    <dgm:cxn modelId="{DE61139D-EE83-2B49-B6A1-02C47D885A62}" type="presOf" srcId="{D85B1B5B-9923-754C-9DC1-07D5DC72814E}" destId="{8BBC2548-1F59-1C44-9BD5-7BDC5B878751}" srcOrd="0" destOrd="4" presId="urn:microsoft.com/office/officeart/2005/8/layout/default"/>
    <dgm:cxn modelId="{33817AAB-278D-2E4D-AF1F-E4C80FA1C311}" srcId="{7D40F944-A2DD-4806-A4D6-8DEF3FE7FC07}" destId="{91D03333-234E-904E-BC51-92E850F5E84A}" srcOrd="2" destOrd="0" parTransId="{BCED6D0D-8722-F242-9A56-3F018951EA0B}" sibTransId="{7D2A85A5-F106-6F41-BD62-37AE5D56796E}"/>
    <dgm:cxn modelId="{CBC09EAD-95B2-8241-BABE-AB1E4650D6A2}" srcId="{7D40F944-A2DD-4806-A4D6-8DEF3FE7FC07}" destId="{18A57605-189C-CF48-A0C2-196E465D1323}" srcOrd="3" destOrd="0" parTransId="{79665769-0D50-2F49-9BAA-1BA988543308}" sibTransId="{DF8A190E-0133-5B49-BE54-A76AAEFF3F16}"/>
    <dgm:cxn modelId="{1623DDB5-3647-7845-B34B-6ABC24A1A1EC}" srcId="{7D40F944-A2DD-4806-A4D6-8DEF3FE7FC07}" destId="{17404426-EFBE-6147-A552-9B644795FFCD}" srcOrd="1" destOrd="0" parTransId="{1C84C0E5-42C3-834D-8D62-6ECE3ECDC261}" sibTransId="{DF5B8FD2-A5D8-BC44-887A-5CEA7B145F3F}"/>
    <dgm:cxn modelId="{964C2BC7-7070-5441-AA36-1FDB207CD18C}" type="presOf" srcId="{18A57605-189C-CF48-A0C2-196E465D1323}" destId="{0E8402EE-A118-BC4B-ADF7-92125337DEBC}" srcOrd="0" destOrd="4" presId="urn:microsoft.com/office/officeart/2005/8/layout/default"/>
    <dgm:cxn modelId="{6ACCD9C9-5004-4241-8E68-2AA45BE39AE1}" srcId="{7D40F944-A2DD-4806-A4D6-8DEF3FE7FC07}" destId="{BF5F01DF-2131-8446-89D6-5B86166B331A}" srcOrd="8" destOrd="0" parTransId="{6A3BB0BD-C293-E446-A6BB-74778288FA7F}" sibTransId="{F731E54F-5A52-484F-A4AB-570E88AF7934}"/>
    <dgm:cxn modelId="{59040CE6-F0E2-3749-8342-4A86FBEAA4E7}" type="presOf" srcId="{3075D976-D5CE-48E3-8470-6E2DA0636BE1}" destId="{8BBC2548-1F59-1C44-9BD5-7BDC5B878751}" srcOrd="0" destOrd="1" presId="urn:microsoft.com/office/officeart/2005/8/layout/default"/>
    <dgm:cxn modelId="{EAC16CED-52E8-4046-A6E6-5F3265FEC70A}" type="presOf" srcId="{859176AC-B28A-3A47-A231-3ED4FC5BBE0F}" destId="{0E8402EE-A118-BC4B-ADF7-92125337DEBC}" srcOrd="0" destOrd="8" presId="urn:microsoft.com/office/officeart/2005/8/layout/default"/>
    <dgm:cxn modelId="{EE449FEF-23D0-BC4D-B897-4D79C110A7D7}" type="presOf" srcId="{17404426-EFBE-6147-A552-9B644795FFCD}" destId="{0E8402EE-A118-BC4B-ADF7-92125337DEBC}" srcOrd="0" destOrd="2" presId="urn:microsoft.com/office/officeart/2005/8/layout/default"/>
    <dgm:cxn modelId="{20A0A4EF-0898-DA47-80A8-64F169008E65}" type="presOf" srcId="{871B69CA-38B3-4C27-A0D1-F10F811A5669}" destId="{B9AB4035-582F-2048-A099-B7DF6339EAD8}" srcOrd="0" destOrd="0" presId="urn:microsoft.com/office/officeart/2005/8/layout/default"/>
    <dgm:cxn modelId="{3BA0ECF4-0CB4-FE43-93A3-2B290AFC0379}" srcId="{7D40F944-A2DD-4806-A4D6-8DEF3FE7FC07}" destId="{F4792989-C741-E84B-9532-BD6661CC0629}" srcOrd="4" destOrd="0" parTransId="{DE31F356-E687-C340-A200-FA2B49DB7AF9}" sibTransId="{1BDA05CD-72AD-DD40-ADB6-0FC7F9DD4A25}"/>
    <dgm:cxn modelId="{D77DB7FD-D630-A145-AE2F-3608F00E3725}" srcId="{7D40F944-A2DD-4806-A4D6-8DEF3FE7FC07}" destId="{859176AC-B28A-3A47-A231-3ED4FC5BBE0F}" srcOrd="7" destOrd="0" parTransId="{0A15D54D-28A8-1A43-85AB-2BE293624299}" sibTransId="{BCC29CA6-BBD3-7B4F-8BFC-0EC8D68C38FB}"/>
    <dgm:cxn modelId="{9A7B1F71-693B-C249-8467-F09312CF81A6}" type="presParOf" srcId="{B9AB4035-582F-2048-A099-B7DF6339EAD8}" destId="{E37A6D86-2933-4043-9A39-F699DEBC9DFA}" srcOrd="0" destOrd="0" presId="urn:microsoft.com/office/officeart/2005/8/layout/default"/>
    <dgm:cxn modelId="{F6D28795-EC68-4241-99C4-546EE4DD04B4}" type="presParOf" srcId="{B9AB4035-582F-2048-A099-B7DF6339EAD8}" destId="{7100AC17-BD86-1047-9202-054536068F8F}" srcOrd="1" destOrd="0" presId="urn:microsoft.com/office/officeart/2005/8/layout/default"/>
    <dgm:cxn modelId="{CC77590C-EF46-2741-9B5B-25FC0A4BBF2C}" type="presParOf" srcId="{B9AB4035-582F-2048-A099-B7DF6339EAD8}" destId="{0E8402EE-A118-BC4B-ADF7-92125337DEBC}" srcOrd="2" destOrd="0" presId="urn:microsoft.com/office/officeart/2005/8/layout/default"/>
    <dgm:cxn modelId="{80734206-FD46-F448-AC03-B3476A32B1CA}" type="presParOf" srcId="{B9AB4035-582F-2048-A099-B7DF6339EAD8}" destId="{800F8EE5-D702-D74A-ADFD-818AF8B9AE80}" srcOrd="3" destOrd="0" presId="urn:microsoft.com/office/officeart/2005/8/layout/default"/>
    <dgm:cxn modelId="{C3EF31B7-50BC-D94F-B5F2-7FB7757C1FEC}" type="presParOf" srcId="{B9AB4035-582F-2048-A099-B7DF6339EAD8}" destId="{8BBC2548-1F59-1C44-9BD5-7BDC5B8787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1B69CA-38B3-4C27-A0D1-F10F811A566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F802BE-2162-4F4F-96B8-3509FFFB8DA8}">
      <dgm:prSet/>
      <dgm:spPr/>
      <dgm:t>
        <a:bodyPr/>
        <a:lstStyle/>
        <a:p>
          <a:r>
            <a:rPr lang="en-GB"/>
            <a:t>1</a:t>
          </a:r>
          <a:r>
            <a:rPr lang="en-GB" baseline="30000"/>
            <a:t>st</a:t>
          </a:r>
          <a:r>
            <a:rPr lang="en-GB"/>
            <a:t> line</a:t>
          </a:r>
          <a:endParaRPr lang="en-US"/>
        </a:p>
      </dgm:t>
    </dgm:pt>
    <dgm:pt modelId="{179277D4-4054-4D90-AF14-49607035FFAC}" type="parTrans" cxnId="{9B99D429-987E-4AC3-945D-526D7A9C924B}">
      <dgm:prSet/>
      <dgm:spPr/>
      <dgm:t>
        <a:bodyPr/>
        <a:lstStyle/>
        <a:p>
          <a:endParaRPr lang="en-US"/>
        </a:p>
      </dgm:t>
    </dgm:pt>
    <dgm:pt modelId="{E52D12D2-0576-4308-8C62-9DBEF9107473}" type="sibTrans" cxnId="{9B99D429-987E-4AC3-945D-526D7A9C924B}">
      <dgm:prSet/>
      <dgm:spPr/>
      <dgm:t>
        <a:bodyPr/>
        <a:lstStyle/>
        <a:p>
          <a:endParaRPr lang="en-US"/>
        </a:p>
      </dgm:t>
    </dgm:pt>
    <dgm:pt modelId="{F142EBC6-E27D-4120-88D8-36F113F2A856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SSRI</a:t>
          </a:r>
          <a:endParaRPr lang="en-US" dirty="0"/>
        </a:p>
      </dgm:t>
    </dgm:pt>
    <dgm:pt modelId="{B669AE0A-4F09-4A4A-8354-4EC43369DB51}" type="parTrans" cxnId="{87ECB527-ACD0-4956-9656-E323C9C7428D}">
      <dgm:prSet/>
      <dgm:spPr/>
      <dgm:t>
        <a:bodyPr/>
        <a:lstStyle/>
        <a:p>
          <a:endParaRPr lang="en-US"/>
        </a:p>
      </dgm:t>
    </dgm:pt>
    <dgm:pt modelId="{00B0AC9B-C296-43EE-AD74-40D0A826E344}" type="sibTrans" cxnId="{87ECB527-ACD0-4956-9656-E323C9C7428D}">
      <dgm:prSet/>
      <dgm:spPr/>
      <dgm:t>
        <a:bodyPr/>
        <a:lstStyle/>
        <a:p>
          <a:endParaRPr lang="en-US"/>
        </a:p>
      </dgm:t>
    </dgm:pt>
    <dgm:pt modelId="{7D40F944-A2DD-4806-A4D6-8DEF3FE7FC07}">
      <dgm:prSet/>
      <dgm:spPr/>
      <dgm:t>
        <a:bodyPr/>
        <a:lstStyle/>
        <a:p>
          <a:r>
            <a:rPr lang="en-GB" dirty="0"/>
            <a:t>2</a:t>
          </a:r>
          <a:r>
            <a:rPr lang="en-GB" baseline="30000" dirty="0"/>
            <a:t>nd</a:t>
          </a:r>
          <a:r>
            <a:rPr lang="en-GB" dirty="0"/>
            <a:t> line</a:t>
          </a:r>
          <a:endParaRPr lang="en-US" dirty="0"/>
        </a:p>
      </dgm:t>
    </dgm:pt>
    <dgm:pt modelId="{82C6F631-ED02-41EA-BDE2-674601015687}" type="parTrans" cxnId="{631C1C5F-33F0-4E0B-AFCF-085A55F8E361}">
      <dgm:prSet/>
      <dgm:spPr/>
      <dgm:t>
        <a:bodyPr/>
        <a:lstStyle/>
        <a:p>
          <a:endParaRPr lang="en-US"/>
        </a:p>
      </dgm:t>
    </dgm:pt>
    <dgm:pt modelId="{EC3D3D10-312D-4F1C-AF2F-B1CF7704B911}" type="sibTrans" cxnId="{631C1C5F-33F0-4E0B-AFCF-085A55F8E361}">
      <dgm:prSet/>
      <dgm:spPr/>
      <dgm:t>
        <a:bodyPr/>
        <a:lstStyle/>
        <a:p>
          <a:endParaRPr lang="en-US"/>
        </a:p>
      </dgm:t>
    </dgm:pt>
    <dgm:pt modelId="{CB5189FD-E1EA-4A74-AFFE-B5D54C4B5679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MAOI</a:t>
          </a:r>
          <a:endParaRPr lang="en-US" dirty="0"/>
        </a:p>
      </dgm:t>
    </dgm:pt>
    <dgm:pt modelId="{738C1CFD-B840-4276-AEF3-0C71BFDCD992}" type="parTrans" cxnId="{8377F642-8D8F-4264-927F-F977F1D5EEA3}">
      <dgm:prSet/>
      <dgm:spPr/>
      <dgm:t>
        <a:bodyPr/>
        <a:lstStyle/>
        <a:p>
          <a:endParaRPr lang="en-US"/>
        </a:p>
      </dgm:t>
    </dgm:pt>
    <dgm:pt modelId="{1FF4973E-DA37-4857-9715-838E305B6276}" type="sibTrans" cxnId="{8377F642-8D8F-4264-927F-F977F1D5EEA3}">
      <dgm:prSet/>
      <dgm:spPr/>
      <dgm:t>
        <a:bodyPr/>
        <a:lstStyle/>
        <a:p>
          <a:endParaRPr lang="en-US"/>
        </a:p>
      </dgm:t>
    </dgm:pt>
    <dgm:pt modelId="{E68C5A1B-297C-41B9-89B5-A4FA450D15ED}">
      <dgm:prSet/>
      <dgm:spPr/>
      <dgm:t>
        <a:bodyPr/>
        <a:lstStyle/>
        <a:p>
          <a:r>
            <a:rPr lang="en-GB"/>
            <a:t>And</a:t>
          </a:r>
          <a:endParaRPr lang="en-US"/>
        </a:p>
      </dgm:t>
    </dgm:pt>
    <dgm:pt modelId="{854BC1E0-E0E6-45CF-BA05-CFA4EE74175A}" type="parTrans" cxnId="{A8134F02-54FC-4AFC-B2D8-A7BF151EBFCE}">
      <dgm:prSet/>
      <dgm:spPr/>
      <dgm:t>
        <a:bodyPr/>
        <a:lstStyle/>
        <a:p>
          <a:endParaRPr lang="en-US"/>
        </a:p>
      </dgm:t>
    </dgm:pt>
    <dgm:pt modelId="{0A25FBC5-6678-481A-9DEF-E1FF6F70A33E}" type="sibTrans" cxnId="{A8134F02-54FC-4AFC-B2D8-A7BF151EBFCE}">
      <dgm:prSet/>
      <dgm:spPr/>
      <dgm:t>
        <a:bodyPr/>
        <a:lstStyle/>
        <a:p>
          <a:endParaRPr lang="en-US"/>
        </a:p>
      </dgm:t>
    </dgm:pt>
    <dgm:pt modelId="{3075D976-D5CE-48E3-8470-6E2DA0636BE1}">
      <dgm:prSet/>
      <dgm:spPr/>
      <dgm:t>
        <a:bodyPr/>
        <a:lstStyle/>
        <a:p>
          <a:r>
            <a:rPr lang="en-GB" dirty="0"/>
            <a:t>+/- HYPNOTIC (max four weeks)</a:t>
          </a:r>
          <a:endParaRPr lang="en-US" dirty="0"/>
        </a:p>
      </dgm:t>
    </dgm:pt>
    <dgm:pt modelId="{5E7220D8-7526-4FAB-92F3-811D3FFB575C}" type="parTrans" cxnId="{BB13928F-02D5-458A-9801-63F7B9E23911}">
      <dgm:prSet/>
      <dgm:spPr/>
      <dgm:t>
        <a:bodyPr/>
        <a:lstStyle/>
        <a:p>
          <a:endParaRPr lang="en-US"/>
        </a:p>
      </dgm:t>
    </dgm:pt>
    <dgm:pt modelId="{2A209644-4585-4E9E-86D5-9A0DA66EBA4C}" type="sibTrans" cxnId="{BB13928F-02D5-458A-9801-63F7B9E23911}">
      <dgm:prSet/>
      <dgm:spPr/>
      <dgm:t>
        <a:bodyPr/>
        <a:lstStyle/>
        <a:p>
          <a:endParaRPr lang="en-US"/>
        </a:p>
      </dgm:t>
    </dgm:pt>
    <dgm:pt modelId="{C471639A-299E-464C-9733-B3DE8687E887}">
      <dgm:prSet/>
      <dgm:spPr/>
      <dgm:t>
        <a:bodyPr/>
        <a:lstStyle/>
        <a:p>
          <a:endParaRPr lang="en-GB" altLang="en-US" dirty="0">
            <a:latin typeface="Calibri" panose="020F0502020204030204" pitchFamily="34" charset="0"/>
          </a:endParaRPr>
        </a:p>
      </dgm:t>
    </dgm:pt>
    <dgm:pt modelId="{3EB6E331-E825-CD42-BA42-68E318D088EF}" type="parTrans" cxnId="{DD32494F-D5F2-2647-B5AC-DB78E8DBAC8A}">
      <dgm:prSet/>
      <dgm:spPr/>
      <dgm:t>
        <a:bodyPr/>
        <a:lstStyle/>
        <a:p>
          <a:endParaRPr lang="en-GB"/>
        </a:p>
      </dgm:t>
    </dgm:pt>
    <dgm:pt modelId="{2E9D182A-CA8D-1C4B-8F06-50B6B67808B6}" type="sibTrans" cxnId="{DD32494F-D5F2-2647-B5AC-DB78E8DBAC8A}">
      <dgm:prSet/>
      <dgm:spPr/>
      <dgm:t>
        <a:bodyPr/>
        <a:lstStyle/>
        <a:p>
          <a:endParaRPr lang="en-GB"/>
        </a:p>
      </dgm:t>
    </dgm:pt>
    <dgm:pt modelId="{BF5F01DF-2131-8446-89D6-5B86166B331A}">
      <dgm:prSet/>
      <dgm:spPr/>
      <dgm:t>
        <a:bodyPr/>
        <a:lstStyle/>
        <a:p>
          <a:endParaRPr lang="en-GB" altLang="en-US" dirty="0">
            <a:latin typeface="Calibri" panose="020F0502020204030204" pitchFamily="34" charset="0"/>
          </a:endParaRPr>
        </a:p>
      </dgm:t>
    </dgm:pt>
    <dgm:pt modelId="{6A3BB0BD-C293-E446-A6BB-74778288FA7F}" type="parTrans" cxnId="{6ACCD9C9-5004-4241-8E68-2AA45BE39AE1}">
      <dgm:prSet/>
      <dgm:spPr/>
      <dgm:t>
        <a:bodyPr/>
        <a:lstStyle/>
        <a:p>
          <a:endParaRPr lang="en-GB"/>
        </a:p>
      </dgm:t>
    </dgm:pt>
    <dgm:pt modelId="{F731E54F-5A52-484F-A4AB-570E88AF7934}" type="sibTrans" cxnId="{6ACCD9C9-5004-4241-8E68-2AA45BE39AE1}">
      <dgm:prSet/>
      <dgm:spPr/>
      <dgm:t>
        <a:bodyPr/>
        <a:lstStyle/>
        <a:p>
          <a:endParaRPr lang="en-GB"/>
        </a:p>
      </dgm:t>
    </dgm:pt>
    <dgm:pt modelId="{3057F314-517D-D140-A7F0-5935C3E1E6A1}">
      <dgm:prSet/>
      <dgm:spPr/>
      <dgm:t>
        <a:bodyPr/>
        <a:lstStyle/>
        <a:p>
          <a:r>
            <a:rPr lang="en-GB" i="1"/>
            <a:t>Counselling</a:t>
          </a:r>
          <a:endParaRPr lang="en-US" dirty="0"/>
        </a:p>
      </dgm:t>
    </dgm:pt>
    <dgm:pt modelId="{74EE3CC7-1693-6844-855D-17DE368E250E}" type="parTrans" cxnId="{6BE5EB02-55B4-344A-A978-6F9E975D228A}">
      <dgm:prSet/>
      <dgm:spPr/>
    </dgm:pt>
    <dgm:pt modelId="{808DD45B-7D18-1048-B172-630E021BE1D0}" type="sibTrans" cxnId="{6BE5EB02-55B4-344A-A978-6F9E975D228A}">
      <dgm:prSet/>
      <dgm:spPr/>
    </dgm:pt>
    <dgm:pt modelId="{4455D439-2E59-D74A-8A41-E2CE5CA3B2B1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Serotonergic TCAs</a:t>
          </a:r>
        </a:p>
      </dgm:t>
    </dgm:pt>
    <dgm:pt modelId="{BA58642D-A3D0-9641-896F-BD01A586D0B3}" type="parTrans" cxnId="{79ECFF67-9314-2C47-9879-C6FFD1115C90}">
      <dgm:prSet/>
      <dgm:spPr/>
      <dgm:t>
        <a:bodyPr/>
        <a:lstStyle/>
        <a:p>
          <a:endParaRPr lang="en-GB"/>
        </a:p>
      </dgm:t>
    </dgm:pt>
    <dgm:pt modelId="{2F3EFAAB-2DAE-BB4A-BE1B-9EF818A03A05}" type="sibTrans" cxnId="{79ECFF67-9314-2C47-9879-C6FFD1115C90}">
      <dgm:prSet/>
      <dgm:spPr/>
      <dgm:t>
        <a:bodyPr/>
        <a:lstStyle/>
        <a:p>
          <a:endParaRPr lang="en-GB"/>
        </a:p>
      </dgm:t>
    </dgm:pt>
    <dgm:pt modelId="{5DA8FB56-5336-B94B-8C22-119EE1B97759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VALPROATE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ED2BA772-0158-384A-B7DA-D6E57768228A}" type="parTrans" cxnId="{41CAB3AA-3E34-CA40-8031-62A001DB43BA}">
      <dgm:prSet/>
      <dgm:spPr/>
      <dgm:t>
        <a:bodyPr/>
        <a:lstStyle/>
        <a:p>
          <a:endParaRPr lang="en-GB"/>
        </a:p>
      </dgm:t>
    </dgm:pt>
    <dgm:pt modelId="{6FE570AA-FE5B-2848-8C31-7E6D7F58EBF3}" type="sibTrans" cxnId="{41CAB3AA-3E34-CA40-8031-62A001DB43BA}">
      <dgm:prSet/>
      <dgm:spPr/>
      <dgm:t>
        <a:bodyPr/>
        <a:lstStyle/>
        <a:p>
          <a:endParaRPr lang="en-GB"/>
        </a:p>
      </dgm:t>
    </dgm:pt>
    <dgm:pt modelId="{B7003EF1-56E4-FA45-96E0-67CA4065CD45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CARBAMAZEPINE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B69399F9-A95D-404A-BA96-CA3D0F07436B}" type="parTrans" cxnId="{C2463871-9B6B-8143-A353-8E1DB7F47AAA}">
      <dgm:prSet/>
      <dgm:spPr/>
      <dgm:t>
        <a:bodyPr/>
        <a:lstStyle/>
        <a:p>
          <a:endParaRPr lang="en-GB"/>
        </a:p>
      </dgm:t>
    </dgm:pt>
    <dgm:pt modelId="{9C53C9EF-6FB7-5045-87C8-974E890E5B8D}" type="sibTrans" cxnId="{C2463871-9B6B-8143-A353-8E1DB7F47AAA}">
      <dgm:prSet/>
      <dgm:spPr/>
      <dgm:t>
        <a:bodyPr/>
        <a:lstStyle/>
        <a:p>
          <a:endParaRPr lang="en-GB"/>
        </a:p>
      </dgm:t>
    </dgm:pt>
    <dgm:pt modelId="{F8CDC97E-0236-7A4E-AAFD-D548ECBC0821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CLONIDINE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E51793BE-8EC3-3349-90F3-750E1006EB30}" type="parTrans" cxnId="{5185B3FC-8D20-6449-BCFD-B8BE233CC339}">
      <dgm:prSet/>
      <dgm:spPr/>
      <dgm:t>
        <a:bodyPr/>
        <a:lstStyle/>
        <a:p>
          <a:endParaRPr lang="en-GB"/>
        </a:p>
      </dgm:t>
    </dgm:pt>
    <dgm:pt modelId="{3BFFC0F1-E46F-8543-BEA4-D3DECAAB9A7D}" type="sibTrans" cxnId="{5185B3FC-8D20-6449-BCFD-B8BE233CC339}">
      <dgm:prSet/>
      <dgm:spPr/>
      <dgm:t>
        <a:bodyPr/>
        <a:lstStyle/>
        <a:p>
          <a:endParaRPr lang="en-GB"/>
        </a:p>
      </dgm:t>
    </dgm:pt>
    <dgm:pt modelId="{B31A28EE-5BD4-E04D-85E1-B062EFFC1186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Risperidone, Olanzapine, Quetiapine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853055F0-A7FE-9C47-871B-6DEA02711975}" type="parTrans" cxnId="{7CC41A80-8AC5-2847-97B7-01DBB5709B56}">
      <dgm:prSet/>
      <dgm:spPr/>
      <dgm:t>
        <a:bodyPr/>
        <a:lstStyle/>
        <a:p>
          <a:endParaRPr lang="en-GB"/>
        </a:p>
      </dgm:t>
    </dgm:pt>
    <dgm:pt modelId="{8C600BE4-E4B9-C54B-88BD-6B10BB6CA669}" type="sibTrans" cxnId="{7CC41A80-8AC5-2847-97B7-01DBB5709B56}">
      <dgm:prSet/>
      <dgm:spPr/>
      <dgm:t>
        <a:bodyPr/>
        <a:lstStyle/>
        <a:p>
          <a:endParaRPr lang="en-GB"/>
        </a:p>
      </dgm:t>
    </dgm:pt>
    <dgm:pt modelId="{2D969C54-FCA0-5047-897C-886501D35E5F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MIRTAZAPINE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B02974A8-B711-9A49-B7D5-F3F42CB2D6E7}" type="parTrans" cxnId="{C983BEF1-9BB5-A846-814F-CC3C499960B8}">
      <dgm:prSet/>
      <dgm:spPr/>
      <dgm:t>
        <a:bodyPr/>
        <a:lstStyle/>
        <a:p>
          <a:endParaRPr lang="en-GB"/>
        </a:p>
      </dgm:t>
    </dgm:pt>
    <dgm:pt modelId="{6A8697A2-5C71-A743-8B4A-C35A25FE5F24}" type="sibTrans" cxnId="{C983BEF1-9BB5-A846-814F-CC3C499960B8}">
      <dgm:prSet/>
      <dgm:spPr/>
      <dgm:t>
        <a:bodyPr/>
        <a:lstStyle/>
        <a:p>
          <a:endParaRPr lang="en-GB"/>
        </a:p>
      </dgm:t>
    </dgm:pt>
    <dgm:pt modelId="{5F905BCC-E4B5-6245-A7EF-A30FE9BB17E2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PHENYTOIN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95B23585-F76C-9140-9F45-D8CA3C747DDB}" type="parTrans" cxnId="{1EE5BE66-F719-D847-829A-8F3D94EA02D1}">
      <dgm:prSet/>
      <dgm:spPr/>
      <dgm:t>
        <a:bodyPr/>
        <a:lstStyle/>
        <a:p>
          <a:endParaRPr lang="en-GB"/>
        </a:p>
      </dgm:t>
    </dgm:pt>
    <dgm:pt modelId="{2E28FFBC-F86A-8048-AC9C-2E1B86EED4C8}" type="sibTrans" cxnId="{1EE5BE66-F719-D847-829A-8F3D94EA02D1}">
      <dgm:prSet/>
      <dgm:spPr/>
      <dgm:t>
        <a:bodyPr/>
        <a:lstStyle/>
        <a:p>
          <a:endParaRPr lang="en-GB"/>
        </a:p>
      </dgm:t>
    </dgm:pt>
    <dgm:pt modelId="{CD48AFC2-376D-2E43-8551-E76389D28653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VENLAFAXINE</a:t>
          </a:r>
          <a:endParaRPr lang="en-US" dirty="0"/>
        </a:p>
      </dgm:t>
    </dgm:pt>
    <dgm:pt modelId="{3628DC8C-4769-E44C-93B4-E97913F94B28}" type="parTrans" cxnId="{94658405-C9A8-E04C-A847-EBC7C77562C8}">
      <dgm:prSet/>
      <dgm:spPr/>
      <dgm:t>
        <a:bodyPr/>
        <a:lstStyle/>
        <a:p>
          <a:endParaRPr lang="en-GB"/>
        </a:p>
      </dgm:t>
    </dgm:pt>
    <dgm:pt modelId="{B4B18807-0557-1B48-99FA-E5BA5E49B5BF}" type="sibTrans" cxnId="{94658405-C9A8-E04C-A847-EBC7C77562C8}">
      <dgm:prSet/>
      <dgm:spPr/>
      <dgm:t>
        <a:bodyPr/>
        <a:lstStyle/>
        <a:p>
          <a:endParaRPr lang="en-GB"/>
        </a:p>
      </dgm:t>
    </dgm:pt>
    <dgm:pt modelId="{3272B223-F286-A846-B4E5-0EB5238DAEF7}">
      <dgm:prSet/>
      <dgm:spPr/>
      <dgm:t>
        <a:bodyPr/>
        <a:lstStyle/>
        <a:p>
          <a:r>
            <a:rPr lang="en-GB" i="1"/>
            <a:t>Anxiety management</a:t>
          </a:r>
          <a:endParaRPr lang="en-GB" i="1" dirty="0"/>
        </a:p>
      </dgm:t>
    </dgm:pt>
    <dgm:pt modelId="{FCD778DC-80BC-5240-B43F-771652F182C7}" type="parTrans" cxnId="{A62AD41A-A08B-434A-9E9D-30A74AEEE37C}">
      <dgm:prSet/>
      <dgm:spPr/>
      <dgm:t>
        <a:bodyPr/>
        <a:lstStyle/>
        <a:p>
          <a:endParaRPr lang="en-GB"/>
        </a:p>
      </dgm:t>
    </dgm:pt>
    <dgm:pt modelId="{43F78763-1203-4049-8763-0DAF11552C7E}" type="sibTrans" cxnId="{A62AD41A-A08B-434A-9E9D-30A74AEEE37C}">
      <dgm:prSet/>
      <dgm:spPr/>
      <dgm:t>
        <a:bodyPr/>
        <a:lstStyle/>
        <a:p>
          <a:endParaRPr lang="en-GB"/>
        </a:p>
      </dgm:t>
    </dgm:pt>
    <dgm:pt modelId="{8E5DF17E-3743-5E40-B8B8-7C7196723864}">
      <dgm:prSet/>
      <dgm:spPr/>
      <dgm:t>
        <a:bodyPr/>
        <a:lstStyle/>
        <a:p>
          <a:r>
            <a:rPr lang="en-GB" i="1" dirty="0"/>
            <a:t>CBT for avoidance, reexperiencing</a:t>
          </a:r>
        </a:p>
      </dgm:t>
    </dgm:pt>
    <dgm:pt modelId="{BC3B4B00-16B9-8747-8179-BB445B0090E0}" type="parTrans" cxnId="{AA241FB5-2C11-DA48-BED7-5112C4787854}">
      <dgm:prSet/>
      <dgm:spPr/>
      <dgm:t>
        <a:bodyPr/>
        <a:lstStyle/>
        <a:p>
          <a:endParaRPr lang="en-GB"/>
        </a:p>
      </dgm:t>
    </dgm:pt>
    <dgm:pt modelId="{9CF23803-B9AF-1B45-8B03-84B904B61649}" type="sibTrans" cxnId="{AA241FB5-2C11-DA48-BED7-5112C4787854}">
      <dgm:prSet/>
      <dgm:spPr/>
      <dgm:t>
        <a:bodyPr/>
        <a:lstStyle/>
        <a:p>
          <a:endParaRPr lang="en-GB"/>
        </a:p>
      </dgm:t>
    </dgm:pt>
    <dgm:pt modelId="{B9AB4035-582F-2048-A099-B7DF6339EAD8}" type="pres">
      <dgm:prSet presAssocID="{871B69CA-38B3-4C27-A0D1-F10F811A5669}" presName="diagram" presStyleCnt="0">
        <dgm:presLayoutVars>
          <dgm:dir/>
          <dgm:resizeHandles val="exact"/>
        </dgm:presLayoutVars>
      </dgm:prSet>
      <dgm:spPr/>
    </dgm:pt>
    <dgm:pt modelId="{E37A6D86-2933-4043-9A39-F699DEBC9DFA}" type="pres">
      <dgm:prSet presAssocID="{64F802BE-2162-4F4F-96B8-3509FFFB8DA8}" presName="node" presStyleLbl="node1" presStyleIdx="0" presStyleCnt="3">
        <dgm:presLayoutVars>
          <dgm:bulletEnabled val="1"/>
        </dgm:presLayoutVars>
      </dgm:prSet>
      <dgm:spPr/>
    </dgm:pt>
    <dgm:pt modelId="{7100AC17-BD86-1047-9202-054536068F8F}" type="pres">
      <dgm:prSet presAssocID="{E52D12D2-0576-4308-8C62-9DBEF9107473}" presName="sibTrans" presStyleCnt="0"/>
      <dgm:spPr/>
    </dgm:pt>
    <dgm:pt modelId="{0E8402EE-A118-BC4B-ADF7-92125337DEBC}" type="pres">
      <dgm:prSet presAssocID="{7D40F944-A2DD-4806-A4D6-8DEF3FE7FC07}" presName="node" presStyleLbl="node1" presStyleIdx="1" presStyleCnt="3">
        <dgm:presLayoutVars>
          <dgm:bulletEnabled val="1"/>
        </dgm:presLayoutVars>
      </dgm:prSet>
      <dgm:spPr/>
    </dgm:pt>
    <dgm:pt modelId="{800F8EE5-D702-D74A-ADFD-818AF8B9AE80}" type="pres">
      <dgm:prSet presAssocID="{EC3D3D10-312D-4F1C-AF2F-B1CF7704B911}" presName="sibTrans" presStyleCnt="0"/>
      <dgm:spPr/>
    </dgm:pt>
    <dgm:pt modelId="{8BBC2548-1F59-1C44-9BD5-7BDC5B878751}" type="pres">
      <dgm:prSet presAssocID="{E68C5A1B-297C-41B9-89B5-A4FA450D15ED}" presName="node" presStyleLbl="node1" presStyleIdx="2" presStyleCnt="3">
        <dgm:presLayoutVars>
          <dgm:bulletEnabled val="1"/>
        </dgm:presLayoutVars>
      </dgm:prSet>
      <dgm:spPr/>
    </dgm:pt>
  </dgm:ptLst>
  <dgm:cxnLst>
    <dgm:cxn modelId="{A8134F02-54FC-4AFC-B2D8-A7BF151EBFCE}" srcId="{871B69CA-38B3-4C27-A0D1-F10F811A5669}" destId="{E68C5A1B-297C-41B9-89B5-A4FA450D15ED}" srcOrd="2" destOrd="0" parTransId="{854BC1E0-E0E6-45CF-BA05-CFA4EE74175A}" sibTransId="{0A25FBC5-6678-481A-9DEF-E1FF6F70A33E}"/>
    <dgm:cxn modelId="{6BE5EB02-55B4-344A-A978-6F9E975D228A}" srcId="{E68C5A1B-297C-41B9-89B5-A4FA450D15ED}" destId="{3057F314-517D-D140-A7F0-5935C3E1E6A1}" srcOrd="1" destOrd="0" parTransId="{74EE3CC7-1693-6844-855D-17DE368E250E}" sibTransId="{808DD45B-7D18-1048-B172-630E021BE1D0}"/>
    <dgm:cxn modelId="{94658405-C9A8-E04C-A847-EBC7C77562C8}" srcId="{7D40F944-A2DD-4806-A4D6-8DEF3FE7FC07}" destId="{CD48AFC2-376D-2E43-8551-E76389D28653}" srcOrd="7" destOrd="0" parTransId="{3628DC8C-4769-E44C-93B4-E97913F94B28}" sibTransId="{B4B18807-0557-1B48-99FA-E5BA5E49B5BF}"/>
    <dgm:cxn modelId="{29724806-FF83-6849-B0B2-CE44E4EBDB8F}" type="presOf" srcId="{E68C5A1B-297C-41B9-89B5-A4FA450D15ED}" destId="{8BBC2548-1F59-1C44-9BD5-7BDC5B878751}" srcOrd="0" destOrd="0" presId="urn:microsoft.com/office/officeart/2005/8/layout/default"/>
    <dgm:cxn modelId="{67478D0A-0F8E-A64A-B08D-6D7B135B1AEA}" type="presOf" srcId="{CB5189FD-E1EA-4A74-AFFE-B5D54C4B5679}" destId="{0E8402EE-A118-BC4B-ADF7-92125337DEBC}" srcOrd="0" destOrd="1" presId="urn:microsoft.com/office/officeart/2005/8/layout/default"/>
    <dgm:cxn modelId="{A62AD41A-A08B-434A-9E9D-30A74AEEE37C}" srcId="{E68C5A1B-297C-41B9-89B5-A4FA450D15ED}" destId="{3272B223-F286-A846-B4E5-0EB5238DAEF7}" srcOrd="2" destOrd="0" parTransId="{FCD778DC-80BC-5240-B43F-771652F182C7}" sibTransId="{43F78763-1203-4049-8763-0DAF11552C7E}"/>
    <dgm:cxn modelId="{E7018524-1A8E-334B-9F10-7B567A4C691D}" type="presOf" srcId="{7D40F944-A2DD-4806-A4D6-8DEF3FE7FC07}" destId="{0E8402EE-A118-BC4B-ADF7-92125337DEBC}" srcOrd="0" destOrd="0" presId="urn:microsoft.com/office/officeart/2005/8/layout/default"/>
    <dgm:cxn modelId="{4FA91B27-3CCE-C640-A9B6-23655F6F139D}" type="presOf" srcId="{3057F314-517D-D140-A7F0-5935C3E1E6A1}" destId="{8BBC2548-1F59-1C44-9BD5-7BDC5B878751}" srcOrd="0" destOrd="2" presId="urn:microsoft.com/office/officeart/2005/8/layout/default"/>
    <dgm:cxn modelId="{87ECB527-ACD0-4956-9656-E323C9C7428D}" srcId="{64F802BE-2162-4F4F-96B8-3509FFFB8DA8}" destId="{F142EBC6-E27D-4120-88D8-36F113F2A856}" srcOrd="0" destOrd="0" parTransId="{B669AE0A-4F09-4A4A-8354-4EC43369DB51}" sibTransId="{00B0AC9B-C296-43EE-AD74-40D0A826E344}"/>
    <dgm:cxn modelId="{9B99D429-987E-4AC3-945D-526D7A9C924B}" srcId="{871B69CA-38B3-4C27-A0D1-F10F811A5669}" destId="{64F802BE-2162-4F4F-96B8-3509FFFB8DA8}" srcOrd="0" destOrd="0" parTransId="{179277D4-4054-4D90-AF14-49607035FFAC}" sibTransId="{E52D12D2-0576-4308-8C62-9DBEF9107473}"/>
    <dgm:cxn modelId="{EE2FF635-69C7-6043-9230-6F44BAA275BB}" type="presOf" srcId="{F142EBC6-E27D-4120-88D8-36F113F2A856}" destId="{E37A6D86-2933-4043-9A39-F699DEBC9DFA}" srcOrd="0" destOrd="1" presId="urn:microsoft.com/office/officeart/2005/8/layout/default"/>
    <dgm:cxn modelId="{B383AD3B-DB28-6347-9A78-981159C679EB}" type="presOf" srcId="{4455D439-2E59-D74A-8A41-E2CE5CA3B2B1}" destId="{E37A6D86-2933-4043-9A39-F699DEBC9DFA}" srcOrd="0" destOrd="2" presId="urn:microsoft.com/office/officeart/2005/8/layout/default"/>
    <dgm:cxn modelId="{8377F642-8D8F-4264-927F-F977F1D5EEA3}" srcId="{7D40F944-A2DD-4806-A4D6-8DEF3FE7FC07}" destId="{CB5189FD-E1EA-4A74-AFFE-B5D54C4B5679}" srcOrd="0" destOrd="0" parTransId="{738C1CFD-B840-4276-AEF3-0C71BFDCD992}" sibTransId="{1FF4973E-DA37-4857-9715-838E305B6276}"/>
    <dgm:cxn modelId="{DD32494F-D5F2-2647-B5AC-DB78E8DBAC8A}" srcId="{64F802BE-2162-4F4F-96B8-3509FFFB8DA8}" destId="{C471639A-299E-464C-9733-B3DE8687E887}" srcOrd="2" destOrd="0" parTransId="{3EB6E331-E825-CD42-BA42-68E318D088EF}" sibTransId="{2E9D182A-CA8D-1C4B-8F06-50B6B67808B6}"/>
    <dgm:cxn modelId="{631C1C5F-33F0-4E0B-AFCF-085A55F8E361}" srcId="{871B69CA-38B3-4C27-A0D1-F10F811A5669}" destId="{7D40F944-A2DD-4806-A4D6-8DEF3FE7FC07}" srcOrd="1" destOrd="0" parTransId="{82C6F631-ED02-41EA-BDE2-674601015687}" sibTransId="{EC3D3D10-312D-4F1C-AF2F-B1CF7704B911}"/>
    <dgm:cxn modelId="{9F256B64-96CD-0F43-AF33-923B0095D464}" type="presOf" srcId="{8E5DF17E-3743-5E40-B8B8-7C7196723864}" destId="{8BBC2548-1F59-1C44-9BD5-7BDC5B878751}" srcOrd="0" destOrd="4" presId="urn:microsoft.com/office/officeart/2005/8/layout/default"/>
    <dgm:cxn modelId="{1EE5BE66-F719-D847-829A-8F3D94EA02D1}" srcId="{7D40F944-A2DD-4806-A4D6-8DEF3FE7FC07}" destId="{5F905BCC-E4B5-6245-A7EF-A30FE9BB17E2}" srcOrd="6" destOrd="0" parTransId="{95B23585-F76C-9140-9F45-D8CA3C747DDB}" sibTransId="{2E28FFBC-F86A-8048-AC9C-2E1B86EED4C8}"/>
    <dgm:cxn modelId="{B6E9F566-9DF9-F945-A06E-5BE4E93CFC0E}" type="presOf" srcId="{B7003EF1-56E4-FA45-96E0-67CA4065CD45}" destId="{0E8402EE-A118-BC4B-ADF7-92125337DEBC}" srcOrd="0" destOrd="3" presId="urn:microsoft.com/office/officeart/2005/8/layout/default"/>
    <dgm:cxn modelId="{79ECFF67-9314-2C47-9879-C6FFD1115C90}" srcId="{64F802BE-2162-4F4F-96B8-3509FFFB8DA8}" destId="{4455D439-2E59-D74A-8A41-E2CE5CA3B2B1}" srcOrd="1" destOrd="0" parTransId="{BA58642D-A3D0-9641-896F-BD01A586D0B3}" sibTransId="{2F3EFAAB-2DAE-BB4A-BE1B-9EF818A03A05}"/>
    <dgm:cxn modelId="{BA97D56F-2354-3844-BCA8-8B75E0960DD2}" type="presOf" srcId="{5F905BCC-E4B5-6245-A7EF-A30FE9BB17E2}" destId="{0E8402EE-A118-BC4B-ADF7-92125337DEBC}" srcOrd="0" destOrd="7" presId="urn:microsoft.com/office/officeart/2005/8/layout/default"/>
    <dgm:cxn modelId="{C2463871-9B6B-8143-A353-8E1DB7F47AAA}" srcId="{7D40F944-A2DD-4806-A4D6-8DEF3FE7FC07}" destId="{B7003EF1-56E4-FA45-96E0-67CA4065CD45}" srcOrd="2" destOrd="0" parTransId="{B69399F9-A95D-404A-BA96-CA3D0F07436B}" sibTransId="{9C53C9EF-6FB7-5045-87C8-974E890E5B8D}"/>
    <dgm:cxn modelId="{7CC41A80-8AC5-2847-97B7-01DBB5709B56}" srcId="{7D40F944-A2DD-4806-A4D6-8DEF3FE7FC07}" destId="{B31A28EE-5BD4-E04D-85E1-B062EFFC1186}" srcOrd="4" destOrd="0" parTransId="{853055F0-A7FE-9C47-871B-6DEA02711975}" sibTransId="{8C600BE4-E4B9-C54B-88BD-6B10BB6CA669}"/>
    <dgm:cxn modelId="{B977D080-4031-4942-BD91-8613A555499C}" type="presOf" srcId="{64F802BE-2162-4F4F-96B8-3509FFFB8DA8}" destId="{E37A6D86-2933-4043-9A39-F699DEBC9DFA}" srcOrd="0" destOrd="0" presId="urn:microsoft.com/office/officeart/2005/8/layout/default"/>
    <dgm:cxn modelId="{961E4489-5290-6548-A424-C17AAF99EE9B}" type="presOf" srcId="{B31A28EE-5BD4-E04D-85E1-B062EFFC1186}" destId="{0E8402EE-A118-BC4B-ADF7-92125337DEBC}" srcOrd="0" destOrd="5" presId="urn:microsoft.com/office/officeart/2005/8/layout/default"/>
    <dgm:cxn modelId="{C4F0DB8C-D376-ED49-84FD-1BB889D2380C}" type="presOf" srcId="{F8CDC97E-0236-7A4E-AAFD-D548ECBC0821}" destId="{0E8402EE-A118-BC4B-ADF7-92125337DEBC}" srcOrd="0" destOrd="4" presId="urn:microsoft.com/office/officeart/2005/8/layout/default"/>
    <dgm:cxn modelId="{D265C88D-7BF4-3547-87CE-CE6BB0E49066}" type="presOf" srcId="{C471639A-299E-464C-9733-B3DE8687E887}" destId="{E37A6D86-2933-4043-9A39-F699DEBC9DFA}" srcOrd="0" destOrd="3" presId="urn:microsoft.com/office/officeart/2005/8/layout/default"/>
    <dgm:cxn modelId="{BB13928F-02D5-458A-9801-63F7B9E23911}" srcId="{E68C5A1B-297C-41B9-89B5-A4FA450D15ED}" destId="{3075D976-D5CE-48E3-8470-6E2DA0636BE1}" srcOrd="0" destOrd="0" parTransId="{5E7220D8-7526-4FAB-92F3-811D3FFB575C}" sibTransId="{2A209644-4585-4E9E-86D5-9A0DA66EBA4C}"/>
    <dgm:cxn modelId="{C125B08F-6562-5344-9FDA-DA619BB1A0D3}" type="presOf" srcId="{BF5F01DF-2131-8446-89D6-5B86166B331A}" destId="{0E8402EE-A118-BC4B-ADF7-92125337DEBC}" srcOrd="0" destOrd="9" presId="urn:microsoft.com/office/officeart/2005/8/layout/default"/>
    <dgm:cxn modelId="{8F657890-DEC4-0942-92F9-5F8A8ABE7795}" type="presOf" srcId="{CD48AFC2-376D-2E43-8551-E76389D28653}" destId="{0E8402EE-A118-BC4B-ADF7-92125337DEBC}" srcOrd="0" destOrd="8" presId="urn:microsoft.com/office/officeart/2005/8/layout/default"/>
    <dgm:cxn modelId="{41CAB3AA-3E34-CA40-8031-62A001DB43BA}" srcId="{7D40F944-A2DD-4806-A4D6-8DEF3FE7FC07}" destId="{5DA8FB56-5336-B94B-8C22-119EE1B97759}" srcOrd="1" destOrd="0" parTransId="{ED2BA772-0158-384A-B7DA-D6E57768228A}" sibTransId="{6FE570AA-FE5B-2848-8C31-7E6D7F58EBF3}"/>
    <dgm:cxn modelId="{AA241FB5-2C11-DA48-BED7-5112C4787854}" srcId="{E68C5A1B-297C-41B9-89B5-A4FA450D15ED}" destId="{8E5DF17E-3743-5E40-B8B8-7C7196723864}" srcOrd="3" destOrd="0" parTransId="{BC3B4B00-16B9-8747-8179-BB445B0090E0}" sibTransId="{9CF23803-B9AF-1B45-8B03-84B904B61649}"/>
    <dgm:cxn modelId="{2B9E0EB8-8120-5842-912F-789B1DCA1AD8}" type="presOf" srcId="{5DA8FB56-5336-B94B-8C22-119EE1B97759}" destId="{0E8402EE-A118-BC4B-ADF7-92125337DEBC}" srcOrd="0" destOrd="2" presId="urn:microsoft.com/office/officeart/2005/8/layout/default"/>
    <dgm:cxn modelId="{6ACCD9C9-5004-4241-8E68-2AA45BE39AE1}" srcId="{7D40F944-A2DD-4806-A4D6-8DEF3FE7FC07}" destId="{BF5F01DF-2131-8446-89D6-5B86166B331A}" srcOrd="8" destOrd="0" parTransId="{6A3BB0BD-C293-E446-A6BB-74778288FA7F}" sibTransId="{F731E54F-5A52-484F-A4AB-570E88AF7934}"/>
    <dgm:cxn modelId="{DD41B6D1-D6DF-4A4A-893C-A218E5FFDBFC}" type="presOf" srcId="{3272B223-F286-A846-B4E5-0EB5238DAEF7}" destId="{8BBC2548-1F59-1C44-9BD5-7BDC5B878751}" srcOrd="0" destOrd="3" presId="urn:microsoft.com/office/officeart/2005/8/layout/default"/>
    <dgm:cxn modelId="{3159EED1-4847-1043-B719-CED32204F4AF}" type="presOf" srcId="{2D969C54-FCA0-5047-897C-886501D35E5F}" destId="{0E8402EE-A118-BC4B-ADF7-92125337DEBC}" srcOrd="0" destOrd="6" presId="urn:microsoft.com/office/officeart/2005/8/layout/default"/>
    <dgm:cxn modelId="{59040CE6-F0E2-3749-8342-4A86FBEAA4E7}" type="presOf" srcId="{3075D976-D5CE-48E3-8470-6E2DA0636BE1}" destId="{8BBC2548-1F59-1C44-9BD5-7BDC5B878751}" srcOrd="0" destOrd="1" presId="urn:microsoft.com/office/officeart/2005/8/layout/default"/>
    <dgm:cxn modelId="{20A0A4EF-0898-DA47-80A8-64F169008E65}" type="presOf" srcId="{871B69CA-38B3-4C27-A0D1-F10F811A5669}" destId="{B9AB4035-582F-2048-A099-B7DF6339EAD8}" srcOrd="0" destOrd="0" presId="urn:microsoft.com/office/officeart/2005/8/layout/default"/>
    <dgm:cxn modelId="{C983BEF1-9BB5-A846-814F-CC3C499960B8}" srcId="{7D40F944-A2DD-4806-A4D6-8DEF3FE7FC07}" destId="{2D969C54-FCA0-5047-897C-886501D35E5F}" srcOrd="5" destOrd="0" parTransId="{B02974A8-B711-9A49-B7D5-F3F42CB2D6E7}" sibTransId="{6A8697A2-5C71-A743-8B4A-C35A25FE5F24}"/>
    <dgm:cxn modelId="{5185B3FC-8D20-6449-BCFD-B8BE233CC339}" srcId="{7D40F944-A2DD-4806-A4D6-8DEF3FE7FC07}" destId="{F8CDC97E-0236-7A4E-AAFD-D548ECBC0821}" srcOrd="3" destOrd="0" parTransId="{E51793BE-8EC3-3349-90F3-750E1006EB30}" sibTransId="{3BFFC0F1-E46F-8543-BEA4-D3DECAAB9A7D}"/>
    <dgm:cxn modelId="{9A7B1F71-693B-C249-8467-F09312CF81A6}" type="presParOf" srcId="{B9AB4035-582F-2048-A099-B7DF6339EAD8}" destId="{E37A6D86-2933-4043-9A39-F699DEBC9DFA}" srcOrd="0" destOrd="0" presId="urn:microsoft.com/office/officeart/2005/8/layout/default"/>
    <dgm:cxn modelId="{F6D28795-EC68-4241-99C4-546EE4DD04B4}" type="presParOf" srcId="{B9AB4035-582F-2048-A099-B7DF6339EAD8}" destId="{7100AC17-BD86-1047-9202-054536068F8F}" srcOrd="1" destOrd="0" presId="urn:microsoft.com/office/officeart/2005/8/layout/default"/>
    <dgm:cxn modelId="{CC77590C-EF46-2741-9B5B-25FC0A4BBF2C}" type="presParOf" srcId="{B9AB4035-582F-2048-A099-B7DF6339EAD8}" destId="{0E8402EE-A118-BC4B-ADF7-92125337DEBC}" srcOrd="2" destOrd="0" presId="urn:microsoft.com/office/officeart/2005/8/layout/default"/>
    <dgm:cxn modelId="{80734206-FD46-F448-AC03-B3476A32B1CA}" type="presParOf" srcId="{B9AB4035-582F-2048-A099-B7DF6339EAD8}" destId="{800F8EE5-D702-D74A-ADFD-818AF8B9AE80}" srcOrd="3" destOrd="0" presId="urn:microsoft.com/office/officeart/2005/8/layout/default"/>
    <dgm:cxn modelId="{C3EF31B7-50BC-D94F-B5F2-7FB7757C1FEC}" type="presParOf" srcId="{B9AB4035-582F-2048-A099-B7DF6339EAD8}" destId="{8BBC2548-1F59-1C44-9BD5-7BDC5B8787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00BF4F-B3A5-4615-A018-BE14B371248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B42F4A-553B-4817-93B3-EC6CF87C782C}">
      <dgm:prSet/>
      <dgm:spPr/>
      <dgm:t>
        <a:bodyPr/>
        <a:lstStyle/>
        <a:p>
          <a:r>
            <a:rPr lang="en-GB"/>
            <a:t>Common (18% lifetime prev)</a:t>
          </a:r>
          <a:r>
            <a:rPr lang="ar-SA"/>
            <a:t>‏</a:t>
          </a:r>
          <a:endParaRPr lang="en-US"/>
        </a:p>
      </dgm:t>
    </dgm:pt>
    <dgm:pt modelId="{077E636B-2AA3-4849-B377-752FA066989D}" type="parTrans" cxnId="{FD8916E0-7867-49D6-B10A-ED591E2C2AA5}">
      <dgm:prSet/>
      <dgm:spPr/>
      <dgm:t>
        <a:bodyPr/>
        <a:lstStyle/>
        <a:p>
          <a:endParaRPr lang="en-US"/>
        </a:p>
      </dgm:t>
    </dgm:pt>
    <dgm:pt modelId="{3227B810-427B-4F03-9144-D21F10026FA5}" type="sibTrans" cxnId="{FD8916E0-7867-49D6-B10A-ED591E2C2AA5}">
      <dgm:prSet/>
      <dgm:spPr/>
      <dgm:t>
        <a:bodyPr/>
        <a:lstStyle/>
        <a:p>
          <a:endParaRPr lang="en-US"/>
        </a:p>
      </dgm:t>
    </dgm:pt>
    <dgm:pt modelId="{5841DA63-F04B-4678-A853-4687B31C805A}">
      <dgm:prSet/>
      <dgm:spPr/>
      <dgm:t>
        <a:bodyPr/>
        <a:lstStyle/>
        <a:p>
          <a:r>
            <a:rPr lang="en-GB"/>
            <a:t>Multiple manifestations</a:t>
          </a:r>
          <a:endParaRPr lang="en-US"/>
        </a:p>
      </dgm:t>
    </dgm:pt>
    <dgm:pt modelId="{3EB4D83D-11FE-44E8-B82B-817FAFCB834A}" type="parTrans" cxnId="{0F40F981-7884-4335-8535-08DD18C7B153}">
      <dgm:prSet/>
      <dgm:spPr/>
      <dgm:t>
        <a:bodyPr/>
        <a:lstStyle/>
        <a:p>
          <a:endParaRPr lang="en-US"/>
        </a:p>
      </dgm:t>
    </dgm:pt>
    <dgm:pt modelId="{21C94C45-DF0E-4363-AF88-B2D06E500CCF}" type="sibTrans" cxnId="{0F40F981-7884-4335-8535-08DD18C7B153}">
      <dgm:prSet/>
      <dgm:spPr/>
      <dgm:t>
        <a:bodyPr/>
        <a:lstStyle/>
        <a:p>
          <a:endParaRPr lang="en-US"/>
        </a:p>
      </dgm:t>
    </dgm:pt>
    <dgm:pt modelId="{92BE28F4-300A-4937-AF00-2805F91B45A1}">
      <dgm:prSet/>
      <dgm:spPr/>
      <dgm:t>
        <a:bodyPr/>
        <a:lstStyle/>
        <a:p>
          <a:r>
            <a:rPr lang="en-GB"/>
            <a:t>Situation and nature of symptoms key to Dx</a:t>
          </a:r>
          <a:endParaRPr lang="en-US"/>
        </a:p>
      </dgm:t>
    </dgm:pt>
    <dgm:pt modelId="{5CB70408-4E5B-4E3B-A38C-0826BE70D61E}" type="parTrans" cxnId="{0848CE1E-513A-4E34-9D78-C0D666745135}">
      <dgm:prSet/>
      <dgm:spPr/>
      <dgm:t>
        <a:bodyPr/>
        <a:lstStyle/>
        <a:p>
          <a:endParaRPr lang="en-US"/>
        </a:p>
      </dgm:t>
    </dgm:pt>
    <dgm:pt modelId="{B5ACA9B3-961A-46EF-9E84-5D169F9F3596}" type="sibTrans" cxnId="{0848CE1E-513A-4E34-9D78-C0D666745135}">
      <dgm:prSet/>
      <dgm:spPr/>
      <dgm:t>
        <a:bodyPr/>
        <a:lstStyle/>
        <a:p>
          <a:endParaRPr lang="en-US"/>
        </a:p>
      </dgm:t>
    </dgm:pt>
    <dgm:pt modelId="{C93817C6-D27F-446A-A009-5702DA22F14D}">
      <dgm:prSet/>
      <dgm:spPr/>
      <dgm:t>
        <a:bodyPr/>
        <a:lstStyle/>
        <a:p>
          <a:r>
            <a:rPr lang="en-GB"/>
            <a:t>Can be chronic and disabling</a:t>
          </a:r>
          <a:endParaRPr lang="en-US"/>
        </a:p>
      </dgm:t>
    </dgm:pt>
    <dgm:pt modelId="{42D6177B-3C6F-4A69-9B78-0FCC7BB4A00E}" type="parTrans" cxnId="{FEF94C25-CEF6-4E8D-994F-63158E918DC9}">
      <dgm:prSet/>
      <dgm:spPr/>
      <dgm:t>
        <a:bodyPr/>
        <a:lstStyle/>
        <a:p>
          <a:endParaRPr lang="en-US"/>
        </a:p>
      </dgm:t>
    </dgm:pt>
    <dgm:pt modelId="{7A468AA8-C9BE-4BB6-A4A9-DA031DABDABE}" type="sibTrans" cxnId="{FEF94C25-CEF6-4E8D-994F-63158E918DC9}">
      <dgm:prSet/>
      <dgm:spPr/>
      <dgm:t>
        <a:bodyPr/>
        <a:lstStyle/>
        <a:p>
          <a:endParaRPr lang="en-US"/>
        </a:p>
      </dgm:t>
    </dgm:pt>
    <dgm:pt modelId="{0878BEEC-ADEF-4ECD-A5FE-355B699074A3}">
      <dgm:prSet/>
      <dgm:spPr/>
      <dgm:t>
        <a:bodyPr/>
        <a:lstStyle/>
        <a:p>
          <a:r>
            <a:rPr lang="en-GB"/>
            <a:t>Multifactorial aetiology (bio-psychosocial)</a:t>
          </a:r>
          <a:r>
            <a:rPr lang="ar-SA"/>
            <a:t>‏</a:t>
          </a:r>
          <a:endParaRPr lang="en-US"/>
        </a:p>
      </dgm:t>
    </dgm:pt>
    <dgm:pt modelId="{317ABBAF-AD78-4A4F-AB98-310AABD47574}" type="parTrans" cxnId="{3CBC34AF-8CB5-4475-8292-89859CCFCB63}">
      <dgm:prSet/>
      <dgm:spPr/>
      <dgm:t>
        <a:bodyPr/>
        <a:lstStyle/>
        <a:p>
          <a:endParaRPr lang="en-US"/>
        </a:p>
      </dgm:t>
    </dgm:pt>
    <dgm:pt modelId="{FB233022-CCD5-4A83-B9B1-24041AC7506B}" type="sibTrans" cxnId="{3CBC34AF-8CB5-4475-8292-89859CCFCB63}">
      <dgm:prSet/>
      <dgm:spPr/>
      <dgm:t>
        <a:bodyPr/>
        <a:lstStyle/>
        <a:p>
          <a:endParaRPr lang="en-US"/>
        </a:p>
      </dgm:t>
    </dgm:pt>
    <dgm:pt modelId="{53F23BDB-17ED-4606-BC80-0F41D7AB3538}">
      <dgm:prSet/>
      <dgm:spPr/>
      <dgm:t>
        <a:bodyPr/>
        <a:lstStyle/>
        <a:p>
          <a:r>
            <a:rPr lang="en-GB"/>
            <a:t>Comorbidity</a:t>
          </a:r>
          <a:endParaRPr lang="en-US"/>
        </a:p>
      </dgm:t>
    </dgm:pt>
    <dgm:pt modelId="{454AAE9E-5C74-4E0D-B3C3-4788232B855C}" type="parTrans" cxnId="{6279B7C2-0075-4814-8B46-E32AD226C5B9}">
      <dgm:prSet/>
      <dgm:spPr/>
      <dgm:t>
        <a:bodyPr/>
        <a:lstStyle/>
        <a:p>
          <a:endParaRPr lang="en-US"/>
        </a:p>
      </dgm:t>
    </dgm:pt>
    <dgm:pt modelId="{FD8AFEC0-8F5E-4F03-B7E8-F212E7709D7C}" type="sibTrans" cxnId="{6279B7C2-0075-4814-8B46-E32AD226C5B9}">
      <dgm:prSet/>
      <dgm:spPr/>
      <dgm:t>
        <a:bodyPr/>
        <a:lstStyle/>
        <a:p>
          <a:endParaRPr lang="en-US"/>
        </a:p>
      </dgm:t>
    </dgm:pt>
    <dgm:pt modelId="{72DDC59F-6A0C-4075-9973-B48ACE68D4DC}">
      <dgm:prSet/>
      <dgm:spPr/>
      <dgm:t>
        <a:bodyPr/>
        <a:lstStyle/>
        <a:p>
          <a:r>
            <a:rPr lang="en-GB"/>
            <a:t>Effective treatments</a:t>
          </a:r>
          <a:endParaRPr lang="en-US"/>
        </a:p>
      </dgm:t>
    </dgm:pt>
    <dgm:pt modelId="{97326988-95DE-4B07-A8DB-71A4EBC18BEC}" type="parTrans" cxnId="{FEB74391-29E4-41EA-8308-2213B0A6D59E}">
      <dgm:prSet/>
      <dgm:spPr/>
      <dgm:t>
        <a:bodyPr/>
        <a:lstStyle/>
        <a:p>
          <a:endParaRPr lang="en-US"/>
        </a:p>
      </dgm:t>
    </dgm:pt>
    <dgm:pt modelId="{17B76163-F126-4B59-824E-505F2765C89B}" type="sibTrans" cxnId="{FEB74391-29E4-41EA-8308-2213B0A6D59E}">
      <dgm:prSet/>
      <dgm:spPr/>
      <dgm:t>
        <a:bodyPr/>
        <a:lstStyle/>
        <a:p>
          <a:endParaRPr lang="en-US"/>
        </a:p>
      </dgm:t>
    </dgm:pt>
    <dgm:pt modelId="{17D7C57F-1145-42E8-BC2E-9D768EBF57FF}">
      <dgm:prSet/>
      <dgm:spPr/>
      <dgm:t>
        <a:bodyPr/>
        <a:lstStyle/>
        <a:p>
          <a:r>
            <a:rPr lang="en-GB"/>
            <a:t>CBT</a:t>
          </a:r>
          <a:endParaRPr lang="en-US"/>
        </a:p>
      </dgm:t>
    </dgm:pt>
    <dgm:pt modelId="{BC6C4DC7-6A30-47E2-9643-9D5D9017FC17}" type="parTrans" cxnId="{1AE02D0A-F935-43E8-A21B-6B4FA2EE9BBB}">
      <dgm:prSet/>
      <dgm:spPr/>
      <dgm:t>
        <a:bodyPr/>
        <a:lstStyle/>
        <a:p>
          <a:endParaRPr lang="en-US"/>
        </a:p>
      </dgm:t>
    </dgm:pt>
    <dgm:pt modelId="{6CB6C72A-8CF2-4FE1-9CED-2D3EE5C3A88C}" type="sibTrans" cxnId="{1AE02D0A-F935-43E8-A21B-6B4FA2EE9BBB}">
      <dgm:prSet/>
      <dgm:spPr/>
      <dgm:t>
        <a:bodyPr/>
        <a:lstStyle/>
        <a:p>
          <a:endParaRPr lang="en-US"/>
        </a:p>
      </dgm:t>
    </dgm:pt>
    <dgm:pt modelId="{D8652B96-09CE-41B3-AFE4-4EAAB1AF6BEE}">
      <dgm:prSet/>
      <dgm:spPr/>
      <dgm:t>
        <a:bodyPr/>
        <a:lstStyle/>
        <a:p>
          <a:r>
            <a:rPr lang="en-GB"/>
            <a:t>SSRIs</a:t>
          </a:r>
          <a:endParaRPr lang="en-US"/>
        </a:p>
      </dgm:t>
    </dgm:pt>
    <dgm:pt modelId="{B63F0146-B233-458E-9ED5-8DD3DA6E4BE8}" type="parTrans" cxnId="{1CBA71B9-B31A-424B-A21E-56A57ABBFA92}">
      <dgm:prSet/>
      <dgm:spPr/>
      <dgm:t>
        <a:bodyPr/>
        <a:lstStyle/>
        <a:p>
          <a:endParaRPr lang="en-US"/>
        </a:p>
      </dgm:t>
    </dgm:pt>
    <dgm:pt modelId="{878FF7C9-DAB7-4C9A-B649-399DE301E8DA}" type="sibTrans" cxnId="{1CBA71B9-B31A-424B-A21E-56A57ABBFA92}">
      <dgm:prSet/>
      <dgm:spPr/>
      <dgm:t>
        <a:bodyPr/>
        <a:lstStyle/>
        <a:p>
          <a:endParaRPr lang="en-US"/>
        </a:p>
      </dgm:t>
    </dgm:pt>
    <dgm:pt modelId="{DA4219D1-10D9-DB4E-9039-DE944025E377}" type="pres">
      <dgm:prSet presAssocID="{8A00BF4F-B3A5-4615-A018-BE14B3712482}" presName="diagram" presStyleCnt="0">
        <dgm:presLayoutVars>
          <dgm:dir/>
          <dgm:resizeHandles val="exact"/>
        </dgm:presLayoutVars>
      </dgm:prSet>
      <dgm:spPr/>
    </dgm:pt>
    <dgm:pt modelId="{85E5F73F-F214-594C-86BD-8149047D3D10}" type="pres">
      <dgm:prSet presAssocID="{56B42F4A-553B-4817-93B3-EC6CF87C782C}" presName="node" presStyleLbl="node1" presStyleIdx="0" presStyleCnt="6">
        <dgm:presLayoutVars>
          <dgm:bulletEnabled val="1"/>
        </dgm:presLayoutVars>
      </dgm:prSet>
      <dgm:spPr/>
    </dgm:pt>
    <dgm:pt modelId="{E7E818D1-637F-FF4A-99F7-C30FBF0A3DD8}" type="pres">
      <dgm:prSet presAssocID="{3227B810-427B-4F03-9144-D21F10026FA5}" presName="sibTrans" presStyleCnt="0"/>
      <dgm:spPr/>
    </dgm:pt>
    <dgm:pt modelId="{48B863E6-16CD-3F4D-9613-92403AE870D1}" type="pres">
      <dgm:prSet presAssocID="{5841DA63-F04B-4678-A853-4687B31C805A}" presName="node" presStyleLbl="node1" presStyleIdx="1" presStyleCnt="6">
        <dgm:presLayoutVars>
          <dgm:bulletEnabled val="1"/>
        </dgm:presLayoutVars>
      </dgm:prSet>
      <dgm:spPr/>
    </dgm:pt>
    <dgm:pt modelId="{E2FCF46B-8E95-754F-995A-FEBAD12D537F}" type="pres">
      <dgm:prSet presAssocID="{21C94C45-DF0E-4363-AF88-B2D06E500CCF}" presName="sibTrans" presStyleCnt="0"/>
      <dgm:spPr/>
    </dgm:pt>
    <dgm:pt modelId="{BB5EBBAC-A206-334D-92E0-B1C372D2ADC3}" type="pres">
      <dgm:prSet presAssocID="{C93817C6-D27F-446A-A009-5702DA22F14D}" presName="node" presStyleLbl="node1" presStyleIdx="2" presStyleCnt="6">
        <dgm:presLayoutVars>
          <dgm:bulletEnabled val="1"/>
        </dgm:presLayoutVars>
      </dgm:prSet>
      <dgm:spPr/>
    </dgm:pt>
    <dgm:pt modelId="{52CE34CB-DF8A-A64B-995A-9A5490C06014}" type="pres">
      <dgm:prSet presAssocID="{7A468AA8-C9BE-4BB6-A4A9-DA031DABDABE}" presName="sibTrans" presStyleCnt="0"/>
      <dgm:spPr/>
    </dgm:pt>
    <dgm:pt modelId="{6395C755-03D4-8042-AFB2-6FC48B5928D3}" type="pres">
      <dgm:prSet presAssocID="{0878BEEC-ADEF-4ECD-A5FE-355B699074A3}" presName="node" presStyleLbl="node1" presStyleIdx="3" presStyleCnt="6">
        <dgm:presLayoutVars>
          <dgm:bulletEnabled val="1"/>
        </dgm:presLayoutVars>
      </dgm:prSet>
      <dgm:spPr/>
    </dgm:pt>
    <dgm:pt modelId="{779463FA-7884-6E4C-A80D-F9D49E96AA83}" type="pres">
      <dgm:prSet presAssocID="{FB233022-CCD5-4A83-B9B1-24041AC7506B}" presName="sibTrans" presStyleCnt="0"/>
      <dgm:spPr/>
    </dgm:pt>
    <dgm:pt modelId="{F036C5B3-28B5-AB42-A92F-C76C12AA1CAA}" type="pres">
      <dgm:prSet presAssocID="{53F23BDB-17ED-4606-BC80-0F41D7AB3538}" presName="node" presStyleLbl="node1" presStyleIdx="4" presStyleCnt="6">
        <dgm:presLayoutVars>
          <dgm:bulletEnabled val="1"/>
        </dgm:presLayoutVars>
      </dgm:prSet>
      <dgm:spPr/>
    </dgm:pt>
    <dgm:pt modelId="{F70F221C-C115-8B4F-9254-4039ACA62512}" type="pres">
      <dgm:prSet presAssocID="{FD8AFEC0-8F5E-4F03-B7E8-F212E7709D7C}" presName="sibTrans" presStyleCnt="0"/>
      <dgm:spPr/>
    </dgm:pt>
    <dgm:pt modelId="{4121E9EE-06FE-E84E-8310-D5882DA2224E}" type="pres">
      <dgm:prSet presAssocID="{72DDC59F-6A0C-4075-9973-B48ACE68D4DC}" presName="node" presStyleLbl="node1" presStyleIdx="5" presStyleCnt="6">
        <dgm:presLayoutVars>
          <dgm:bulletEnabled val="1"/>
        </dgm:presLayoutVars>
      </dgm:prSet>
      <dgm:spPr/>
    </dgm:pt>
  </dgm:ptLst>
  <dgm:cxnLst>
    <dgm:cxn modelId="{1AE02D0A-F935-43E8-A21B-6B4FA2EE9BBB}" srcId="{72DDC59F-6A0C-4075-9973-B48ACE68D4DC}" destId="{17D7C57F-1145-42E8-BC2E-9D768EBF57FF}" srcOrd="0" destOrd="0" parTransId="{BC6C4DC7-6A30-47E2-9643-9D5D9017FC17}" sibTransId="{6CB6C72A-8CF2-4FE1-9CED-2D3EE5C3A88C}"/>
    <dgm:cxn modelId="{6809B517-83C4-4243-97B2-FE139CDA9388}" type="presOf" srcId="{72DDC59F-6A0C-4075-9973-B48ACE68D4DC}" destId="{4121E9EE-06FE-E84E-8310-D5882DA2224E}" srcOrd="0" destOrd="0" presId="urn:microsoft.com/office/officeart/2005/8/layout/default"/>
    <dgm:cxn modelId="{0848CE1E-513A-4E34-9D78-C0D666745135}" srcId="{5841DA63-F04B-4678-A853-4687B31C805A}" destId="{92BE28F4-300A-4937-AF00-2805F91B45A1}" srcOrd="0" destOrd="0" parTransId="{5CB70408-4E5B-4E3B-A38C-0826BE70D61E}" sibTransId="{B5ACA9B3-961A-46EF-9E84-5D169F9F3596}"/>
    <dgm:cxn modelId="{FEF94C25-CEF6-4E8D-994F-63158E918DC9}" srcId="{8A00BF4F-B3A5-4615-A018-BE14B3712482}" destId="{C93817C6-D27F-446A-A009-5702DA22F14D}" srcOrd="2" destOrd="0" parTransId="{42D6177B-3C6F-4A69-9B78-0FCC7BB4A00E}" sibTransId="{7A468AA8-C9BE-4BB6-A4A9-DA031DABDABE}"/>
    <dgm:cxn modelId="{95A34960-60D9-D04D-B1CC-9CA6B36340F4}" type="presOf" srcId="{C93817C6-D27F-446A-A009-5702DA22F14D}" destId="{BB5EBBAC-A206-334D-92E0-B1C372D2ADC3}" srcOrd="0" destOrd="0" presId="urn:microsoft.com/office/officeart/2005/8/layout/default"/>
    <dgm:cxn modelId="{3745CA66-86AA-1944-ABF1-91F4F44FC6D0}" type="presOf" srcId="{53F23BDB-17ED-4606-BC80-0F41D7AB3538}" destId="{F036C5B3-28B5-AB42-A92F-C76C12AA1CAA}" srcOrd="0" destOrd="0" presId="urn:microsoft.com/office/officeart/2005/8/layout/default"/>
    <dgm:cxn modelId="{0F40F981-7884-4335-8535-08DD18C7B153}" srcId="{8A00BF4F-B3A5-4615-A018-BE14B3712482}" destId="{5841DA63-F04B-4678-A853-4687B31C805A}" srcOrd="1" destOrd="0" parTransId="{3EB4D83D-11FE-44E8-B82B-817FAFCB834A}" sibTransId="{21C94C45-DF0E-4363-AF88-B2D06E500CCF}"/>
    <dgm:cxn modelId="{FEB74391-29E4-41EA-8308-2213B0A6D59E}" srcId="{8A00BF4F-B3A5-4615-A018-BE14B3712482}" destId="{72DDC59F-6A0C-4075-9973-B48ACE68D4DC}" srcOrd="5" destOrd="0" parTransId="{97326988-95DE-4B07-A8DB-71A4EBC18BEC}" sibTransId="{17B76163-F126-4B59-824E-505F2765C89B}"/>
    <dgm:cxn modelId="{CF3A1DAA-BEDE-6D45-A2B4-E8BDB162F94B}" type="presOf" srcId="{92BE28F4-300A-4937-AF00-2805F91B45A1}" destId="{48B863E6-16CD-3F4D-9613-92403AE870D1}" srcOrd="0" destOrd="1" presId="urn:microsoft.com/office/officeart/2005/8/layout/default"/>
    <dgm:cxn modelId="{3CBC34AF-8CB5-4475-8292-89859CCFCB63}" srcId="{8A00BF4F-B3A5-4615-A018-BE14B3712482}" destId="{0878BEEC-ADEF-4ECD-A5FE-355B699074A3}" srcOrd="3" destOrd="0" parTransId="{317ABBAF-AD78-4A4F-AB98-310AABD47574}" sibTransId="{FB233022-CCD5-4A83-B9B1-24041AC7506B}"/>
    <dgm:cxn modelId="{1CBA71B9-B31A-424B-A21E-56A57ABBFA92}" srcId="{72DDC59F-6A0C-4075-9973-B48ACE68D4DC}" destId="{D8652B96-09CE-41B3-AFE4-4EAAB1AF6BEE}" srcOrd="1" destOrd="0" parTransId="{B63F0146-B233-458E-9ED5-8DD3DA6E4BE8}" sibTransId="{878FF7C9-DAB7-4C9A-B649-399DE301E8DA}"/>
    <dgm:cxn modelId="{08429DBC-CE05-FB4B-9D37-1AFD54C11F40}" type="presOf" srcId="{17D7C57F-1145-42E8-BC2E-9D768EBF57FF}" destId="{4121E9EE-06FE-E84E-8310-D5882DA2224E}" srcOrd="0" destOrd="1" presId="urn:microsoft.com/office/officeart/2005/8/layout/default"/>
    <dgm:cxn modelId="{6279B7C2-0075-4814-8B46-E32AD226C5B9}" srcId="{8A00BF4F-B3A5-4615-A018-BE14B3712482}" destId="{53F23BDB-17ED-4606-BC80-0F41D7AB3538}" srcOrd="4" destOrd="0" parTransId="{454AAE9E-5C74-4E0D-B3C3-4788232B855C}" sibTransId="{FD8AFEC0-8F5E-4F03-B7E8-F212E7709D7C}"/>
    <dgm:cxn modelId="{2D998BC4-B571-F141-A834-9A25B9AB5A0E}" type="presOf" srcId="{56B42F4A-553B-4817-93B3-EC6CF87C782C}" destId="{85E5F73F-F214-594C-86BD-8149047D3D10}" srcOrd="0" destOrd="0" presId="urn:microsoft.com/office/officeart/2005/8/layout/default"/>
    <dgm:cxn modelId="{3C947CD4-1011-0147-827A-F7915433199A}" type="presOf" srcId="{8A00BF4F-B3A5-4615-A018-BE14B3712482}" destId="{DA4219D1-10D9-DB4E-9039-DE944025E377}" srcOrd="0" destOrd="0" presId="urn:microsoft.com/office/officeart/2005/8/layout/default"/>
    <dgm:cxn modelId="{8FF17FD6-352C-364D-A6A6-7628C11DF6D5}" type="presOf" srcId="{D8652B96-09CE-41B3-AFE4-4EAAB1AF6BEE}" destId="{4121E9EE-06FE-E84E-8310-D5882DA2224E}" srcOrd="0" destOrd="2" presId="urn:microsoft.com/office/officeart/2005/8/layout/default"/>
    <dgm:cxn modelId="{4DD5C5D6-AB4F-9A4B-8052-E1FDB0557847}" type="presOf" srcId="{5841DA63-F04B-4678-A853-4687B31C805A}" destId="{48B863E6-16CD-3F4D-9613-92403AE870D1}" srcOrd="0" destOrd="0" presId="urn:microsoft.com/office/officeart/2005/8/layout/default"/>
    <dgm:cxn modelId="{FD8916E0-7867-49D6-B10A-ED591E2C2AA5}" srcId="{8A00BF4F-B3A5-4615-A018-BE14B3712482}" destId="{56B42F4A-553B-4817-93B3-EC6CF87C782C}" srcOrd="0" destOrd="0" parTransId="{077E636B-2AA3-4849-B377-752FA066989D}" sibTransId="{3227B810-427B-4F03-9144-D21F10026FA5}"/>
    <dgm:cxn modelId="{22D9A3F5-6A82-4A40-9D03-A8C14DDE4354}" type="presOf" srcId="{0878BEEC-ADEF-4ECD-A5FE-355B699074A3}" destId="{6395C755-03D4-8042-AFB2-6FC48B5928D3}" srcOrd="0" destOrd="0" presId="urn:microsoft.com/office/officeart/2005/8/layout/default"/>
    <dgm:cxn modelId="{706E0A91-235A-5748-AC3B-D0C412CE944C}" type="presParOf" srcId="{DA4219D1-10D9-DB4E-9039-DE944025E377}" destId="{85E5F73F-F214-594C-86BD-8149047D3D10}" srcOrd="0" destOrd="0" presId="urn:microsoft.com/office/officeart/2005/8/layout/default"/>
    <dgm:cxn modelId="{59721BE7-E91B-4140-9485-6B301C8BB7B2}" type="presParOf" srcId="{DA4219D1-10D9-DB4E-9039-DE944025E377}" destId="{E7E818D1-637F-FF4A-99F7-C30FBF0A3DD8}" srcOrd="1" destOrd="0" presId="urn:microsoft.com/office/officeart/2005/8/layout/default"/>
    <dgm:cxn modelId="{6ADBD5A6-4CF3-A246-9257-5BC5379476BB}" type="presParOf" srcId="{DA4219D1-10D9-DB4E-9039-DE944025E377}" destId="{48B863E6-16CD-3F4D-9613-92403AE870D1}" srcOrd="2" destOrd="0" presId="urn:microsoft.com/office/officeart/2005/8/layout/default"/>
    <dgm:cxn modelId="{91C9245F-8693-A84D-9651-B7D4CFA62CA4}" type="presParOf" srcId="{DA4219D1-10D9-DB4E-9039-DE944025E377}" destId="{E2FCF46B-8E95-754F-995A-FEBAD12D537F}" srcOrd="3" destOrd="0" presId="urn:microsoft.com/office/officeart/2005/8/layout/default"/>
    <dgm:cxn modelId="{639BA486-E934-0749-A6C0-502AD9F258C9}" type="presParOf" srcId="{DA4219D1-10D9-DB4E-9039-DE944025E377}" destId="{BB5EBBAC-A206-334D-92E0-B1C372D2ADC3}" srcOrd="4" destOrd="0" presId="urn:microsoft.com/office/officeart/2005/8/layout/default"/>
    <dgm:cxn modelId="{864AD61A-0FFB-5C43-9F68-1BE4968F335A}" type="presParOf" srcId="{DA4219D1-10D9-DB4E-9039-DE944025E377}" destId="{52CE34CB-DF8A-A64B-995A-9A5490C06014}" srcOrd="5" destOrd="0" presId="urn:microsoft.com/office/officeart/2005/8/layout/default"/>
    <dgm:cxn modelId="{21FE177E-0FE7-7240-BEFE-55416FCC68FF}" type="presParOf" srcId="{DA4219D1-10D9-DB4E-9039-DE944025E377}" destId="{6395C755-03D4-8042-AFB2-6FC48B5928D3}" srcOrd="6" destOrd="0" presId="urn:microsoft.com/office/officeart/2005/8/layout/default"/>
    <dgm:cxn modelId="{7F5F5E13-A7CF-CA4E-887A-EBD36E48FF70}" type="presParOf" srcId="{DA4219D1-10D9-DB4E-9039-DE944025E377}" destId="{779463FA-7884-6E4C-A80D-F9D49E96AA83}" srcOrd="7" destOrd="0" presId="urn:microsoft.com/office/officeart/2005/8/layout/default"/>
    <dgm:cxn modelId="{8F4B475D-D7C7-224D-A288-52BA2613D401}" type="presParOf" srcId="{DA4219D1-10D9-DB4E-9039-DE944025E377}" destId="{F036C5B3-28B5-AB42-A92F-C76C12AA1CAA}" srcOrd="8" destOrd="0" presId="urn:microsoft.com/office/officeart/2005/8/layout/default"/>
    <dgm:cxn modelId="{B466C3AD-EDA3-7C4C-946B-0955A091C499}" type="presParOf" srcId="{DA4219D1-10D9-DB4E-9039-DE944025E377}" destId="{F70F221C-C115-8B4F-9254-4039ACA62512}" srcOrd="9" destOrd="0" presId="urn:microsoft.com/office/officeart/2005/8/layout/default"/>
    <dgm:cxn modelId="{7D509444-3A0A-9540-8AA4-45AC1C57AC37}" type="presParOf" srcId="{DA4219D1-10D9-DB4E-9039-DE944025E377}" destId="{4121E9EE-06FE-E84E-8310-D5882DA2224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7ECD7-67CD-4EBE-A1B5-ED96EB30A7F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21AA5F-3B18-43FB-A344-DEC3D18EC73B}">
      <dgm:prSet/>
      <dgm:spPr/>
      <dgm:t>
        <a:bodyPr/>
        <a:lstStyle/>
        <a:p>
          <a:r>
            <a:rPr lang="en-US"/>
            <a:t>Chest and abdomen</a:t>
          </a:r>
        </a:p>
      </dgm:t>
    </dgm:pt>
    <dgm:pt modelId="{10CC49D8-40AD-49FB-B19C-22673AC54A45}" type="parTrans" cxnId="{7036B640-E2B4-4D05-9368-2AC30BA69E9E}">
      <dgm:prSet/>
      <dgm:spPr/>
      <dgm:t>
        <a:bodyPr/>
        <a:lstStyle/>
        <a:p>
          <a:endParaRPr lang="en-US"/>
        </a:p>
      </dgm:t>
    </dgm:pt>
    <dgm:pt modelId="{5B833BF5-E1ED-46A3-8219-9F27FC0FCEB1}" type="sibTrans" cxnId="{7036B640-E2B4-4D05-9368-2AC30BA69E9E}">
      <dgm:prSet/>
      <dgm:spPr/>
      <dgm:t>
        <a:bodyPr/>
        <a:lstStyle/>
        <a:p>
          <a:endParaRPr lang="en-US"/>
        </a:p>
      </dgm:t>
    </dgm:pt>
    <dgm:pt modelId="{D165AA65-371F-4384-979F-349395EBC5B5}">
      <dgm:prSet/>
      <dgm:spPr/>
      <dgm:t>
        <a:bodyPr/>
        <a:lstStyle/>
        <a:p>
          <a:r>
            <a:rPr lang="en-US"/>
            <a:t>Breathing difficulties</a:t>
          </a:r>
        </a:p>
      </dgm:t>
    </dgm:pt>
    <dgm:pt modelId="{824DE8D7-76D6-4AEA-9789-5DDC2C3CF341}" type="parTrans" cxnId="{6F15552C-D422-45E0-93C4-EE0676CBED48}">
      <dgm:prSet/>
      <dgm:spPr/>
      <dgm:t>
        <a:bodyPr/>
        <a:lstStyle/>
        <a:p>
          <a:endParaRPr lang="en-US"/>
        </a:p>
      </dgm:t>
    </dgm:pt>
    <dgm:pt modelId="{B476E9E5-111F-45E6-99F0-DDFC690C7B06}" type="sibTrans" cxnId="{6F15552C-D422-45E0-93C4-EE0676CBED48}">
      <dgm:prSet/>
      <dgm:spPr/>
      <dgm:t>
        <a:bodyPr/>
        <a:lstStyle/>
        <a:p>
          <a:endParaRPr lang="en-US"/>
        </a:p>
      </dgm:t>
    </dgm:pt>
    <dgm:pt modelId="{E789C8E8-CDE2-4CC0-BDFE-732B0CA3150E}">
      <dgm:prSet/>
      <dgm:spPr/>
      <dgm:t>
        <a:bodyPr/>
        <a:lstStyle/>
        <a:p>
          <a:r>
            <a:rPr lang="en-US"/>
            <a:t>Asphyxiate feeling</a:t>
          </a:r>
        </a:p>
      </dgm:t>
    </dgm:pt>
    <dgm:pt modelId="{536D74A7-1943-4028-A9B0-63E6310B7CCF}" type="parTrans" cxnId="{6853C380-F135-4376-8AFE-99CD559826D2}">
      <dgm:prSet/>
      <dgm:spPr/>
      <dgm:t>
        <a:bodyPr/>
        <a:lstStyle/>
        <a:p>
          <a:endParaRPr lang="en-US"/>
        </a:p>
      </dgm:t>
    </dgm:pt>
    <dgm:pt modelId="{52AD391E-2132-48F3-B7DC-439C91BCD79C}" type="sibTrans" cxnId="{6853C380-F135-4376-8AFE-99CD559826D2}">
      <dgm:prSet/>
      <dgm:spPr/>
      <dgm:t>
        <a:bodyPr/>
        <a:lstStyle/>
        <a:p>
          <a:endParaRPr lang="en-US"/>
        </a:p>
      </dgm:t>
    </dgm:pt>
    <dgm:pt modelId="{4F7E9B0E-746A-41F3-B555-FE80588C2DEF}">
      <dgm:prSet/>
      <dgm:spPr/>
      <dgm:t>
        <a:bodyPr/>
        <a:lstStyle/>
        <a:p>
          <a:r>
            <a:rPr lang="en-US"/>
            <a:t>Pain in chest</a:t>
          </a:r>
        </a:p>
      </dgm:t>
    </dgm:pt>
    <dgm:pt modelId="{B8F20F98-3C49-4457-80E0-30026C024377}" type="parTrans" cxnId="{DD3D97F6-BCCD-4268-B35E-2F000CE216B3}">
      <dgm:prSet/>
      <dgm:spPr/>
      <dgm:t>
        <a:bodyPr/>
        <a:lstStyle/>
        <a:p>
          <a:endParaRPr lang="en-US"/>
        </a:p>
      </dgm:t>
    </dgm:pt>
    <dgm:pt modelId="{C95AA30C-34A2-4683-9A60-E76172769393}" type="sibTrans" cxnId="{DD3D97F6-BCCD-4268-B35E-2F000CE216B3}">
      <dgm:prSet/>
      <dgm:spPr/>
      <dgm:t>
        <a:bodyPr/>
        <a:lstStyle/>
        <a:p>
          <a:endParaRPr lang="en-US"/>
        </a:p>
      </dgm:t>
    </dgm:pt>
    <dgm:pt modelId="{23DC8593-CDAF-4747-B4BE-D7369FE33C29}">
      <dgm:prSet/>
      <dgm:spPr/>
      <dgm:t>
        <a:bodyPr/>
        <a:lstStyle/>
        <a:p>
          <a:r>
            <a:rPr lang="en-US"/>
            <a:t>Nauseas</a:t>
          </a:r>
        </a:p>
      </dgm:t>
    </dgm:pt>
    <dgm:pt modelId="{7EC9E91D-3650-4C7B-9BCB-281D1AA6C7AC}" type="parTrans" cxnId="{AC3B0021-6914-4943-A65D-5C167636F903}">
      <dgm:prSet/>
      <dgm:spPr/>
      <dgm:t>
        <a:bodyPr/>
        <a:lstStyle/>
        <a:p>
          <a:endParaRPr lang="en-US"/>
        </a:p>
      </dgm:t>
    </dgm:pt>
    <dgm:pt modelId="{75EEB39C-2E96-4A96-B436-6F811999A432}" type="sibTrans" cxnId="{AC3B0021-6914-4943-A65D-5C167636F903}">
      <dgm:prSet/>
      <dgm:spPr/>
      <dgm:t>
        <a:bodyPr/>
        <a:lstStyle/>
        <a:p>
          <a:endParaRPr lang="en-US"/>
        </a:p>
      </dgm:t>
    </dgm:pt>
    <dgm:pt modelId="{3F032C97-E6A9-4612-BAE5-36BE327ED193}">
      <dgm:prSet/>
      <dgm:spPr/>
      <dgm:t>
        <a:bodyPr/>
        <a:lstStyle/>
        <a:p>
          <a:r>
            <a:rPr lang="en-US"/>
            <a:t>Autonomic</a:t>
          </a:r>
        </a:p>
      </dgm:t>
    </dgm:pt>
    <dgm:pt modelId="{8EDFDF56-4422-420A-98CE-3F83A6D01B80}" type="parTrans" cxnId="{41D37092-BF0C-46A4-9F9A-25C6EA7313B8}">
      <dgm:prSet/>
      <dgm:spPr/>
      <dgm:t>
        <a:bodyPr/>
        <a:lstStyle/>
        <a:p>
          <a:endParaRPr lang="en-US"/>
        </a:p>
      </dgm:t>
    </dgm:pt>
    <dgm:pt modelId="{5476878C-2718-4739-B641-F10862863396}" type="sibTrans" cxnId="{41D37092-BF0C-46A4-9F9A-25C6EA7313B8}">
      <dgm:prSet/>
      <dgm:spPr/>
      <dgm:t>
        <a:bodyPr/>
        <a:lstStyle/>
        <a:p>
          <a:endParaRPr lang="en-US"/>
        </a:p>
      </dgm:t>
    </dgm:pt>
    <dgm:pt modelId="{D7A23E99-4137-4727-AB3B-8DE2D67C77C5}">
      <dgm:prSet/>
      <dgm:spPr/>
      <dgm:t>
        <a:bodyPr/>
        <a:lstStyle/>
        <a:p>
          <a:r>
            <a:rPr lang="en-US"/>
            <a:t>Palpitation</a:t>
          </a:r>
        </a:p>
      </dgm:t>
    </dgm:pt>
    <dgm:pt modelId="{25C4A7DB-35EA-4920-83B7-05D92A866F1A}" type="parTrans" cxnId="{C5379775-4479-4593-B784-1FDAA0C0BF1A}">
      <dgm:prSet/>
      <dgm:spPr/>
      <dgm:t>
        <a:bodyPr/>
        <a:lstStyle/>
        <a:p>
          <a:endParaRPr lang="en-US"/>
        </a:p>
      </dgm:t>
    </dgm:pt>
    <dgm:pt modelId="{F0506B3D-F928-4236-BB10-DC95C020FDA8}" type="sibTrans" cxnId="{C5379775-4479-4593-B784-1FDAA0C0BF1A}">
      <dgm:prSet/>
      <dgm:spPr/>
      <dgm:t>
        <a:bodyPr/>
        <a:lstStyle/>
        <a:p>
          <a:endParaRPr lang="en-US"/>
        </a:p>
      </dgm:t>
    </dgm:pt>
    <dgm:pt modelId="{66EA12B2-9860-438D-BC2C-E89A8AF57167}">
      <dgm:prSet/>
      <dgm:spPr/>
      <dgm:t>
        <a:bodyPr/>
        <a:lstStyle/>
        <a:p>
          <a:r>
            <a:rPr lang="en-US"/>
            <a:t>Sweating</a:t>
          </a:r>
        </a:p>
      </dgm:t>
    </dgm:pt>
    <dgm:pt modelId="{7861CE16-BCBE-47E2-B627-012C283F8896}" type="parTrans" cxnId="{B4FBC14D-A0EF-4E27-AD18-E9F472FD6BCF}">
      <dgm:prSet/>
      <dgm:spPr/>
      <dgm:t>
        <a:bodyPr/>
        <a:lstStyle/>
        <a:p>
          <a:endParaRPr lang="en-US"/>
        </a:p>
      </dgm:t>
    </dgm:pt>
    <dgm:pt modelId="{FC8937E5-152A-4C04-ACF7-AE9F7E40B550}" type="sibTrans" cxnId="{B4FBC14D-A0EF-4E27-AD18-E9F472FD6BCF}">
      <dgm:prSet/>
      <dgm:spPr/>
      <dgm:t>
        <a:bodyPr/>
        <a:lstStyle/>
        <a:p>
          <a:endParaRPr lang="en-US"/>
        </a:p>
      </dgm:t>
    </dgm:pt>
    <dgm:pt modelId="{E4F3DD47-E4B7-4DDA-8457-4BA328CA426F}">
      <dgm:prSet/>
      <dgm:spPr/>
      <dgm:t>
        <a:bodyPr/>
        <a:lstStyle/>
        <a:p>
          <a:r>
            <a:rPr lang="en-US"/>
            <a:t>Trembling</a:t>
          </a:r>
        </a:p>
      </dgm:t>
    </dgm:pt>
    <dgm:pt modelId="{9822A37D-B05C-4B63-98CD-09E01209641A}" type="parTrans" cxnId="{6228F378-B386-4BA5-82A9-F43BDAE324EB}">
      <dgm:prSet/>
      <dgm:spPr/>
      <dgm:t>
        <a:bodyPr/>
        <a:lstStyle/>
        <a:p>
          <a:endParaRPr lang="en-US"/>
        </a:p>
      </dgm:t>
    </dgm:pt>
    <dgm:pt modelId="{1CD4FE2D-06DB-477D-B2B3-4879A39C7870}" type="sibTrans" cxnId="{6228F378-B386-4BA5-82A9-F43BDAE324EB}">
      <dgm:prSet/>
      <dgm:spPr/>
      <dgm:t>
        <a:bodyPr/>
        <a:lstStyle/>
        <a:p>
          <a:endParaRPr lang="en-US"/>
        </a:p>
      </dgm:t>
    </dgm:pt>
    <dgm:pt modelId="{228A3A9E-273B-4C23-94E2-74AA12C9B8E4}">
      <dgm:prSet/>
      <dgm:spPr/>
      <dgm:t>
        <a:bodyPr/>
        <a:lstStyle/>
        <a:p>
          <a:r>
            <a:rPr lang="en-US"/>
            <a:t>Dry mouth</a:t>
          </a:r>
        </a:p>
      </dgm:t>
    </dgm:pt>
    <dgm:pt modelId="{86A2E4F1-2DB8-4CFD-87B2-3786C5A1AFCE}" type="parTrans" cxnId="{B537AD07-067C-4809-B4DE-ED073C2F9D22}">
      <dgm:prSet/>
      <dgm:spPr/>
      <dgm:t>
        <a:bodyPr/>
        <a:lstStyle/>
        <a:p>
          <a:endParaRPr lang="en-US"/>
        </a:p>
      </dgm:t>
    </dgm:pt>
    <dgm:pt modelId="{578BD355-1D58-4664-9916-BDCD21E7E40C}" type="sibTrans" cxnId="{B537AD07-067C-4809-B4DE-ED073C2F9D22}">
      <dgm:prSet/>
      <dgm:spPr/>
      <dgm:t>
        <a:bodyPr/>
        <a:lstStyle/>
        <a:p>
          <a:endParaRPr lang="en-US"/>
        </a:p>
      </dgm:t>
    </dgm:pt>
    <dgm:pt modelId="{A5602E88-28A3-45BA-9903-1FE069B4355D}">
      <dgm:prSet/>
      <dgm:spPr/>
      <dgm:t>
        <a:bodyPr/>
        <a:lstStyle/>
        <a:p>
          <a:r>
            <a:rPr lang="en-US"/>
            <a:t>Mental state</a:t>
          </a:r>
        </a:p>
      </dgm:t>
    </dgm:pt>
    <dgm:pt modelId="{02173F3F-3FF0-490E-BED0-E4ED855E6AF5}" type="parTrans" cxnId="{24F7FCFC-0A9E-4955-B211-E5CF7C325E6D}">
      <dgm:prSet/>
      <dgm:spPr/>
      <dgm:t>
        <a:bodyPr/>
        <a:lstStyle/>
        <a:p>
          <a:endParaRPr lang="en-US"/>
        </a:p>
      </dgm:t>
    </dgm:pt>
    <dgm:pt modelId="{6991B3B8-A2CE-48D3-AF53-6DF725D68E84}" type="sibTrans" cxnId="{24F7FCFC-0A9E-4955-B211-E5CF7C325E6D}">
      <dgm:prSet/>
      <dgm:spPr/>
      <dgm:t>
        <a:bodyPr/>
        <a:lstStyle/>
        <a:p>
          <a:endParaRPr lang="en-US"/>
        </a:p>
      </dgm:t>
    </dgm:pt>
    <dgm:pt modelId="{BD3DAB4C-D15D-493F-87D0-EA4C3F6C8F0F}">
      <dgm:prSet/>
      <dgm:spPr/>
      <dgm:t>
        <a:bodyPr/>
        <a:lstStyle/>
        <a:p>
          <a:r>
            <a:rPr lang="en-US"/>
            <a:t>Dizziness, faintness</a:t>
          </a:r>
        </a:p>
      </dgm:t>
    </dgm:pt>
    <dgm:pt modelId="{3213D523-79DA-4776-8ED1-F01F99A905B2}" type="parTrans" cxnId="{119FB880-FB67-46AB-B4F7-05B863148230}">
      <dgm:prSet/>
      <dgm:spPr/>
      <dgm:t>
        <a:bodyPr/>
        <a:lstStyle/>
        <a:p>
          <a:endParaRPr lang="en-US"/>
        </a:p>
      </dgm:t>
    </dgm:pt>
    <dgm:pt modelId="{5DF442C5-2B3E-4B96-9D0A-A9CA16991190}" type="sibTrans" cxnId="{119FB880-FB67-46AB-B4F7-05B863148230}">
      <dgm:prSet/>
      <dgm:spPr/>
      <dgm:t>
        <a:bodyPr/>
        <a:lstStyle/>
        <a:p>
          <a:endParaRPr lang="en-US"/>
        </a:p>
      </dgm:t>
    </dgm:pt>
    <dgm:pt modelId="{B2E3B89D-535A-455C-AD09-84F55A6345B1}">
      <dgm:prSet/>
      <dgm:spPr/>
      <dgm:t>
        <a:bodyPr/>
        <a:lstStyle/>
        <a:p>
          <a:r>
            <a:rPr lang="en-US"/>
            <a:t>Derealisation/depersonalization</a:t>
          </a:r>
        </a:p>
      </dgm:t>
    </dgm:pt>
    <dgm:pt modelId="{2614687A-7C4B-4B59-8E69-5DF6BB847ADC}" type="parTrans" cxnId="{E7E50FC6-A835-404F-852E-D92B3910E798}">
      <dgm:prSet/>
      <dgm:spPr/>
      <dgm:t>
        <a:bodyPr/>
        <a:lstStyle/>
        <a:p>
          <a:endParaRPr lang="en-US"/>
        </a:p>
      </dgm:t>
    </dgm:pt>
    <dgm:pt modelId="{48152DB9-6DFA-4774-A4D4-FD68D087320D}" type="sibTrans" cxnId="{E7E50FC6-A835-404F-852E-D92B3910E798}">
      <dgm:prSet/>
      <dgm:spPr/>
      <dgm:t>
        <a:bodyPr/>
        <a:lstStyle/>
        <a:p>
          <a:endParaRPr lang="en-US"/>
        </a:p>
      </dgm:t>
    </dgm:pt>
    <dgm:pt modelId="{3C3C6A49-4FB6-450E-946C-C3186D0ACDF2}">
      <dgm:prSet/>
      <dgm:spPr/>
      <dgm:t>
        <a:bodyPr/>
        <a:lstStyle/>
        <a:p>
          <a:r>
            <a:rPr lang="en-US"/>
            <a:t>Fear of losing control</a:t>
          </a:r>
        </a:p>
      </dgm:t>
    </dgm:pt>
    <dgm:pt modelId="{A79C55E1-DA29-4DCC-8C21-575F8360ED97}" type="parTrans" cxnId="{AD276A0F-4EBF-452C-A4EA-E18FF4B52115}">
      <dgm:prSet/>
      <dgm:spPr/>
      <dgm:t>
        <a:bodyPr/>
        <a:lstStyle/>
        <a:p>
          <a:endParaRPr lang="en-US"/>
        </a:p>
      </dgm:t>
    </dgm:pt>
    <dgm:pt modelId="{99E20849-D628-40E6-B3AE-9D7827AF6F8D}" type="sibTrans" cxnId="{AD276A0F-4EBF-452C-A4EA-E18FF4B52115}">
      <dgm:prSet/>
      <dgm:spPr/>
      <dgm:t>
        <a:bodyPr/>
        <a:lstStyle/>
        <a:p>
          <a:endParaRPr lang="en-US"/>
        </a:p>
      </dgm:t>
    </dgm:pt>
    <dgm:pt modelId="{F1522BD9-6F7B-4D4F-BE37-8CD8545479F9}">
      <dgm:prSet/>
      <dgm:spPr/>
      <dgm:t>
        <a:bodyPr/>
        <a:lstStyle/>
        <a:p>
          <a:r>
            <a:rPr lang="en-US"/>
            <a:t>Fear of dying</a:t>
          </a:r>
        </a:p>
      </dgm:t>
    </dgm:pt>
    <dgm:pt modelId="{51DDAFF7-3ACA-4E69-BF92-C83225C91F19}" type="parTrans" cxnId="{B16B2E10-B8CB-47BB-A6A2-417062A0ADDE}">
      <dgm:prSet/>
      <dgm:spPr/>
      <dgm:t>
        <a:bodyPr/>
        <a:lstStyle/>
        <a:p>
          <a:endParaRPr lang="en-US"/>
        </a:p>
      </dgm:t>
    </dgm:pt>
    <dgm:pt modelId="{646B2AAA-1661-4DC4-8501-002B4EEE2CAC}" type="sibTrans" cxnId="{B16B2E10-B8CB-47BB-A6A2-417062A0ADDE}">
      <dgm:prSet/>
      <dgm:spPr/>
      <dgm:t>
        <a:bodyPr/>
        <a:lstStyle/>
        <a:p>
          <a:endParaRPr lang="en-US"/>
        </a:p>
      </dgm:t>
    </dgm:pt>
    <dgm:pt modelId="{EF508E86-DF63-4C11-BD40-C2E34B6359E2}">
      <dgm:prSet/>
      <dgm:spPr/>
      <dgm:t>
        <a:bodyPr/>
        <a:lstStyle/>
        <a:p>
          <a:r>
            <a:rPr lang="en-US"/>
            <a:t>General symptoms</a:t>
          </a:r>
        </a:p>
      </dgm:t>
    </dgm:pt>
    <dgm:pt modelId="{5E94D688-BCFE-4B62-9694-D092D13C6661}" type="parTrans" cxnId="{9E4E7233-AEA7-4159-AC38-2314AD118926}">
      <dgm:prSet/>
      <dgm:spPr/>
      <dgm:t>
        <a:bodyPr/>
        <a:lstStyle/>
        <a:p>
          <a:endParaRPr lang="en-US"/>
        </a:p>
      </dgm:t>
    </dgm:pt>
    <dgm:pt modelId="{CB303388-92F4-4D6F-9606-5D79E39BF30C}" type="sibTrans" cxnId="{9E4E7233-AEA7-4159-AC38-2314AD118926}">
      <dgm:prSet/>
      <dgm:spPr/>
      <dgm:t>
        <a:bodyPr/>
        <a:lstStyle/>
        <a:p>
          <a:endParaRPr lang="en-US"/>
        </a:p>
      </dgm:t>
    </dgm:pt>
    <dgm:pt modelId="{04A77D5A-BA8F-432F-8CF2-01F887B0725B}">
      <dgm:prSet/>
      <dgm:spPr/>
      <dgm:t>
        <a:bodyPr/>
        <a:lstStyle/>
        <a:p>
          <a:r>
            <a:rPr lang="en-US"/>
            <a:t>Hot flushes /shivering</a:t>
          </a:r>
        </a:p>
      </dgm:t>
    </dgm:pt>
    <dgm:pt modelId="{8709C673-99D5-41F7-A230-548ADB791DE6}" type="parTrans" cxnId="{34F8A62C-22BD-4B83-9913-F4E27BA6CC1D}">
      <dgm:prSet/>
      <dgm:spPr/>
      <dgm:t>
        <a:bodyPr/>
        <a:lstStyle/>
        <a:p>
          <a:endParaRPr lang="en-US"/>
        </a:p>
      </dgm:t>
    </dgm:pt>
    <dgm:pt modelId="{AC93AA67-CF50-4977-B111-1750D9894CB4}" type="sibTrans" cxnId="{34F8A62C-22BD-4B83-9913-F4E27BA6CC1D}">
      <dgm:prSet/>
      <dgm:spPr/>
      <dgm:t>
        <a:bodyPr/>
        <a:lstStyle/>
        <a:p>
          <a:endParaRPr lang="en-US"/>
        </a:p>
      </dgm:t>
    </dgm:pt>
    <dgm:pt modelId="{49CF7DC2-94AE-40AD-9A4B-7B49A4164E64}">
      <dgm:prSet/>
      <dgm:spPr/>
      <dgm:t>
        <a:bodyPr/>
        <a:lstStyle/>
        <a:p>
          <a:r>
            <a:rPr lang="en-US"/>
            <a:t>numbness</a:t>
          </a:r>
        </a:p>
      </dgm:t>
    </dgm:pt>
    <dgm:pt modelId="{D817226B-55C7-4176-BEAF-E67C56B464DE}" type="parTrans" cxnId="{3B25433F-7852-41D7-AC1E-8D1B529D36FE}">
      <dgm:prSet/>
      <dgm:spPr/>
      <dgm:t>
        <a:bodyPr/>
        <a:lstStyle/>
        <a:p>
          <a:endParaRPr lang="en-US"/>
        </a:p>
      </dgm:t>
    </dgm:pt>
    <dgm:pt modelId="{F70E9F0A-90EE-491B-80CD-2215BBF8C16C}" type="sibTrans" cxnId="{3B25433F-7852-41D7-AC1E-8D1B529D36FE}">
      <dgm:prSet/>
      <dgm:spPr/>
      <dgm:t>
        <a:bodyPr/>
        <a:lstStyle/>
        <a:p>
          <a:endParaRPr lang="en-US"/>
        </a:p>
      </dgm:t>
    </dgm:pt>
    <dgm:pt modelId="{753B8BBA-C458-4E5C-B775-5BE39FB4D996}">
      <dgm:prSet/>
      <dgm:spPr/>
      <dgm:t>
        <a:bodyPr/>
        <a:lstStyle/>
        <a:p>
          <a:r>
            <a:rPr lang="en-US"/>
            <a:t>Muscular tense</a:t>
          </a:r>
        </a:p>
      </dgm:t>
    </dgm:pt>
    <dgm:pt modelId="{7937BC48-EB17-4F89-AA86-418B940AC80C}" type="parTrans" cxnId="{22DDE818-DC67-4172-81A6-9ED387D09245}">
      <dgm:prSet/>
      <dgm:spPr/>
      <dgm:t>
        <a:bodyPr/>
        <a:lstStyle/>
        <a:p>
          <a:endParaRPr lang="en-US"/>
        </a:p>
      </dgm:t>
    </dgm:pt>
    <dgm:pt modelId="{16FFFE6A-382A-47CE-8423-D48F26EB73D1}" type="sibTrans" cxnId="{22DDE818-DC67-4172-81A6-9ED387D09245}">
      <dgm:prSet/>
      <dgm:spPr/>
      <dgm:t>
        <a:bodyPr/>
        <a:lstStyle/>
        <a:p>
          <a:endParaRPr lang="en-US"/>
        </a:p>
      </dgm:t>
    </dgm:pt>
    <dgm:pt modelId="{67C45A86-F99A-47ED-B583-9B4A3286D466}">
      <dgm:prSet/>
      <dgm:spPr/>
      <dgm:t>
        <a:bodyPr/>
        <a:lstStyle/>
        <a:p>
          <a:r>
            <a:rPr lang="en-US"/>
            <a:t>Restlessness </a:t>
          </a:r>
        </a:p>
      </dgm:t>
    </dgm:pt>
    <dgm:pt modelId="{ECBAB022-D92D-4E37-A8DC-D1008DFC7413}" type="parTrans" cxnId="{1BD54EF0-0595-4D81-9AD2-F5A387378534}">
      <dgm:prSet/>
      <dgm:spPr/>
      <dgm:t>
        <a:bodyPr/>
        <a:lstStyle/>
        <a:p>
          <a:endParaRPr lang="en-US"/>
        </a:p>
      </dgm:t>
    </dgm:pt>
    <dgm:pt modelId="{1799BF7B-B1B6-4CB1-AD3B-22311071C999}" type="sibTrans" cxnId="{1BD54EF0-0595-4D81-9AD2-F5A387378534}">
      <dgm:prSet/>
      <dgm:spPr/>
      <dgm:t>
        <a:bodyPr/>
        <a:lstStyle/>
        <a:p>
          <a:endParaRPr lang="en-US"/>
        </a:p>
      </dgm:t>
    </dgm:pt>
    <dgm:pt modelId="{1AD47ECA-C4AE-406B-8F90-5B99EFC1CF7F}">
      <dgm:prSet/>
      <dgm:spPr/>
      <dgm:t>
        <a:bodyPr/>
        <a:lstStyle/>
        <a:p>
          <a:r>
            <a:rPr lang="en-US"/>
            <a:t>Choking </a:t>
          </a:r>
        </a:p>
      </dgm:t>
    </dgm:pt>
    <dgm:pt modelId="{933ADF79-9B00-4F70-BEB1-23537D98DFD2}" type="parTrans" cxnId="{CA539379-F4B5-4A99-8B11-24C3EBF74EA1}">
      <dgm:prSet/>
      <dgm:spPr/>
      <dgm:t>
        <a:bodyPr/>
        <a:lstStyle/>
        <a:p>
          <a:endParaRPr lang="en-US"/>
        </a:p>
      </dgm:t>
    </dgm:pt>
    <dgm:pt modelId="{79DBCD52-513E-45FC-BB4D-9E63CA69EC46}" type="sibTrans" cxnId="{CA539379-F4B5-4A99-8B11-24C3EBF74EA1}">
      <dgm:prSet/>
      <dgm:spPr/>
      <dgm:t>
        <a:bodyPr/>
        <a:lstStyle/>
        <a:p>
          <a:endParaRPr lang="en-US"/>
        </a:p>
      </dgm:t>
    </dgm:pt>
    <dgm:pt modelId="{8F03EBDC-CFEA-497F-A8E1-4A9AC36FE7CD}">
      <dgm:prSet/>
      <dgm:spPr/>
      <dgm:t>
        <a:bodyPr/>
        <a:lstStyle/>
        <a:p>
          <a:r>
            <a:rPr lang="en-US"/>
            <a:t>Other non-specific symptoms</a:t>
          </a:r>
        </a:p>
      </dgm:t>
    </dgm:pt>
    <dgm:pt modelId="{CAA2A0DA-639A-4A75-94BC-1794B7DA162A}" type="parTrans" cxnId="{58C17C63-2F05-403E-8F66-479FDAF403DA}">
      <dgm:prSet/>
      <dgm:spPr/>
      <dgm:t>
        <a:bodyPr/>
        <a:lstStyle/>
        <a:p>
          <a:endParaRPr lang="en-US"/>
        </a:p>
      </dgm:t>
    </dgm:pt>
    <dgm:pt modelId="{8FF9D02E-6A3C-479A-936B-95999E842BEF}" type="sibTrans" cxnId="{58C17C63-2F05-403E-8F66-479FDAF403DA}">
      <dgm:prSet/>
      <dgm:spPr/>
      <dgm:t>
        <a:bodyPr/>
        <a:lstStyle/>
        <a:p>
          <a:endParaRPr lang="en-US"/>
        </a:p>
      </dgm:t>
    </dgm:pt>
    <dgm:pt modelId="{7D769EC8-3D36-4A36-8BA8-642181E786C3}">
      <dgm:prSet/>
      <dgm:spPr/>
      <dgm:t>
        <a:bodyPr/>
        <a:lstStyle/>
        <a:p>
          <a:r>
            <a:rPr lang="en-US"/>
            <a:t>Overreaction to surprises</a:t>
          </a:r>
        </a:p>
      </dgm:t>
    </dgm:pt>
    <dgm:pt modelId="{55D105F5-02FA-45C3-9965-3BFE5D788F33}" type="parTrans" cxnId="{8512397D-42F0-4A57-B43C-8A38F31363E7}">
      <dgm:prSet/>
      <dgm:spPr/>
      <dgm:t>
        <a:bodyPr/>
        <a:lstStyle/>
        <a:p>
          <a:endParaRPr lang="en-US"/>
        </a:p>
      </dgm:t>
    </dgm:pt>
    <dgm:pt modelId="{242FF925-77E0-40E5-A11F-E1DB50F8F6DE}" type="sibTrans" cxnId="{8512397D-42F0-4A57-B43C-8A38F31363E7}">
      <dgm:prSet/>
      <dgm:spPr/>
      <dgm:t>
        <a:bodyPr/>
        <a:lstStyle/>
        <a:p>
          <a:endParaRPr lang="en-US"/>
        </a:p>
      </dgm:t>
    </dgm:pt>
    <dgm:pt modelId="{913CCB6D-EDF3-4F06-BC7B-492784DB0AB0}">
      <dgm:prSet/>
      <dgm:spPr/>
      <dgm:t>
        <a:bodyPr/>
        <a:lstStyle/>
        <a:p>
          <a:r>
            <a:rPr lang="en-US"/>
            <a:t>Difficulty to concentrate</a:t>
          </a:r>
        </a:p>
      </dgm:t>
    </dgm:pt>
    <dgm:pt modelId="{F10B0B81-C3ED-4114-9766-97431326C47D}" type="parTrans" cxnId="{677EF68B-A838-469E-B9BD-C65A3ADBB8BC}">
      <dgm:prSet/>
      <dgm:spPr/>
      <dgm:t>
        <a:bodyPr/>
        <a:lstStyle/>
        <a:p>
          <a:endParaRPr lang="en-US"/>
        </a:p>
      </dgm:t>
    </dgm:pt>
    <dgm:pt modelId="{A2AC9B31-856E-48AC-B717-599FD25B6423}" type="sibTrans" cxnId="{677EF68B-A838-469E-B9BD-C65A3ADBB8BC}">
      <dgm:prSet/>
      <dgm:spPr/>
      <dgm:t>
        <a:bodyPr/>
        <a:lstStyle/>
        <a:p>
          <a:endParaRPr lang="en-US"/>
        </a:p>
      </dgm:t>
    </dgm:pt>
    <dgm:pt modelId="{F4DE09BC-282D-45BA-9DC2-F4067115C7A9}">
      <dgm:prSet/>
      <dgm:spPr/>
      <dgm:t>
        <a:bodyPr/>
        <a:lstStyle/>
        <a:p>
          <a:r>
            <a:rPr lang="en-US"/>
            <a:t>Persistent irritability</a:t>
          </a:r>
        </a:p>
      </dgm:t>
    </dgm:pt>
    <dgm:pt modelId="{32EA86BB-2E2B-449B-B315-FA76AE306E9A}" type="parTrans" cxnId="{72D583CF-6BE0-406F-A51D-EF813739BD20}">
      <dgm:prSet/>
      <dgm:spPr/>
      <dgm:t>
        <a:bodyPr/>
        <a:lstStyle/>
        <a:p>
          <a:endParaRPr lang="en-US"/>
        </a:p>
      </dgm:t>
    </dgm:pt>
    <dgm:pt modelId="{D936E4D2-F0F8-4BE4-844F-AD76D518026C}" type="sibTrans" cxnId="{72D583CF-6BE0-406F-A51D-EF813739BD20}">
      <dgm:prSet/>
      <dgm:spPr/>
      <dgm:t>
        <a:bodyPr/>
        <a:lstStyle/>
        <a:p>
          <a:endParaRPr lang="en-US"/>
        </a:p>
      </dgm:t>
    </dgm:pt>
    <dgm:pt modelId="{4983B1E3-9DCE-484E-A90C-0BFCD083087E}">
      <dgm:prSet/>
      <dgm:spPr/>
      <dgm:t>
        <a:bodyPr/>
        <a:lstStyle/>
        <a:p>
          <a:r>
            <a:rPr lang="en-US"/>
            <a:t>Insomnia</a:t>
          </a:r>
        </a:p>
      </dgm:t>
    </dgm:pt>
    <dgm:pt modelId="{8179619D-919F-4EAE-A2E4-93FC0DBCDDD3}" type="parTrans" cxnId="{483C1559-B3BB-4720-8976-D091E035A9CB}">
      <dgm:prSet/>
      <dgm:spPr/>
      <dgm:t>
        <a:bodyPr/>
        <a:lstStyle/>
        <a:p>
          <a:endParaRPr lang="en-US"/>
        </a:p>
      </dgm:t>
    </dgm:pt>
    <dgm:pt modelId="{2BACF58E-3BC5-4F7B-9B03-DCB1DAFF7817}" type="sibTrans" cxnId="{483C1559-B3BB-4720-8976-D091E035A9CB}">
      <dgm:prSet/>
      <dgm:spPr/>
      <dgm:t>
        <a:bodyPr/>
        <a:lstStyle/>
        <a:p>
          <a:endParaRPr lang="en-US"/>
        </a:p>
      </dgm:t>
    </dgm:pt>
    <dgm:pt modelId="{E0655B28-2867-4B49-9225-2272042AF017}" type="pres">
      <dgm:prSet presAssocID="{4347ECD7-67CD-4EBE-A1B5-ED96EB30A7F9}" presName="diagram" presStyleCnt="0">
        <dgm:presLayoutVars>
          <dgm:dir/>
          <dgm:resizeHandles val="exact"/>
        </dgm:presLayoutVars>
      </dgm:prSet>
      <dgm:spPr/>
    </dgm:pt>
    <dgm:pt modelId="{3D74483E-3D03-294C-9DD8-7FE717D2E0EF}" type="pres">
      <dgm:prSet presAssocID="{F321AA5F-3B18-43FB-A344-DEC3D18EC73B}" presName="node" presStyleLbl="node1" presStyleIdx="0" presStyleCnt="5">
        <dgm:presLayoutVars>
          <dgm:bulletEnabled val="1"/>
        </dgm:presLayoutVars>
      </dgm:prSet>
      <dgm:spPr/>
    </dgm:pt>
    <dgm:pt modelId="{B743C4A0-CB75-A547-A484-472C8F1DE129}" type="pres">
      <dgm:prSet presAssocID="{5B833BF5-E1ED-46A3-8219-9F27FC0FCEB1}" presName="sibTrans" presStyleCnt="0"/>
      <dgm:spPr/>
    </dgm:pt>
    <dgm:pt modelId="{0B96A942-A12C-004A-BB48-91DD3CFFDA65}" type="pres">
      <dgm:prSet presAssocID="{3F032C97-E6A9-4612-BAE5-36BE327ED193}" presName="node" presStyleLbl="node1" presStyleIdx="1" presStyleCnt="5">
        <dgm:presLayoutVars>
          <dgm:bulletEnabled val="1"/>
        </dgm:presLayoutVars>
      </dgm:prSet>
      <dgm:spPr/>
    </dgm:pt>
    <dgm:pt modelId="{20AFD5FD-F325-1F40-9048-1A0FB0E9DA74}" type="pres">
      <dgm:prSet presAssocID="{5476878C-2718-4739-B641-F10862863396}" presName="sibTrans" presStyleCnt="0"/>
      <dgm:spPr/>
    </dgm:pt>
    <dgm:pt modelId="{1EF6AE81-C02C-AC4B-A8FE-B6610698AA61}" type="pres">
      <dgm:prSet presAssocID="{A5602E88-28A3-45BA-9903-1FE069B4355D}" presName="node" presStyleLbl="node1" presStyleIdx="2" presStyleCnt="5">
        <dgm:presLayoutVars>
          <dgm:bulletEnabled val="1"/>
        </dgm:presLayoutVars>
      </dgm:prSet>
      <dgm:spPr/>
    </dgm:pt>
    <dgm:pt modelId="{FA76288A-A890-7A4D-892F-590990E9FBFF}" type="pres">
      <dgm:prSet presAssocID="{6991B3B8-A2CE-48D3-AF53-6DF725D68E84}" presName="sibTrans" presStyleCnt="0"/>
      <dgm:spPr/>
    </dgm:pt>
    <dgm:pt modelId="{CCF9CD2C-1BA2-C348-9C52-5421A0B4F8CB}" type="pres">
      <dgm:prSet presAssocID="{EF508E86-DF63-4C11-BD40-C2E34B6359E2}" presName="node" presStyleLbl="node1" presStyleIdx="3" presStyleCnt="5">
        <dgm:presLayoutVars>
          <dgm:bulletEnabled val="1"/>
        </dgm:presLayoutVars>
      </dgm:prSet>
      <dgm:spPr/>
    </dgm:pt>
    <dgm:pt modelId="{B6528D4E-34E6-124D-8F34-4CA7692D8F77}" type="pres">
      <dgm:prSet presAssocID="{CB303388-92F4-4D6F-9606-5D79E39BF30C}" presName="sibTrans" presStyleCnt="0"/>
      <dgm:spPr/>
    </dgm:pt>
    <dgm:pt modelId="{FB5721AE-CF62-284C-B08A-AA0AD44EE1C8}" type="pres">
      <dgm:prSet presAssocID="{8F03EBDC-CFEA-497F-A8E1-4A9AC36FE7CD}" presName="node" presStyleLbl="node1" presStyleIdx="4" presStyleCnt="5">
        <dgm:presLayoutVars>
          <dgm:bulletEnabled val="1"/>
        </dgm:presLayoutVars>
      </dgm:prSet>
      <dgm:spPr/>
    </dgm:pt>
  </dgm:ptLst>
  <dgm:cxnLst>
    <dgm:cxn modelId="{3B344103-568F-3947-9DE6-921A0175BF6F}" type="presOf" srcId="{3C3C6A49-4FB6-450E-946C-C3186D0ACDF2}" destId="{1EF6AE81-C02C-AC4B-A8FE-B6610698AA61}" srcOrd="0" destOrd="3" presId="urn:microsoft.com/office/officeart/2005/8/layout/default"/>
    <dgm:cxn modelId="{CA4FCE04-E44E-A541-A31A-9B21D178FEB2}" type="presOf" srcId="{23DC8593-CDAF-4747-B4BE-D7369FE33C29}" destId="{3D74483E-3D03-294C-9DD8-7FE717D2E0EF}" srcOrd="0" destOrd="4" presId="urn:microsoft.com/office/officeart/2005/8/layout/default"/>
    <dgm:cxn modelId="{B537AD07-067C-4809-B4DE-ED073C2F9D22}" srcId="{3F032C97-E6A9-4612-BAE5-36BE327ED193}" destId="{228A3A9E-273B-4C23-94E2-74AA12C9B8E4}" srcOrd="3" destOrd="0" parTransId="{86A2E4F1-2DB8-4CFD-87B2-3786C5A1AFCE}" sibTransId="{578BD355-1D58-4664-9916-BDCD21E7E40C}"/>
    <dgm:cxn modelId="{AD276A0F-4EBF-452C-A4EA-E18FF4B52115}" srcId="{A5602E88-28A3-45BA-9903-1FE069B4355D}" destId="{3C3C6A49-4FB6-450E-946C-C3186D0ACDF2}" srcOrd="2" destOrd="0" parTransId="{A79C55E1-DA29-4DCC-8C21-575F8360ED97}" sibTransId="{99E20849-D628-40E6-B3AE-9D7827AF6F8D}"/>
    <dgm:cxn modelId="{B16B2E10-B8CB-47BB-A6A2-417062A0ADDE}" srcId="{A5602E88-28A3-45BA-9903-1FE069B4355D}" destId="{F1522BD9-6F7B-4D4F-BE37-8CD8545479F9}" srcOrd="3" destOrd="0" parTransId="{51DDAFF7-3ACA-4E69-BF92-C83225C91F19}" sibTransId="{646B2AAA-1661-4DC4-8501-002B4EEE2CAC}"/>
    <dgm:cxn modelId="{9FEEAB13-11D2-414A-8132-B100033E94D2}" type="presOf" srcId="{49CF7DC2-94AE-40AD-9A4B-7B49A4164E64}" destId="{CCF9CD2C-1BA2-C348-9C52-5421A0B4F8CB}" srcOrd="0" destOrd="2" presId="urn:microsoft.com/office/officeart/2005/8/layout/default"/>
    <dgm:cxn modelId="{D4DCB218-E5AC-1942-A704-4935722C6EF4}" type="presOf" srcId="{4983B1E3-9DCE-484E-A90C-0BFCD083087E}" destId="{FB5721AE-CF62-284C-B08A-AA0AD44EE1C8}" srcOrd="0" destOrd="4" presId="urn:microsoft.com/office/officeart/2005/8/layout/default"/>
    <dgm:cxn modelId="{22DDE818-DC67-4172-81A6-9ED387D09245}" srcId="{EF508E86-DF63-4C11-BD40-C2E34B6359E2}" destId="{753B8BBA-C458-4E5C-B775-5BE39FB4D996}" srcOrd="2" destOrd="0" parTransId="{7937BC48-EB17-4F89-AA86-418B940AC80C}" sibTransId="{16FFFE6A-382A-47CE-8423-D48F26EB73D1}"/>
    <dgm:cxn modelId="{AC3B0021-6914-4943-A65D-5C167636F903}" srcId="{F321AA5F-3B18-43FB-A344-DEC3D18EC73B}" destId="{23DC8593-CDAF-4747-B4BE-D7369FE33C29}" srcOrd="3" destOrd="0" parTransId="{7EC9E91D-3650-4C7B-9BCB-281D1AA6C7AC}" sibTransId="{75EEB39C-2E96-4A96-B436-6F811999A432}"/>
    <dgm:cxn modelId="{B2582227-E7BC-4F4E-B734-B945A69E952D}" type="presOf" srcId="{4F7E9B0E-746A-41F3-B555-FE80588C2DEF}" destId="{3D74483E-3D03-294C-9DD8-7FE717D2E0EF}" srcOrd="0" destOrd="3" presId="urn:microsoft.com/office/officeart/2005/8/layout/default"/>
    <dgm:cxn modelId="{6F15552C-D422-45E0-93C4-EE0676CBED48}" srcId="{F321AA5F-3B18-43FB-A344-DEC3D18EC73B}" destId="{D165AA65-371F-4384-979F-349395EBC5B5}" srcOrd="0" destOrd="0" parTransId="{824DE8D7-76D6-4AEA-9789-5DDC2C3CF341}" sibTransId="{B476E9E5-111F-45E6-99F0-DDFC690C7B06}"/>
    <dgm:cxn modelId="{34F8A62C-22BD-4B83-9913-F4E27BA6CC1D}" srcId="{EF508E86-DF63-4C11-BD40-C2E34B6359E2}" destId="{04A77D5A-BA8F-432F-8CF2-01F887B0725B}" srcOrd="0" destOrd="0" parTransId="{8709C673-99D5-41F7-A230-548ADB791DE6}" sibTransId="{AC93AA67-CF50-4977-B111-1750D9894CB4}"/>
    <dgm:cxn modelId="{9E4E7233-AEA7-4159-AC38-2314AD118926}" srcId="{4347ECD7-67CD-4EBE-A1B5-ED96EB30A7F9}" destId="{EF508E86-DF63-4C11-BD40-C2E34B6359E2}" srcOrd="3" destOrd="0" parTransId="{5E94D688-BCFE-4B62-9694-D092D13C6661}" sibTransId="{CB303388-92F4-4D6F-9606-5D79E39BF30C}"/>
    <dgm:cxn modelId="{CF5E7F37-F597-FB49-88AB-2CBD991AB924}" type="presOf" srcId="{3F032C97-E6A9-4612-BAE5-36BE327ED193}" destId="{0B96A942-A12C-004A-BB48-91DD3CFFDA65}" srcOrd="0" destOrd="0" presId="urn:microsoft.com/office/officeart/2005/8/layout/default"/>
    <dgm:cxn modelId="{182FB737-6C5B-384D-BBE2-951EC00506EC}" type="presOf" srcId="{E4F3DD47-E4B7-4DDA-8457-4BA328CA426F}" destId="{0B96A942-A12C-004A-BB48-91DD3CFFDA65}" srcOrd="0" destOrd="3" presId="urn:microsoft.com/office/officeart/2005/8/layout/default"/>
    <dgm:cxn modelId="{3B25433F-7852-41D7-AC1E-8D1B529D36FE}" srcId="{EF508E86-DF63-4C11-BD40-C2E34B6359E2}" destId="{49CF7DC2-94AE-40AD-9A4B-7B49A4164E64}" srcOrd="1" destOrd="0" parTransId="{D817226B-55C7-4176-BEAF-E67C56B464DE}" sibTransId="{F70E9F0A-90EE-491B-80CD-2215BBF8C16C}"/>
    <dgm:cxn modelId="{7036B640-E2B4-4D05-9368-2AC30BA69E9E}" srcId="{4347ECD7-67CD-4EBE-A1B5-ED96EB30A7F9}" destId="{F321AA5F-3B18-43FB-A344-DEC3D18EC73B}" srcOrd="0" destOrd="0" parTransId="{10CC49D8-40AD-49FB-B19C-22673AC54A45}" sibTransId="{5B833BF5-E1ED-46A3-8219-9F27FC0FCEB1}"/>
    <dgm:cxn modelId="{F994A141-69E9-A440-82BA-5F24EBDA2A35}" type="presOf" srcId="{1AD47ECA-C4AE-406B-8F90-5B99EFC1CF7F}" destId="{CCF9CD2C-1BA2-C348-9C52-5421A0B4F8CB}" srcOrd="0" destOrd="5" presId="urn:microsoft.com/office/officeart/2005/8/layout/default"/>
    <dgm:cxn modelId="{C51E7D4C-1DB2-1841-8A74-ABAB4FBF8AA3}" type="presOf" srcId="{F4DE09BC-282D-45BA-9DC2-F4067115C7A9}" destId="{FB5721AE-CF62-284C-B08A-AA0AD44EE1C8}" srcOrd="0" destOrd="3" presId="urn:microsoft.com/office/officeart/2005/8/layout/default"/>
    <dgm:cxn modelId="{B4FBC14D-A0EF-4E27-AD18-E9F472FD6BCF}" srcId="{3F032C97-E6A9-4612-BAE5-36BE327ED193}" destId="{66EA12B2-9860-438D-BC2C-E89A8AF57167}" srcOrd="1" destOrd="0" parTransId="{7861CE16-BCBE-47E2-B627-012C283F8896}" sibTransId="{FC8937E5-152A-4C04-ACF7-AE9F7E40B550}"/>
    <dgm:cxn modelId="{A17ED14F-54CA-A642-B23E-13E876996F4C}" type="presOf" srcId="{67C45A86-F99A-47ED-B583-9B4A3286D466}" destId="{CCF9CD2C-1BA2-C348-9C52-5421A0B4F8CB}" srcOrd="0" destOrd="4" presId="urn:microsoft.com/office/officeart/2005/8/layout/default"/>
    <dgm:cxn modelId="{986DF750-437D-5D41-86FA-941204C9621E}" type="presOf" srcId="{4347ECD7-67CD-4EBE-A1B5-ED96EB30A7F9}" destId="{E0655B28-2867-4B49-9225-2272042AF017}" srcOrd="0" destOrd="0" presId="urn:microsoft.com/office/officeart/2005/8/layout/default"/>
    <dgm:cxn modelId="{483C1559-B3BB-4720-8976-D091E035A9CB}" srcId="{8F03EBDC-CFEA-497F-A8E1-4A9AC36FE7CD}" destId="{4983B1E3-9DCE-484E-A90C-0BFCD083087E}" srcOrd="3" destOrd="0" parTransId="{8179619D-919F-4EAE-A2E4-93FC0DBCDDD3}" sibTransId="{2BACF58E-3BC5-4F7B-9B03-DCB1DAFF7817}"/>
    <dgm:cxn modelId="{F82A8C5D-AB43-9F4D-B7E8-47B23D6C47DD}" type="presOf" srcId="{E789C8E8-CDE2-4CC0-BDFE-732B0CA3150E}" destId="{3D74483E-3D03-294C-9DD8-7FE717D2E0EF}" srcOrd="0" destOrd="2" presId="urn:microsoft.com/office/officeart/2005/8/layout/default"/>
    <dgm:cxn modelId="{58C17C63-2F05-403E-8F66-479FDAF403DA}" srcId="{4347ECD7-67CD-4EBE-A1B5-ED96EB30A7F9}" destId="{8F03EBDC-CFEA-497F-A8E1-4A9AC36FE7CD}" srcOrd="4" destOrd="0" parTransId="{CAA2A0DA-639A-4A75-94BC-1794B7DA162A}" sibTransId="{8FF9D02E-6A3C-479A-936B-95999E842BEF}"/>
    <dgm:cxn modelId="{C5379775-4479-4593-B784-1FDAA0C0BF1A}" srcId="{3F032C97-E6A9-4612-BAE5-36BE327ED193}" destId="{D7A23E99-4137-4727-AB3B-8DE2D67C77C5}" srcOrd="0" destOrd="0" parTransId="{25C4A7DB-35EA-4920-83B7-05D92A866F1A}" sibTransId="{F0506B3D-F928-4236-BB10-DC95C020FDA8}"/>
    <dgm:cxn modelId="{14A1C178-7F4B-124D-8EED-5E5C0FC5510F}" type="presOf" srcId="{BD3DAB4C-D15D-493F-87D0-EA4C3F6C8F0F}" destId="{1EF6AE81-C02C-AC4B-A8FE-B6610698AA61}" srcOrd="0" destOrd="1" presId="urn:microsoft.com/office/officeart/2005/8/layout/default"/>
    <dgm:cxn modelId="{6228F378-B386-4BA5-82A9-F43BDAE324EB}" srcId="{3F032C97-E6A9-4612-BAE5-36BE327ED193}" destId="{E4F3DD47-E4B7-4DDA-8457-4BA328CA426F}" srcOrd="2" destOrd="0" parTransId="{9822A37D-B05C-4B63-98CD-09E01209641A}" sibTransId="{1CD4FE2D-06DB-477D-B2B3-4879A39C7870}"/>
    <dgm:cxn modelId="{CA539379-F4B5-4A99-8B11-24C3EBF74EA1}" srcId="{EF508E86-DF63-4C11-BD40-C2E34B6359E2}" destId="{1AD47ECA-C4AE-406B-8F90-5B99EFC1CF7F}" srcOrd="4" destOrd="0" parTransId="{933ADF79-9B00-4F70-BEB1-23537D98DFD2}" sibTransId="{79DBCD52-513E-45FC-BB4D-9E63CA69EC46}"/>
    <dgm:cxn modelId="{8512397D-42F0-4A57-B43C-8A38F31363E7}" srcId="{8F03EBDC-CFEA-497F-A8E1-4A9AC36FE7CD}" destId="{7D769EC8-3D36-4A36-8BA8-642181E786C3}" srcOrd="0" destOrd="0" parTransId="{55D105F5-02FA-45C3-9965-3BFE5D788F33}" sibTransId="{242FF925-77E0-40E5-A11F-E1DB50F8F6DE}"/>
    <dgm:cxn modelId="{119FB880-FB67-46AB-B4F7-05B863148230}" srcId="{A5602E88-28A3-45BA-9903-1FE069B4355D}" destId="{BD3DAB4C-D15D-493F-87D0-EA4C3F6C8F0F}" srcOrd="0" destOrd="0" parTransId="{3213D523-79DA-4776-8ED1-F01F99A905B2}" sibTransId="{5DF442C5-2B3E-4B96-9D0A-A9CA16991190}"/>
    <dgm:cxn modelId="{6853C380-F135-4376-8AFE-99CD559826D2}" srcId="{F321AA5F-3B18-43FB-A344-DEC3D18EC73B}" destId="{E789C8E8-CDE2-4CC0-BDFE-732B0CA3150E}" srcOrd="1" destOrd="0" parTransId="{536D74A7-1943-4028-A9B0-63E6310B7CCF}" sibTransId="{52AD391E-2132-48F3-B7DC-439C91BCD79C}"/>
    <dgm:cxn modelId="{69C00E83-DBAF-5244-81BF-9DC85A538B5C}" type="presOf" srcId="{8F03EBDC-CFEA-497F-A8E1-4A9AC36FE7CD}" destId="{FB5721AE-CF62-284C-B08A-AA0AD44EE1C8}" srcOrd="0" destOrd="0" presId="urn:microsoft.com/office/officeart/2005/8/layout/default"/>
    <dgm:cxn modelId="{677EF68B-A838-469E-B9BD-C65A3ADBB8BC}" srcId="{8F03EBDC-CFEA-497F-A8E1-4A9AC36FE7CD}" destId="{913CCB6D-EDF3-4F06-BC7B-492784DB0AB0}" srcOrd="1" destOrd="0" parTransId="{F10B0B81-C3ED-4114-9766-97431326C47D}" sibTransId="{A2AC9B31-856E-48AC-B717-599FD25B6423}"/>
    <dgm:cxn modelId="{41D37092-BF0C-46A4-9F9A-25C6EA7313B8}" srcId="{4347ECD7-67CD-4EBE-A1B5-ED96EB30A7F9}" destId="{3F032C97-E6A9-4612-BAE5-36BE327ED193}" srcOrd="1" destOrd="0" parTransId="{8EDFDF56-4422-420A-98CE-3F83A6D01B80}" sibTransId="{5476878C-2718-4739-B641-F10862863396}"/>
    <dgm:cxn modelId="{5391D794-B5B7-3841-ADBF-6AD2A7D83F9B}" type="presOf" srcId="{EF508E86-DF63-4C11-BD40-C2E34B6359E2}" destId="{CCF9CD2C-1BA2-C348-9C52-5421A0B4F8CB}" srcOrd="0" destOrd="0" presId="urn:microsoft.com/office/officeart/2005/8/layout/default"/>
    <dgm:cxn modelId="{85FB2A96-C4AE-3B44-B2E1-5B425F7AEE06}" type="presOf" srcId="{753B8BBA-C458-4E5C-B775-5BE39FB4D996}" destId="{CCF9CD2C-1BA2-C348-9C52-5421A0B4F8CB}" srcOrd="0" destOrd="3" presId="urn:microsoft.com/office/officeart/2005/8/layout/default"/>
    <dgm:cxn modelId="{3A72269C-D392-0547-AC9A-D3297E9BB4C4}" type="presOf" srcId="{D7A23E99-4137-4727-AB3B-8DE2D67C77C5}" destId="{0B96A942-A12C-004A-BB48-91DD3CFFDA65}" srcOrd="0" destOrd="1" presId="urn:microsoft.com/office/officeart/2005/8/layout/default"/>
    <dgm:cxn modelId="{EDDF8AA1-220A-B645-BEFA-6A9AAF4F30B7}" type="presOf" srcId="{7D769EC8-3D36-4A36-8BA8-642181E786C3}" destId="{FB5721AE-CF62-284C-B08A-AA0AD44EE1C8}" srcOrd="0" destOrd="1" presId="urn:microsoft.com/office/officeart/2005/8/layout/default"/>
    <dgm:cxn modelId="{9BFBC9A1-7AAE-ED45-85F2-36C84113F669}" type="presOf" srcId="{04A77D5A-BA8F-432F-8CF2-01F887B0725B}" destId="{CCF9CD2C-1BA2-C348-9C52-5421A0B4F8CB}" srcOrd="0" destOrd="1" presId="urn:microsoft.com/office/officeart/2005/8/layout/default"/>
    <dgm:cxn modelId="{950379A5-B4D9-904B-8DDA-8EC9AADBCF29}" type="presOf" srcId="{913CCB6D-EDF3-4F06-BC7B-492784DB0AB0}" destId="{FB5721AE-CF62-284C-B08A-AA0AD44EE1C8}" srcOrd="0" destOrd="2" presId="urn:microsoft.com/office/officeart/2005/8/layout/default"/>
    <dgm:cxn modelId="{5502B6BF-C170-0A4B-90D5-A55989600603}" type="presOf" srcId="{B2E3B89D-535A-455C-AD09-84F55A6345B1}" destId="{1EF6AE81-C02C-AC4B-A8FE-B6610698AA61}" srcOrd="0" destOrd="2" presId="urn:microsoft.com/office/officeart/2005/8/layout/default"/>
    <dgm:cxn modelId="{E7E50FC6-A835-404F-852E-D92B3910E798}" srcId="{A5602E88-28A3-45BA-9903-1FE069B4355D}" destId="{B2E3B89D-535A-455C-AD09-84F55A6345B1}" srcOrd="1" destOrd="0" parTransId="{2614687A-7C4B-4B59-8E69-5DF6BB847ADC}" sibTransId="{48152DB9-6DFA-4774-A4D4-FD68D087320D}"/>
    <dgm:cxn modelId="{A9442EC9-BFE3-4C44-8341-8F158AAFFDA5}" type="presOf" srcId="{228A3A9E-273B-4C23-94E2-74AA12C9B8E4}" destId="{0B96A942-A12C-004A-BB48-91DD3CFFDA65}" srcOrd="0" destOrd="4" presId="urn:microsoft.com/office/officeart/2005/8/layout/default"/>
    <dgm:cxn modelId="{11BE0DCA-11A1-7F43-B801-DF47B290BADC}" type="presOf" srcId="{D165AA65-371F-4384-979F-349395EBC5B5}" destId="{3D74483E-3D03-294C-9DD8-7FE717D2E0EF}" srcOrd="0" destOrd="1" presId="urn:microsoft.com/office/officeart/2005/8/layout/default"/>
    <dgm:cxn modelId="{72D583CF-6BE0-406F-A51D-EF813739BD20}" srcId="{8F03EBDC-CFEA-497F-A8E1-4A9AC36FE7CD}" destId="{F4DE09BC-282D-45BA-9DC2-F4067115C7A9}" srcOrd="2" destOrd="0" parTransId="{32EA86BB-2E2B-449B-B315-FA76AE306E9A}" sibTransId="{D936E4D2-F0F8-4BE4-844F-AD76D518026C}"/>
    <dgm:cxn modelId="{326729DC-1FDD-A643-AC4B-41A353E352F4}" type="presOf" srcId="{66EA12B2-9860-438D-BC2C-E89A8AF57167}" destId="{0B96A942-A12C-004A-BB48-91DD3CFFDA65}" srcOrd="0" destOrd="2" presId="urn:microsoft.com/office/officeart/2005/8/layout/default"/>
    <dgm:cxn modelId="{8D7CD3EC-26E2-D245-9DFA-9FED3CAFAB23}" type="presOf" srcId="{A5602E88-28A3-45BA-9903-1FE069B4355D}" destId="{1EF6AE81-C02C-AC4B-A8FE-B6610698AA61}" srcOrd="0" destOrd="0" presId="urn:microsoft.com/office/officeart/2005/8/layout/default"/>
    <dgm:cxn modelId="{1BD54EF0-0595-4D81-9AD2-F5A387378534}" srcId="{EF508E86-DF63-4C11-BD40-C2E34B6359E2}" destId="{67C45A86-F99A-47ED-B583-9B4A3286D466}" srcOrd="3" destOrd="0" parTransId="{ECBAB022-D92D-4E37-A8DC-D1008DFC7413}" sibTransId="{1799BF7B-B1B6-4CB1-AD3B-22311071C999}"/>
    <dgm:cxn modelId="{9C66A1F1-E63E-644F-BC07-F61D04FBE12D}" type="presOf" srcId="{F1522BD9-6F7B-4D4F-BE37-8CD8545479F9}" destId="{1EF6AE81-C02C-AC4B-A8FE-B6610698AA61}" srcOrd="0" destOrd="4" presId="urn:microsoft.com/office/officeart/2005/8/layout/default"/>
    <dgm:cxn modelId="{DD3D97F6-BCCD-4268-B35E-2F000CE216B3}" srcId="{F321AA5F-3B18-43FB-A344-DEC3D18EC73B}" destId="{4F7E9B0E-746A-41F3-B555-FE80588C2DEF}" srcOrd="2" destOrd="0" parTransId="{B8F20F98-3C49-4457-80E0-30026C024377}" sibTransId="{C95AA30C-34A2-4683-9A60-E76172769393}"/>
    <dgm:cxn modelId="{CD39A3F8-2C3A-BA4E-8998-232C00202444}" type="presOf" srcId="{F321AA5F-3B18-43FB-A344-DEC3D18EC73B}" destId="{3D74483E-3D03-294C-9DD8-7FE717D2E0EF}" srcOrd="0" destOrd="0" presId="urn:microsoft.com/office/officeart/2005/8/layout/default"/>
    <dgm:cxn modelId="{24F7FCFC-0A9E-4955-B211-E5CF7C325E6D}" srcId="{4347ECD7-67CD-4EBE-A1B5-ED96EB30A7F9}" destId="{A5602E88-28A3-45BA-9903-1FE069B4355D}" srcOrd="2" destOrd="0" parTransId="{02173F3F-3FF0-490E-BED0-E4ED855E6AF5}" sibTransId="{6991B3B8-A2CE-48D3-AF53-6DF725D68E84}"/>
    <dgm:cxn modelId="{2757630C-F747-3646-B73E-D7F76FD87912}" type="presParOf" srcId="{E0655B28-2867-4B49-9225-2272042AF017}" destId="{3D74483E-3D03-294C-9DD8-7FE717D2E0EF}" srcOrd="0" destOrd="0" presId="urn:microsoft.com/office/officeart/2005/8/layout/default"/>
    <dgm:cxn modelId="{9F36BD03-80D9-294B-855F-D08C8FC7E779}" type="presParOf" srcId="{E0655B28-2867-4B49-9225-2272042AF017}" destId="{B743C4A0-CB75-A547-A484-472C8F1DE129}" srcOrd="1" destOrd="0" presId="urn:microsoft.com/office/officeart/2005/8/layout/default"/>
    <dgm:cxn modelId="{7969E28F-E030-EA4F-89C4-A63EE599F984}" type="presParOf" srcId="{E0655B28-2867-4B49-9225-2272042AF017}" destId="{0B96A942-A12C-004A-BB48-91DD3CFFDA65}" srcOrd="2" destOrd="0" presId="urn:microsoft.com/office/officeart/2005/8/layout/default"/>
    <dgm:cxn modelId="{3925F19B-4C66-7141-B6E2-B603A1E585DB}" type="presParOf" srcId="{E0655B28-2867-4B49-9225-2272042AF017}" destId="{20AFD5FD-F325-1F40-9048-1A0FB0E9DA74}" srcOrd="3" destOrd="0" presId="urn:microsoft.com/office/officeart/2005/8/layout/default"/>
    <dgm:cxn modelId="{A1C66DFA-2502-264C-AAC7-430C6FAA0F6B}" type="presParOf" srcId="{E0655B28-2867-4B49-9225-2272042AF017}" destId="{1EF6AE81-C02C-AC4B-A8FE-B6610698AA61}" srcOrd="4" destOrd="0" presId="urn:microsoft.com/office/officeart/2005/8/layout/default"/>
    <dgm:cxn modelId="{846654B0-69FD-A549-ADD9-A3A38CDA2C24}" type="presParOf" srcId="{E0655B28-2867-4B49-9225-2272042AF017}" destId="{FA76288A-A890-7A4D-892F-590990E9FBFF}" srcOrd="5" destOrd="0" presId="urn:microsoft.com/office/officeart/2005/8/layout/default"/>
    <dgm:cxn modelId="{95F983D8-B2C3-3A4B-8223-6311F0DB706C}" type="presParOf" srcId="{E0655B28-2867-4B49-9225-2272042AF017}" destId="{CCF9CD2C-1BA2-C348-9C52-5421A0B4F8CB}" srcOrd="6" destOrd="0" presId="urn:microsoft.com/office/officeart/2005/8/layout/default"/>
    <dgm:cxn modelId="{38F825AF-B183-7F41-B119-FB421D7CDEBE}" type="presParOf" srcId="{E0655B28-2867-4B49-9225-2272042AF017}" destId="{B6528D4E-34E6-124D-8F34-4CA7692D8F77}" srcOrd="7" destOrd="0" presId="urn:microsoft.com/office/officeart/2005/8/layout/default"/>
    <dgm:cxn modelId="{C8F257D6-3002-BA42-8119-82795309F6C5}" type="presParOf" srcId="{E0655B28-2867-4B49-9225-2272042AF017}" destId="{FB5721AE-CF62-284C-B08A-AA0AD44EE1C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033F6-0D2B-458E-95B1-94C1EDDB8CA9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802F7A-8AA0-4A27-928A-66B316FA9A13}">
      <dgm:prSet/>
      <dgm:spPr/>
      <dgm:t>
        <a:bodyPr/>
        <a:lstStyle/>
        <a:p>
          <a:r>
            <a:rPr lang="en-GB"/>
            <a:t>Bio</a:t>
          </a:r>
          <a:endParaRPr lang="en-US"/>
        </a:p>
      </dgm:t>
    </dgm:pt>
    <dgm:pt modelId="{82B46636-5D81-4F9D-A9E6-6883ABD80D53}" type="parTrans" cxnId="{B63B7AD0-5D1D-4F3D-BB6F-E1B20DACCB4B}">
      <dgm:prSet/>
      <dgm:spPr/>
      <dgm:t>
        <a:bodyPr/>
        <a:lstStyle/>
        <a:p>
          <a:endParaRPr lang="en-US"/>
        </a:p>
      </dgm:t>
    </dgm:pt>
    <dgm:pt modelId="{A1BDAA60-4869-45E7-8A43-9BDDA5514E67}" type="sibTrans" cxnId="{B63B7AD0-5D1D-4F3D-BB6F-E1B20DACCB4B}">
      <dgm:prSet/>
      <dgm:spPr/>
      <dgm:t>
        <a:bodyPr/>
        <a:lstStyle/>
        <a:p>
          <a:endParaRPr lang="en-US"/>
        </a:p>
      </dgm:t>
    </dgm:pt>
    <dgm:pt modelId="{90A650D0-609D-4EBB-A220-FA8AAC2E053C}">
      <dgm:prSet/>
      <dgm:spPr/>
      <dgm:t>
        <a:bodyPr/>
        <a:lstStyle/>
        <a:p>
          <a:r>
            <a:rPr lang="en-GB"/>
            <a:t>Antidepressants</a:t>
          </a:r>
          <a:endParaRPr lang="en-US"/>
        </a:p>
      </dgm:t>
    </dgm:pt>
    <dgm:pt modelId="{8830181E-CA4A-489B-B3F6-4A6419D6F71E}" type="parTrans" cxnId="{A4A89877-7F32-4C2C-A8D6-3DE505839FEC}">
      <dgm:prSet/>
      <dgm:spPr/>
      <dgm:t>
        <a:bodyPr/>
        <a:lstStyle/>
        <a:p>
          <a:endParaRPr lang="en-US"/>
        </a:p>
      </dgm:t>
    </dgm:pt>
    <dgm:pt modelId="{745B3F75-7EE5-4B3B-A0CD-D89A11642F3F}" type="sibTrans" cxnId="{A4A89877-7F32-4C2C-A8D6-3DE505839FEC}">
      <dgm:prSet/>
      <dgm:spPr/>
      <dgm:t>
        <a:bodyPr/>
        <a:lstStyle/>
        <a:p>
          <a:endParaRPr lang="en-US"/>
        </a:p>
      </dgm:t>
    </dgm:pt>
    <dgm:pt modelId="{670F04C2-1D1F-4991-95FE-54B94112D708}">
      <dgm:prSet/>
      <dgm:spPr/>
      <dgm:t>
        <a:bodyPr/>
        <a:lstStyle/>
        <a:p>
          <a:r>
            <a:rPr lang="en-GB"/>
            <a:t>Anxiolytics </a:t>
          </a:r>
          <a:endParaRPr lang="en-US"/>
        </a:p>
      </dgm:t>
    </dgm:pt>
    <dgm:pt modelId="{CA95D6DE-136D-406F-A728-B768B712024B}" type="parTrans" cxnId="{4B30364E-150B-4CB9-9BF5-69BA35A43142}">
      <dgm:prSet/>
      <dgm:spPr/>
      <dgm:t>
        <a:bodyPr/>
        <a:lstStyle/>
        <a:p>
          <a:endParaRPr lang="en-US"/>
        </a:p>
      </dgm:t>
    </dgm:pt>
    <dgm:pt modelId="{49375670-A6CD-4973-A3F0-B92111563124}" type="sibTrans" cxnId="{4B30364E-150B-4CB9-9BF5-69BA35A43142}">
      <dgm:prSet/>
      <dgm:spPr/>
      <dgm:t>
        <a:bodyPr/>
        <a:lstStyle/>
        <a:p>
          <a:endParaRPr lang="en-US"/>
        </a:p>
      </dgm:t>
    </dgm:pt>
    <dgm:pt modelId="{35023030-F387-4D5D-93DB-64CFCDD0ADB1}">
      <dgm:prSet/>
      <dgm:spPr/>
      <dgm:t>
        <a:bodyPr/>
        <a:lstStyle/>
        <a:p>
          <a:r>
            <a:rPr lang="en-GB"/>
            <a:t>Psycho </a:t>
          </a:r>
          <a:endParaRPr lang="en-US"/>
        </a:p>
      </dgm:t>
    </dgm:pt>
    <dgm:pt modelId="{A4CF7924-16E7-46E2-A211-540F22980455}" type="parTrans" cxnId="{E58188F6-98A1-4444-B1CC-62F344BFAEA4}">
      <dgm:prSet/>
      <dgm:spPr/>
      <dgm:t>
        <a:bodyPr/>
        <a:lstStyle/>
        <a:p>
          <a:endParaRPr lang="en-US"/>
        </a:p>
      </dgm:t>
    </dgm:pt>
    <dgm:pt modelId="{54600B80-DAA1-4F21-9F45-AC58EE92A055}" type="sibTrans" cxnId="{E58188F6-98A1-4444-B1CC-62F344BFAEA4}">
      <dgm:prSet/>
      <dgm:spPr/>
      <dgm:t>
        <a:bodyPr/>
        <a:lstStyle/>
        <a:p>
          <a:endParaRPr lang="en-US"/>
        </a:p>
      </dgm:t>
    </dgm:pt>
    <dgm:pt modelId="{70DDAFF3-B715-4137-ACD9-633A6CDCADC0}">
      <dgm:prSet/>
      <dgm:spPr/>
      <dgm:t>
        <a:bodyPr/>
        <a:lstStyle/>
        <a:p>
          <a:r>
            <a:rPr lang="en-GB"/>
            <a:t>CBT</a:t>
          </a:r>
          <a:endParaRPr lang="en-US"/>
        </a:p>
      </dgm:t>
    </dgm:pt>
    <dgm:pt modelId="{A563B0A5-82A1-41E6-B34E-E741B4FE3C45}" type="parTrans" cxnId="{148098BE-3BC6-47AF-B504-7AD4651887E7}">
      <dgm:prSet/>
      <dgm:spPr/>
      <dgm:t>
        <a:bodyPr/>
        <a:lstStyle/>
        <a:p>
          <a:endParaRPr lang="en-US"/>
        </a:p>
      </dgm:t>
    </dgm:pt>
    <dgm:pt modelId="{DD064591-417A-4C6B-9497-09552900BC87}" type="sibTrans" cxnId="{148098BE-3BC6-47AF-B504-7AD4651887E7}">
      <dgm:prSet/>
      <dgm:spPr/>
      <dgm:t>
        <a:bodyPr/>
        <a:lstStyle/>
        <a:p>
          <a:endParaRPr lang="en-US"/>
        </a:p>
      </dgm:t>
    </dgm:pt>
    <dgm:pt modelId="{1854F4B7-8DF2-4721-861E-FED7334865C9}">
      <dgm:prSet/>
      <dgm:spPr/>
      <dgm:t>
        <a:bodyPr/>
        <a:lstStyle/>
        <a:p>
          <a:r>
            <a:rPr lang="en-GB"/>
            <a:t>Social</a:t>
          </a:r>
          <a:endParaRPr lang="en-US"/>
        </a:p>
      </dgm:t>
    </dgm:pt>
    <dgm:pt modelId="{50BB2413-EEED-4BE6-8AFC-74C8884E32F8}" type="parTrans" cxnId="{17C3DAA0-6A4B-4612-BD9E-9B3153B86B87}">
      <dgm:prSet/>
      <dgm:spPr/>
      <dgm:t>
        <a:bodyPr/>
        <a:lstStyle/>
        <a:p>
          <a:endParaRPr lang="en-US"/>
        </a:p>
      </dgm:t>
    </dgm:pt>
    <dgm:pt modelId="{76D3AF80-6B8B-4926-B125-ECE1ED0E1AEB}" type="sibTrans" cxnId="{17C3DAA0-6A4B-4612-BD9E-9B3153B86B87}">
      <dgm:prSet/>
      <dgm:spPr/>
      <dgm:t>
        <a:bodyPr/>
        <a:lstStyle/>
        <a:p>
          <a:endParaRPr lang="en-US"/>
        </a:p>
      </dgm:t>
    </dgm:pt>
    <dgm:pt modelId="{02D1D042-1004-FF44-83F3-CC82274E223F}" type="pres">
      <dgm:prSet presAssocID="{D2F033F6-0D2B-458E-95B1-94C1EDDB8CA9}" presName="Name0" presStyleCnt="0">
        <dgm:presLayoutVars>
          <dgm:dir/>
          <dgm:animLvl val="lvl"/>
          <dgm:resizeHandles val="exact"/>
        </dgm:presLayoutVars>
      </dgm:prSet>
      <dgm:spPr/>
    </dgm:pt>
    <dgm:pt modelId="{ACCE19DA-2ED1-4F44-BF70-3FCC2E341F8F}" type="pres">
      <dgm:prSet presAssocID="{BB802F7A-8AA0-4A27-928A-66B316FA9A13}" presName="composite" presStyleCnt="0"/>
      <dgm:spPr/>
    </dgm:pt>
    <dgm:pt modelId="{F43CB1BE-5845-E24F-95D0-8FA2934B58FB}" type="pres">
      <dgm:prSet presAssocID="{BB802F7A-8AA0-4A27-928A-66B316FA9A1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E65FDFE-8C09-FA44-9FC7-8DFF138BD2EE}" type="pres">
      <dgm:prSet presAssocID="{BB802F7A-8AA0-4A27-928A-66B316FA9A13}" presName="desTx" presStyleLbl="alignAccFollowNode1" presStyleIdx="0" presStyleCnt="3">
        <dgm:presLayoutVars>
          <dgm:bulletEnabled val="1"/>
        </dgm:presLayoutVars>
      </dgm:prSet>
      <dgm:spPr/>
    </dgm:pt>
    <dgm:pt modelId="{326AFC7A-3B78-F040-951B-35B288D70688}" type="pres">
      <dgm:prSet presAssocID="{A1BDAA60-4869-45E7-8A43-9BDDA5514E67}" presName="space" presStyleCnt="0"/>
      <dgm:spPr/>
    </dgm:pt>
    <dgm:pt modelId="{BF351AC6-BAE1-2C4C-8DB9-5C16E2AFCF5A}" type="pres">
      <dgm:prSet presAssocID="{35023030-F387-4D5D-93DB-64CFCDD0ADB1}" presName="composite" presStyleCnt="0"/>
      <dgm:spPr/>
    </dgm:pt>
    <dgm:pt modelId="{B75F1F8A-9135-4348-AF98-370468BDC505}" type="pres">
      <dgm:prSet presAssocID="{35023030-F387-4D5D-93DB-64CFCDD0AD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5496B9B-37E8-7847-9CC1-BECF6DA7A20A}" type="pres">
      <dgm:prSet presAssocID="{35023030-F387-4D5D-93DB-64CFCDD0ADB1}" presName="desTx" presStyleLbl="alignAccFollowNode1" presStyleIdx="1" presStyleCnt="3">
        <dgm:presLayoutVars>
          <dgm:bulletEnabled val="1"/>
        </dgm:presLayoutVars>
      </dgm:prSet>
      <dgm:spPr/>
    </dgm:pt>
    <dgm:pt modelId="{FF80F7C8-8073-CD41-8D1F-50D7AD0D3586}" type="pres">
      <dgm:prSet presAssocID="{54600B80-DAA1-4F21-9F45-AC58EE92A055}" presName="space" presStyleCnt="0"/>
      <dgm:spPr/>
    </dgm:pt>
    <dgm:pt modelId="{846842DB-19BA-B149-9C67-3531EB9821F0}" type="pres">
      <dgm:prSet presAssocID="{1854F4B7-8DF2-4721-861E-FED7334865C9}" presName="composite" presStyleCnt="0"/>
      <dgm:spPr/>
    </dgm:pt>
    <dgm:pt modelId="{B14A2B23-EB8E-784B-8CE8-FFC49C86FEBE}" type="pres">
      <dgm:prSet presAssocID="{1854F4B7-8DF2-4721-861E-FED7334865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1E7EBFD-FF16-074F-B238-45914CECDF6B}" type="pres">
      <dgm:prSet presAssocID="{1854F4B7-8DF2-4721-861E-FED7334865C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9F38B44-F8C3-0E46-BF5E-A27A5F5B862F}" type="presOf" srcId="{90A650D0-609D-4EBB-A220-FA8AAC2E053C}" destId="{1E65FDFE-8C09-FA44-9FC7-8DFF138BD2EE}" srcOrd="0" destOrd="0" presId="urn:microsoft.com/office/officeart/2005/8/layout/hList1"/>
    <dgm:cxn modelId="{4B30364E-150B-4CB9-9BF5-69BA35A43142}" srcId="{BB802F7A-8AA0-4A27-928A-66B316FA9A13}" destId="{670F04C2-1D1F-4991-95FE-54B94112D708}" srcOrd="1" destOrd="0" parTransId="{CA95D6DE-136D-406F-A728-B768B712024B}" sibTransId="{49375670-A6CD-4973-A3F0-B92111563124}"/>
    <dgm:cxn modelId="{4E984C51-468C-274A-B7BA-6030E1B0833C}" type="presOf" srcId="{670F04C2-1D1F-4991-95FE-54B94112D708}" destId="{1E65FDFE-8C09-FA44-9FC7-8DFF138BD2EE}" srcOrd="0" destOrd="1" presId="urn:microsoft.com/office/officeart/2005/8/layout/hList1"/>
    <dgm:cxn modelId="{E2E35564-F4A9-554D-AA9C-E9ACE1B59470}" type="presOf" srcId="{70DDAFF3-B715-4137-ACD9-633A6CDCADC0}" destId="{85496B9B-37E8-7847-9CC1-BECF6DA7A20A}" srcOrd="0" destOrd="0" presId="urn:microsoft.com/office/officeart/2005/8/layout/hList1"/>
    <dgm:cxn modelId="{B1DCFD74-F22D-C645-8E39-374D4D784A73}" type="presOf" srcId="{1854F4B7-8DF2-4721-861E-FED7334865C9}" destId="{B14A2B23-EB8E-784B-8CE8-FFC49C86FEBE}" srcOrd="0" destOrd="0" presId="urn:microsoft.com/office/officeart/2005/8/layout/hList1"/>
    <dgm:cxn modelId="{E19ED775-81A4-F044-B4AB-AA57DA7B6097}" type="presOf" srcId="{D2F033F6-0D2B-458E-95B1-94C1EDDB8CA9}" destId="{02D1D042-1004-FF44-83F3-CC82274E223F}" srcOrd="0" destOrd="0" presId="urn:microsoft.com/office/officeart/2005/8/layout/hList1"/>
    <dgm:cxn modelId="{A4A89877-7F32-4C2C-A8D6-3DE505839FEC}" srcId="{BB802F7A-8AA0-4A27-928A-66B316FA9A13}" destId="{90A650D0-609D-4EBB-A220-FA8AAC2E053C}" srcOrd="0" destOrd="0" parTransId="{8830181E-CA4A-489B-B3F6-4A6419D6F71E}" sibTransId="{745B3F75-7EE5-4B3B-A0CD-D89A11642F3F}"/>
    <dgm:cxn modelId="{A7EED088-09E8-CF4C-8F8D-C78D282DCC7E}" type="presOf" srcId="{BB802F7A-8AA0-4A27-928A-66B316FA9A13}" destId="{F43CB1BE-5845-E24F-95D0-8FA2934B58FB}" srcOrd="0" destOrd="0" presId="urn:microsoft.com/office/officeart/2005/8/layout/hList1"/>
    <dgm:cxn modelId="{DB72AF99-EB04-1742-A972-24682F2A07AA}" type="presOf" srcId="{35023030-F387-4D5D-93DB-64CFCDD0ADB1}" destId="{B75F1F8A-9135-4348-AF98-370468BDC505}" srcOrd="0" destOrd="0" presId="urn:microsoft.com/office/officeart/2005/8/layout/hList1"/>
    <dgm:cxn modelId="{17C3DAA0-6A4B-4612-BD9E-9B3153B86B87}" srcId="{D2F033F6-0D2B-458E-95B1-94C1EDDB8CA9}" destId="{1854F4B7-8DF2-4721-861E-FED7334865C9}" srcOrd="2" destOrd="0" parTransId="{50BB2413-EEED-4BE6-8AFC-74C8884E32F8}" sibTransId="{76D3AF80-6B8B-4926-B125-ECE1ED0E1AEB}"/>
    <dgm:cxn modelId="{148098BE-3BC6-47AF-B504-7AD4651887E7}" srcId="{35023030-F387-4D5D-93DB-64CFCDD0ADB1}" destId="{70DDAFF3-B715-4137-ACD9-633A6CDCADC0}" srcOrd="0" destOrd="0" parTransId="{A563B0A5-82A1-41E6-B34E-E741B4FE3C45}" sibTransId="{DD064591-417A-4C6B-9497-09552900BC87}"/>
    <dgm:cxn modelId="{B63B7AD0-5D1D-4F3D-BB6F-E1B20DACCB4B}" srcId="{D2F033F6-0D2B-458E-95B1-94C1EDDB8CA9}" destId="{BB802F7A-8AA0-4A27-928A-66B316FA9A13}" srcOrd="0" destOrd="0" parTransId="{82B46636-5D81-4F9D-A9E6-6883ABD80D53}" sibTransId="{A1BDAA60-4869-45E7-8A43-9BDDA5514E67}"/>
    <dgm:cxn modelId="{E58188F6-98A1-4444-B1CC-62F344BFAEA4}" srcId="{D2F033F6-0D2B-458E-95B1-94C1EDDB8CA9}" destId="{35023030-F387-4D5D-93DB-64CFCDD0ADB1}" srcOrd="1" destOrd="0" parTransId="{A4CF7924-16E7-46E2-A211-540F22980455}" sibTransId="{54600B80-DAA1-4F21-9F45-AC58EE92A055}"/>
    <dgm:cxn modelId="{22DA2D6B-F704-184F-9EAF-0AB324F6CD3E}" type="presParOf" srcId="{02D1D042-1004-FF44-83F3-CC82274E223F}" destId="{ACCE19DA-2ED1-4F44-BF70-3FCC2E341F8F}" srcOrd="0" destOrd="0" presId="urn:microsoft.com/office/officeart/2005/8/layout/hList1"/>
    <dgm:cxn modelId="{0EAB84F8-9B69-7847-87BA-DDC221EA5268}" type="presParOf" srcId="{ACCE19DA-2ED1-4F44-BF70-3FCC2E341F8F}" destId="{F43CB1BE-5845-E24F-95D0-8FA2934B58FB}" srcOrd="0" destOrd="0" presId="urn:microsoft.com/office/officeart/2005/8/layout/hList1"/>
    <dgm:cxn modelId="{747384C0-1F73-2748-86A6-9A76AFCBC9C9}" type="presParOf" srcId="{ACCE19DA-2ED1-4F44-BF70-3FCC2E341F8F}" destId="{1E65FDFE-8C09-FA44-9FC7-8DFF138BD2EE}" srcOrd="1" destOrd="0" presId="urn:microsoft.com/office/officeart/2005/8/layout/hList1"/>
    <dgm:cxn modelId="{2C03F4FD-6859-2641-ACA8-69107752EF3B}" type="presParOf" srcId="{02D1D042-1004-FF44-83F3-CC82274E223F}" destId="{326AFC7A-3B78-F040-951B-35B288D70688}" srcOrd="1" destOrd="0" presId="urn:microsoft.com/office/officeart/2005/8/layout/hList1"/>
    <dgm:cxn modelId="{507F57D7-4043-FA46-B755-D77594C8855A}" type="presParOf" srcId="{02D1D042-1004-FF44-83F3-CC82274E223F}" destId="{BF351AC6-BAE1-2C4C-8DB9-5C16E2AFCF5A}" srcOrd="2" destOrd="0" presId="urn:microsoft.com/office/officeart/2005/8/layout/hList1"/>
    <dgm:cxn modelId="{DFFFC995-E0F9-E343-B395-B49964F28FBA}" type="presParOf" srcId="{BF351AC6-BAE1-2C4C-8DB9-5C16E2AFCF5A}" destId="{B75F1F8A-9135-4348-AF98-370468BDC505}" srcOrd="0" destOrd="0" presId="urn:microsoft.com/office/officeart/2005/8/layout/hList1"/>
    <dgm:cxn modelId="{0B7295C2-4326-4841-980B-83BBA91C767A}" type="presParOf" srcId="{BF351AC6-BAE1-2C4C-8DB9-5C16E2AFCF5A}" destId="{85496B9B-37E8-7847-9CC1-BECF6DA7A20A}" srcOrd="1" destOrd="0" presId="urn:microsoft.com/office/officeart/2005/8/layout/hList1"/>
    <dgm:cxn modelId="{80C2B7B7-E868-BE4A-BBBC-706DB7612837}" type="presParOf" srcId="{02D1D042-1004-FF44-83F3-CC82274E223F}" destId="{FF80F7C8-8073-CD41-8D1F-50D7AD0D3586}" srcOrd="3" destOrd="0" presId="urn:microsoft.com/office/officeart/2005/8/layout/hList1"/>
    <dgm:cxn modelId="{081E96F9-F5EF-D347-90B7-3A732279CA55}" type="presParOf" srcId="{02D1D042-1004-FF44-83F3-CC82274E223F}" destId="{846842DB-19BA-B149-9C67-3531EB9821F0}" srcOrd="4" destOrd="0" presId="urn:microsoft.com/office/officeart/2005/8/layout/hList1"/>
    <dgm:cxn modelId="{D175A1F2-0EE3-8F43-A79A-10C5BF07CBF4}" type="presParOf" srcId="{846842DB-19BA-B149-9C67-3531EB9821F0}" destId="{B14A2B23-EB8E-784B-8CE8-FFC49C86FEBE}" srcOrd="0" destOrd="0" presId="urn:microsoft.com/office/officeart/2005/8/layout/hList1"/>
    <dgm:cxn modelId="{596DF605-021E-1D4B-8273-11F0C68C9DCE}" type="presParOf" srcId="{846842DB-19BA-B149-9C67-3531EB9821F0}" destId="{01E7EBFD-FF16-074F-B238-45914CECDF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FF4E7-82C5-46C4-906D-8CF28708FB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5A2559D-0047-4CF4-B5B5-BC589D74E430}">
      <dgm:prSet/>
      <dgm:spPr/>
      <dgm:t>
        <a:bodyPr/>
        <a:lstStyle/>
        <a:p>
          <a:r>
            <a:rPr lang="en-GB"/>
            <a:t>Tricyclic and related antidepressants (TCA)</a:t>
          </a:r>
          <a:endParaRPr lang="en-US"/>
        </a:p>
      </dgm:t>
    </dgm:pt>
    <dgm:pt modelId="{3676585A-32FC-4CF4-9AC0-6CCC927E8509}" type="parTrans" cxnId="{79361E85-06A6-43B0-928F-11FCB66BC2E1}">
      <dgm:prSet/>
      <dgm:spPr/>
      <dgm:t>
        <a:bodyPr/>
        <a:lstStyle/>
        <a:p>
          <a:endParaRPr lang="en-US"/>
        </a:p>
      </dgm:t>
    </dgm:pt>
    <dgm:pt modelId="{95F39C85-2110-428C-ABD2-57829DA2D00C}" type="sibTrans" cxnId="{79361E85-06A6-43B0-928F-11FCB66BC2E1}">
      <dgm:prSet/>
      <dgm:spPr/>
      <dgm:t>
        <a:bodyPr/>
        <a:lstStyle/>
        <a:p>
          <a:endParaRPr lang="en-US"/>
        </a:p>
      </dgm:t>
    </dgm:pt>
    <dgm:pt modelId="{A8F2CF8B-4024-46BE-ADA1-223EDC9390D6}">
      <dgm:prSet/>
      <dgm:spPr/>
      <dgm:t>
        <a:bodyPr/>
        <a:lstStyle/>
        <a:p>
          <a:r>
            <a:rPr lang="en-GB"/>
            <a:t>E.g. amitriptyline, imipramine, doxepin, mianserin, trazodone</a:t>
          </a:r>
          <a:endParaRPr lang="en-US"/>
        </a:p>
      </dgm:t>
    </dgm:pt>
    <dgm:pt modelId="{02712E7B-A01E-4CFC-A6BB-44F1D9722133}" type="parTrans" cxnId="{BCE15234-DA77-4708-A8F8-45CAD3B8BBD3}">
      <dgm:prSet/>
      <dgm:spPr/>
      <dgm:t>
        <a:bodyPr/>
        <a:lstStyle/>
        <a:p>
          <a:endParaRPr lang="en-US"/>
        </a:p>
      </dgm:t>
    </dgm:pt>
    <dgm:pt modelId="{DA2F1426-609C-4E57-80E6-5D16CAC47B7B}" type="sibTrans" cxnId="{BCE15234-DA77-4708-A8F8-45CAD3B8BBD3}">
      <dgm:prSet/>
      <dgm:spPr/>
      <dgm:t>
        <a:bodyPr/>
        <a:lstStyle/>
        <a:p>
          <a:endParaRPr lang="en-US"/>
        </a:p>
      </dgm:t>
    </dgm:pt>
    <dgm:pt modelId="{795A70BF-C334-442C-B6AB-A88E1273E100}">
      <dgm:prSet/>
      <dgm:spPr/>
      <dgm:t>
        <a:bodyPr/>
        <a:lstStyle/>
        <a:p>
          <a:r>
            <a:rPr lang="en-GB"/>
            <a:t>Older generation have lots of side effects</a:t>
          </a:r>
          <a:endParaRPr lang="en-US"/>
        </a:p>
      </dgm:t>
    </dgm:pt>
    <dgm:pt modelId="{1C244625-D778-4E7C-8E89-CFD59B29BF18}" type="parTrans" cxnId="{90BBC656-88E5-4838-9C26-A880E45D9475}">
      <dgm:prSet/>
      <dgm:spPr/>
      <dgm:t>
        <a:bodyPr/>
        <a:lstStyle/>
        <a:p>
          <a:endParaRPr lang="en-US"/>
        </a:p>
      </dgm:t>
    </dgm:pt>
    <dgm:pt modelId="{2705B0D5-ACD3-4B7D-A5F5-CDD3DCCB1C64}" type="sibTrans" cxnId="{90BBC656-88E5-4838-9C26-A880E45D9475}">
      <dgm:prSet/>
      <dgm:spPr/>
      <dgm:t>
        <a:bodyPr/>
        <a:lstStyle/>
        <a:p>
          <a:endParaRPr lang="en-US"/>
        </a:p>
      </dgm:t>
    </dgm:pt>
    <dgm:pt modelId="{DF21C722-5438-4025-A03C-D33F81D429AB}">
      <dgm:prSet/>
      <dgm:spPr/>
      <dgm:t>
        <a:bodyPr/>
        <a:lstStyle/>
        <a:p>
          <a:r>
            <a:rPr lang="en-GB"/>
            <a:t>Monoamine-oxidase inhibitors (MAOI)</a:t>
          </a:r>
          <a:endParaRPr lang="en-US"/>
        </a:p>
      </dgm:t>
    </dgm:pt>
    <dgm:pt modelId="{02D94EE4-1E75-45B9-A3F2-37CD3A073128}" type="parTrans" cxnId="{B3CB05A9-DD75-4E72-84D0-7823504555E2}">
      <dgm:prSet/>
      <dgm:spPr/>
      <dgm:t>
        <a:bodyPr/>
        <a:lstStyle/>
        <a:p>
          <a:endParaRPr lang="en-US"/>
        </a:p>
      </dgm:t>
    </dgm:pt>
    <dgm:pt modelId="{73EDF61D-E8E1-468A-8407-8EAAD9EA1C75}" type="sibTrans" cxnId="{B3CB05A9-DD75-4E72-84D0-7823504555E2}">
      <dgm:prSet/>
      <dgm:spPr/>
      <dgm:t>
        <a:bodyPr/>
        <a:lstStyle/>
        <a:p>
          <a:endParaRPr lang="en-US"/>
        </a:p>
      </dgm:t>
    </dgm:pt>
    <dgm:pt modelId="{2FD34F59-8B6C-4BBF-8391-BE0E3B6D383D}">
      <dgm:prSet/>
      <dgm:spPr/>
      <dgm:t>
        <a:bodyPr/>
        <a:lstStyle/>
        <a:p>
          <a:r>
            <a:rPr lang="en-GB"/>
            <a:t>E.g. moclobemide, phenelzine, isocarboxazid, tranylcypromine</a:t>
          </a:r>
          <a:endParaRPr lang="en-US"/>
        </a:p>
      </dgm:t>
    </dgm:pt>
    <dgm:pt modelId="{D340F2E6-5C67-4ACC-BABD-95B38239EFB7}" type="parTrans" cxnId="{2ABC8948-FC00-4696-97B4-BCC15368D13F}">
      <dgm:prSet/>
      <dgm:spPr/>
      <dgm:t>
        <a:bodyPr/>
        <a:lstStyle/>
        <a:p>
          <a:endParaRPr lang="en-US"/>
        </a:p>
      </dgm:t>
    </dgm:pt>
    <dgm:pt modelId="{7DEB4E80-0355-49B3-ADFE-2113479DF620}" type="sibTrans" cxnId="{2ABC8948-FC00-4696-97B4-BCC15368D13F}">
      <dgm:prSet/>
      <dgm:spPr/>
      <dgm:t>
        <a:bodyPr/>
        <a:lstStyle/>
        <a:p>
          <a:endParaRPr lang="en-US"/>
        </a:p>
      </dgm:t>
    </dgm:pt>
    <dgm:pt modelId="{B2AA053C-30F0-4D71-8AC9-8E2E34065A99}">
      <dgm:prSet/>
      <dgm:spPr/>
      <dgm:t>
        <a:bodyPr/>
        <a:lstStyle/>
        <a:p>
          <a:r>
            <a:rPr lang="en-GB"/>
            <a:t>Dietary restrictions so rarely used now</a:t>
          </a:r>
          <a:endParaRPr lang="en-US"/>
        </a:p>
      </dgm:t>
    </dgm:pt>
    <dgm:pt modelId="{6D322163-5180-4E72-82A1-A6747E7D7229}" type="parTrans" cxnId="{6E5B0A10-D289-4643-B862-60E04D231394}">
      <dgm:prSet/>
      <dgm:spPr/>
      <dgm:t>
        <a:bodyPr/>
        <a:lstStyle/>
        <a:p>
          <a:endParaRPr lang="en-US"/>
        </a:p>
      </dgm:t>
    </dgm:pt>
    <dgm:pt modelId="{AAA7FAF9-2296-4835-A417-AE6A64C5CBD1}" type="sibTrans" cxnId="{6E5B0A10-D289-4643-B862-60E04D231394}">
      <dgm:prSet/>
      <dgm:spPr/>
      <dgm:t>
        <a:bodyPr/>
        <a:lstStyle/>
        <a:p>
          <a:endParaRPr lang="en-US"/>
        </a:p>
      </dgm:t>
    </dgm:pt>
    <dgm:pt modelId="{8B83D99F-C692-4961-BCFB-0693B3A25674}">
      <dgm:prSet/>
      <dgm:spPr/>
      <dgm:t>
        <a:bodyPr/>
        <a:lstStyle/>
        <a:p>
          <a:r>
            <a:rPr lang="en-GB"/>
            <a:t>Selective serotonin reuptake inhibitors (SSRI)</a:t>
          </a:r>
          <a:endParaRPr lang="en-US"/>
        </a:p>
      </dgm:t>
    </dgm:pt>
    <dgm:pt modelId="{B9206F88-CFBE-4904-8CA5-0778F201F91B}" type="parTrans" cxnId="{89FC252B-5C96-4754-B500-4426396B6995}">
      <dgm:prSet/>
      <dgm:spPr/>
      <dgm:t>
        <a:bodyPr/>
        <a:lstStyle/>
        <a:p>
          <a:endParaRPr lang="en-US"/>
        </a:p>
      </dgm:t>
    </dgm:pt>
    <dgm:pt modelId="{3B1FDC5E-23F1-4AB9-9222-8A2907F5C6C5}" type="sibTrans" cxnId="{89FC252B-5C96-4754-B500-4426396B6995}">
      <dgm:prSet/>
      <dgm:spPr/>
      <dgm:t>
        <a:bodyPr/>
        <a:lstStyle/>
        <a:p>
          <a:endParaRPr lang="en-US"/>
        </a:p>
      </dgm:t>
    </dgm:pt>
    <dgm:pt modelId="{64C3C411-51C8-4E8F-90AA-549526701116}">
      <dgm:prSet/>
      <dgm:spPr/>
      <dgm:t>
        <a:bodyPr/>
        <a:lstStyle/>
        <a:p>
          <a:r>
            <a:rPr lang="en-GB"/>
            <a:t>E.g. fluoxetine, paroxetine, sertraline, citalopram</a:t>
          </a:r>
          <a:endParaRPr lang="en-US"/>
        </a:p>
      </dgm:t>
    </dgm:pt>
    <dgm:pt modelId="{4B41A19F-BE24-4EF2-B379-A78AEDE5426B}" type="parTrans" cxnId="{6C170FBD-2B54-4EE1-8808-6965A33A6BBA}">
      <dgm:prSet/>
      <dgm:spPr/>
      <dgm:t>
        <a:bodyPr/>
        <a:lstStyle/>
        <a:p>
          <a:endParaRPr lang="en-US"/>
        </a:p>
      </dgm:t>
    </dgm:pt>
    <dgm:pt modelId="{37AF091E-A27E-4346-8E5D-1053624740E6}" type="sibTrans" cxnId="{6C170FBD-2B54-4EE1-8808-6965A33A6BBA}">
      <dgm:prSet/>
      <dgm:spPr/>
      <dgm:t>
        <a:bodyPr/>
        <a:lstStyle/>
        <a:p>
          <a:endParaRPr lang="en-US"/>
        </a:p>
      </dgm:t>
    </dgm:pt>
    <dgm:pt modelId="{8D12CDC7-9EDA-4556-89AA-24F536ED7031}">
      <dgm:prSet/>
      <dgm:spPr/>
      <dgm:t>
        <a:bodyPr/>
        <a:lstStyle/>
        <a:p>
          <a:r>
            <a:rPr lang="en-GB"/>
            <a:t>Other antidepressants (many are “dual action”)</a:t>
          </a:r>
          <a:endParaRPr lang="en-US"/>
        </a:p>
      </dgm:t>
    </dgm:pt>
    <dgm:pt modelId="{E4FEDF56-3A64-4751-B565-79B3D537C754}" type="parTrans" cxnId="{B4716375-57EE-4F6A-A883-1D74BA757D15}">
      <dgm:prSet/>
      <dgm:spPr/>
      <dgm:t>
        <a:bodyPr/>
        <a:lstStyle/>
        <a:p>
          <a:endParaRPr lang="en-US"/>
        </a:p>
      </dgm:t>
    </dgm:pt>
    <dgm:pt modelId="{A49632BD-B2CB-4FFC-8440-6A0DBBAA9F4C}" type="sibTrans" cxnId="{B4716375-57EE-4F6A-A883-1D74BA757D15}">
      <dgm:prSet/>
      <dgm:spPr/>
      <dgm:t>
        <a:bodyPr/>
        <a:lstStyle/>
        <a:p>
          <a:endParaRPr lang="en-US"/>
        </a:p>
      </dgm:t>
    </dgm:pt>
    <dgm:pt modelId="{B08252F0-3453-4C38-B446-E0B391E88714}">
      <dgm:prSet/>
      <dgm:spPr/>
      <dgm:t>
        <a:bodyPr/>
        <a:lstStyle/>
        <a:p>
          <a:r>
            <a:rPr lang="en-GB"/>
            <a:t>E.g. mirtazapine, venlafaxine, duloxetine</a:t>
          </a:r>
          <a:endParaRPr lang="en-US"/>
        </a:p>
      </dgm:t>
    </dgm:pt>
    <dgm:pt modelId="{85CEC6E8-EF16-47F8-8437-C51F17494B99}" type="parTrans" cxnId="{4DB3DFA8-D2FD-440E-86C2-C4EAB5A056F7}">
      <dgm:prSet/>
      <dgm:spPr/>
      <dgm:t>
        <a:bodyPr/>
        <a:lstStyle/>
        <a:p>
          <a:endParaRPr lang="en-US"/>
        </a:p>
      </dgm:t>
    </dgm:pt>
    <dgm:pt modelId="{448FCD29-8427-4EF4-8CB1-410DC718620B}" type="sibTrans" cxnId="{4DB3DFA8-D2FD-440E-86C2-C4EAB5A056F7}">
      <dgm:prSet/>
      <dgm:spPr/>
      <dgm:t>
        <a:bodyPr/>
        <a:lstStyle/>
        <a:p>
          <a:endParaRPr lang="en-US"/>
        </a:p>
      </dgm:t>
    </dgm:pt>
    <dgm:pt modelId="{0F5F2C73-3495-4843-8406-22F2FFC8BECF}" type="pres">
      <dgm:prSet presAssocID="{2B2FF4E7-82C5-46C4-906D-8CF28708FB44}" presName="root" presStyleCnt="0">
        <dgm:presLayoutVars>
          <dgm:dir/>
          <dgm:resizeHandles val="exact"/>
        </dgm:presLayoutVars>
      </dgm:prSet>
      <dgm:spPr/>
    </dgm:pt>
    <dgm:pt modelId="{9B17C79B-6401-4C1B-86C5-D62A44A53A0C}" type="pres">
      <dgm:prSet presAssocID="{E5A2559D-0047-4CF4-B5B5-BC589D74E430}" presName="compNode" presStyleCnt="0"/>
      <dgm:spPr/>
    </dgm:pt>
    <dgm:pt modelId="{47F89BF9-E4D9-4BCE-952E-8E6DC94157DC}" type="pres">
      <dgm:prSet presAssocID="{E5A2559D-0047-4CF4-B5B5-BC589D74E430}" presName="bgRect" presStyleLbl="bgShp" presStyleIdx="0" presStyleCnt="4"/>
      <dgm:spPr/>
    </dgm:pt>
    <dgm:pt modelId="{C6673D56-5017-4C8C-B537-A7866F6D12EF}" type="pres">
      <dgm:prSet presAssocID="{E5A2559D-0047-4CF4-B5B5-BC589D74E43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12CEAC4-0B8B-4997-9121-18F1B8C00C85}" type="pres">
      <dgm:prSet presAssocID="{E5A2559D-0047-4CF4-B5B5-BC589D74E430}" presName="spaceRect" presStyleCnt="0"/>
      <dgm:spPr/>
    </dgm:pt>
    <dgm:pt modelId="{1C6D6640-AC31-42D3-BA0F-7821B4472043}" type="pres">
      <dgm:prSet presAssocID="{E5A2559D-0047-4CF4-B5B5-BC589D74E430}" presName="parTx" presStyleLbl="revTx" presStyleIdx="0" presStyleCnt="8">
        <dgm:presLayoutVars>
          <dgm:chMax val="0"/>
          <dgm:chPref val="0"/>
        </dgm:presLayoutVars>
      </dgm:prSet>
      <dgm:spPr/>
    </dgm:pt>
    <dgm:pt modelId="{2FDCFB79-BB5F-46AD-8E4A-FBD085AFD513}" type="pres">
      <dgm:prSet presAssocID="{E5A2559D-0047-4CF4-B5B5-BC589D74E430}" presName="desTx" presStyleLbl="revTx" presStyleIdx="1" presStyleCnt="8">
        <dgm:presLayoutVars/>
      </dgm:prSet>
      <dgm:spPr/>
    </dgm:pt>
    <dgm:pt modelId="{348EEE14-7DFE-45F2-A35B-97E6B6CCDBDB}" type="pres">
      <dgm:prSet presAssocID="{95F39C85-2110-428C-ABD2-57829DA2D00C}" presName="sibTrans" presStyleCnt="0"/>
      <dgm:spPr/>
    </dgm:pt>
    <dgm:pt modelId="{A1BE9EA9-F2CE-4A2F-A59E-ABA307159161}" type="pres">
      <dgm:prSet presAssocID="{DF21C722-5438-4025-A03C-D33F81D429AB}" presName="compNode" presStyleCnt="0"/>
      <dgm:spPr/>
    </dgm:pt>
    <dgm:pt modelId="{B476CE0E-6545-4CEB-BABD-27BF156046B3}" type="pres">
      <dgm:prSet presAssocID="{DF21C722-5438-4025-A03C-D33F81D429AB}" presName="bgRect" presStyleLbl="bgShp" presStyleIdx="1" presStyleCnt="4"/>
      <dgm:spPr/>
    </dgm:pt>
    <dgm:pt modelId="{3C97FEAB-E9C1-47A7-A92A-7A2D737F874B}" type="pres">
      <dgm:prSet presAssocID="{DF21C722-5438-4025-A03C-D33F81D429A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1F5B873A-AE19-4AE0-8F8A-06378804426D}" type="pres">
      <dgm:prSet presAssocID="{DF21C722-5438-4025-A03C-D33F81D429AB}" presName="spaceRect" presStyleCnt="0"/>
      <dgm:spPr/>
    </dgm:pt>
    <dgm:pt modelId="{F833D453-5E4E-4300-AFD6-0B749A55CCAC}" type="pres">
      <dgm:prSet presAssocID="{DF21C722-5438-4025-A03C-D33F81D429AB}" presName="parTx" presStyleLbl="revTx" presStyleIdx="2" presStyleCnt="8">
        <dgm:presLayoutVars>
          <dgm:chMax val="0"/>
          <dgm:chPref val="0"/>
        </dgm:presLayoutVars>
      </dgm:prSet>
      <dgm:spPr/>
    </dgm:pt>
    <dgm:pt modelId="{F5C073D9-81B1-465A-9274-BB5012A6D99C}" type="pres">
      <dgm:prSet presAssocID="{DF21C722-5438-4025-A03C-D33F81D429AB}" presName="desTx" presStyleLbl="revTx" presStyleIdx="3" presStyleCnt="8">
        <dgm:presLayoutVars/>
      </dgm:prSet>
      <dgm:spPr/>
    </dgm:pt>
    <dgm:pt modelId="{0D430C8C-B6D5-48C0-8D58-EF52C2938418}" type="pres">
      <dgm:prSet presAssocID="{73EDF61D-E8E1-468A-8407-8EAAD9EA1C75}" presName="sibTrans" presStyleCnt="0"/>
      <dgm:spPr/>
    </dgm:pt>
    <dgm:pt modelId="{F1E22B10-E61B-447D-9A18-D60BD4F48D4C}" type="pres">
      <dgm:prSet presAssocID="{8B83D99F-C692-4961-BCFB-0693B3A25674}" presName="compNode" presStyleCnt="0"/>
      <dgm:spPr/>
    </dgm:pt>
    <dgm:pt modelId="{D7539E1B-BC77-4D9C-A0A6-AB70AA12A2BB}" type="pres">
      <dgm:prSet presAssocID="{8B83D99F-C692-4961-BCFB-0693B3A25674}" presName="bgRect" presStyleLbl="bgShp" presStyleIdx="2" presStyleCnt="4"/>
      <dgm:spPr/>
    </dgm:pt>
    <dgm:pt modelId="{73C22E9E-763D-45D6-B1FF-A1A57045246C}" type="pres">
      <dgm:prSet presAssocID="{8B83D99F-C692-4961-BCFB-0693B3A256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E89B3F8-3CA5-4017-BE32-65412EC424A5}" type="pres">
      <dgm:prSet presAssocID="{8B83D99F-C692-4961-BCFB-0693B3A25674}" presName="spaceRect" presStyleCnt="0"/>
      <dgm:spPr/>
    </dgm:pt>
    <dgm:pt modelId="{B5B02133-1AF8-4DA1-890B-9973AB97B317}" type="pres">
      <dgm:prSet presAssocID="{8B83D99F-C692-4961-BCFB-0693B3A25674}" presName="parTx" presStyleLbl="revTx" presStyleIdx="4" presStyleCnt="8">
        <dgm:presLayoutVars>
          <dgm:chMax val="0"/>
          <dgm:chPref val="0"/>
        </dgm:presLayoutVars>
      </dgm:prSet>
      <dgm:spPr/>
    </dgm:pt>
    <dgm:pt modelId="{B5C78FE9-52FF-4159-9F8F-20FBCFF63694}" type="pres">
      <dgm:prSet presAssocID="{8B83D99F-C692-4961-BCFB-0693B3A25674}" presName="desTx" presStyleLbl="revTx" presStyleIdx="5" presStyleCnt="8">
        <dgm:presLayoutVars/>
      </dgm:prSet>
      <dgm:spPr/>
    </dgm:pt>
    <dgm:pt modelId="{E9F886E8-A52E-4580-B7B3-757018DFC5EF}" type="pres">
      <dgm:prSet presAssocID="{3B1FDC5E-23F1-4AB9-9222-8A2907F5C6C5}" presName="sibTrans" presStyleCnt="0"/>
      <dgm:spPr/>
    </dgm:pt>
    <dgm:pt modelId="{A0F50185-0A9B-4830-96B5-1F69316BCE91}" type="pres">
      <dgm:prSet presAssocID="{8D12CDC7-9EDA-4556-89AA-24F536ED7031}" presName="compNode" presStyleCnt="0"/>
      <dgm:spPr/>
    </dgm:pt>
    <dgm:pt modelId="{63C88703-17B1-4FCC-B237-02EF563437F8}" type="pres">
      <dgm:prSet presAssocID="{8D12CDC7-9EDA-4556-89AA-24F536ED7031}" presName="bgRect" presStyleLbl="bgShp" presStyleIdx="3" presStyleCnt="4"/>
      <dgm:spPr/>
    </dgm:pt>
    <dgm:pt modelId="{C38A93BA-B252-4632-B13E-21FB433E9277}" type="pres">
      <dgm:prSet presAssocID="{8D12CDC7-9EDA-4556-89AA-24F536ED703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D7589C77-0B57-4E04-AB0F-D8AA548A5CF8}" type="pres">
      <dgm:prSet presAssocID="{8D12CDC7-9EDA-4556-89AA-24F536ED7031}" presName="spaceRect" presStyleCnt="0"/>
      <dgm:spPr/>
    </dgm:pt>
    <dgm:pt modelId="{08F65201-4A75-4E75-9F5F-80F93C0D8775}" type="pres">
      <dgm:prSet presAssocID="{8D12CDC7-9EDA-4556-89AA-24F536ED7031}" presName="parTx" presStyleLbl="revTx" presStyleIdx="6" presStyleCnt="8">
        <dgm:presLayoutVars>
          <dgm:chMax val="0"/>
          <dgm:chPref val="0"/>
        </dgm:presLayoutVars>
      </dgm:prSet>
      <dgm:spPr/>
    </dgm:pt>
    <dgm:pt modelId="{8C913BFC-FE2D-42A4-8141-F1AA587239A4}" type="pres">
      <dgm:prSet presAssocID="{8D12CDC7-9EDA-4556-89AA-24F536ED7031}" presName="desTx" presStyleLbl="revTx" presStyleIdx="7" presStyleCnt="8">
        <dgm:presLayoutVars/>
      </dgm:prSet>
      <dgm:spPr/>
    </dgm:pt>
  </dgm:ptLst>
  <dgm:cxnLst>
    <dgm:cxn modelId="{ECA5F401-C94E-4BA3-BBCA-E745D333CA27}" type="presOf" srcId="{A8F2CF8B-4024-46BE-ADA1-223EDC9390D6}" destId="{2FDCFB79-BB5F-46AD-8E4A-FBD085AFD513}" srcOrd="0" destOrd="0" presId="urn:microsoft.com/office/officeart/2018/2/layout/IconVerticalSolidList"/>
    <dgm:cxn modelId="{6E5B0A10-D289-4643-B862-60E04D231394}" srcId="{DF21C722-5438-4025-A03C-D33F81D429AB}" destId="{B2AA053C-30F0-4D71-8AC9-8E2E34065A99}" srcOrd="1" destOrd="0" parTransId="{6D322163-5180-4E72-82A1-A6747E7D7229}" sibTransId="{AAA7FAF9-2296-4835-A417-AE6A64C5CBD1}"/>
    <dgm:cxn modelId="{5883F713-EDB7-48BD-A5B3-96B0061C9BE3}" type="presOf" srcId="{8D12CDC7-9EDA-4556-89AA-24F536ED7031}" destId="{08F65201-4A75-4E75-9F5F-80F93C0D8775}" srcOrd="0" destOrd="0" presId="urn:microsoft.com/office/officeart/2018/2/layout/IconVerticalSolidList"/>
    <dgm:cxn modelId="{54AA2827-595C-447E-9878-2C4207D79310}" type="presOf" srcId="{DF21C722-5438-4025-A03C-D33F81D429AB}" destId="{F833D453-5E4E-4300-AFD6-0B749A55CCAC}" srcOrd="0" destOrd="0" presId="urn:microsoft.com/office/officeart/2018/2/layout/IconVerticalSolidList"/>
    <dgm:cxn modelId="{89FC252B-5C96-4754-B500-4426396B6995}" srcId="{2B2FF4E7-82C5-46C4-906D-8CF28708FB44}" destId="{8B83D99F-C692-4961-BCFB-0693B3A25674}" srcOrd="2" destOrd="0" parTransId="{B9206F88-CFBE-4904-8CA5-0778F201F91B}" sibTransId="{3B1FDC5E-23F1-4AB9-9222-8A2907F5C6C5}"/>
    <dgm:cxn modelId="{2B19E82C-6D49-4284-8902-4C87482D90C0}" type="presOf" srcId="{795A70BF-C334-442C-B6AB-A88E1273E100}" destId="{2FDCFB79-BB5F-46AD-8E4A-FBD085AFD513}" srcOrd="0" destOrd="1" presId="urn:microsoft.com/office/officeart/2018/2/layout/IconVerticalSolidList"/>
    <dgm:cxn modelId="{BCE15234-DA77-4708-A8F8-45CAD3B8BBD3}" srcId="{E5A2559D-0047-4CF4-B5B5-BC589D74E430}" destId="{A8F2CF8B-4024-46BE-ADA1-223EDC9390D6}" srcOrd="0" destOrd="0" parTransId="{02712E7B-A01E-4CFC-A6BB-44F1D9722133}" sibTransId="{DA2F1426-609C-4E57-80E6-5D16CAC47B7B}"/>
    <dgm:cxn modelId="{2ABC8948-FC00-4696-97B4-BCC15368D13F}" srcId="{DF21C722-5438-4025-A03C-D33F81D429AB}" destId="{2FD34F59-8B6C-4BBF-8391-BE0E3B6D383D}" srcOrd="0" destOrd="0" parTransId="{D340F2E6-5C67-4ACC-BABD-95B38239EFB7}" sibTransId="{7DEB4E80-0355-49B3-ADFE-2113479DF620}"/>
    <dgm:cxn modelId="{DC0AF34B-833A-4BAC-ABCB-213BE06E0AB1}" type="presOf" srcId="{2FD34F59-8B6C-4BBF-8391-BE0E3B6D383D}" destId="{F5C073D9-81B1-465A-9274-BB5012A6D99C}" srcOrd="0" destOrd="0" presId="urn:microsoft.com/office/officeart/2018/2/layout/IconVerticalSolidList"/>
    <dgm:cxn modelId="{9D68DE50-7D14-4858-96F3-8A40C3E8F735}" type="presOf" srcId="{2B2FF4E7-82C5-46C4-906D-8CF28708FB44}" destId="{0F5F2C73-3495-4843-8406-22F2FFC8BECF}" srcOrd="0" destOrd="0" presId="urn:microsoft.com/office/officeart/2018/2/layout/IconVerticalSolidList"/>
    <dgm:cxn modelId="{2C364751-E26C-4210-94D8-F0EDA51BDD8D}" type="presOf" srcId="{8B83D99F-C692-4961-BCFB-0693B3A25674}" destId="{B5B02133-1AF8-4DA1-890B-9973AB97B317}" srcOrd="0" destOrd="0" presId="urn:microsoft.com/office/officeart/2018/2/layout/IconVerticalSolidList"/>
    <dgm:cxn modelId="{9B9A8253-439D-47D4-BE3A-586DEF4D34FD}" type="presOf" srcId="{E5A2559D-0047-4CF4-B5B5-BC589D74E430}" destId="{1C6D6640-AC31-42D3-BA0F-7821B4472043}" srcOrd="0" destOrd="0" presId="urn:microsoft.com/office/officeart/2018/2/layout/IconVerticalSolidList"/>
    <dgm:cxn modelId="{90BBC656-88E5-4838-9C26-A880E45D9475}" srcId="{E5A2559D-0047-4CF4-B5B5-BC589D74E430}" destId="{795A70BF-C334-442C-B6AB-A88E1273E100}" srcOrd="1" destOrd="0" parTransId="{1C244625-D778-4E7C-8E89-CFD59B29BF18}" sibTransId="{2705B0D5-ACD3-4B7D-A5F5-CDD3DCCB1C64}"/>
    <dgm:cxn modelId="{B4716375-57EE-4F6A-A883-1D74BA757D15}" srcId="{2B2FF4E7-82C5-46C4-906D-8CF28708FB44}" destId="{8D12CDC7-9EDA-4556-89AA-24F536ED7031}" srcOrd="3" destOrd="0" parTransId="{E4FEDF56-3A64-4751-B565-79B3D537C754}" sibTransId="{A49632BD-B2CB-4FFC-8440-6A0DBBAA9F4C}"/>
    <dgm:cxn modelId="{89C62E83-7118-46D2-A79F-414668152C12}" type="presOf" srcId="{B2AA053C-30F0-4D71-8AC9-8E2E34065A99}" destId="{F5C073D9-81B1-465A-9274-BB5012A6D99C}" srcOrd="0" destOrd="1" presId="urn:microsoft.com/office/officeart/2018/2/layout/IconVerticalSolidList"/>
    <dgm:cxn modelId="{79361E85-06A6-43B0-928F-11FCB66BC2E1}" srcId="{2B2FF4E7-82C5-46C4-906D-8CF28708FB44}" destId="{E5A2559D-0047-4CF4-B5B5-BC589D74E430}" srcOrd="0" destOrd="0" parTransId="{3676585A-32FC-4CF4-9AC0-6CCC927E8509}" sibTransId="{95F39C85-2110-428C-ABD2-57829DA2D00C}"/>
    <dgm:cxn modelId="{F72B2996-FAC9-4AFC-A496-4C6DA665E005}" type="presOf" srcId="{64C3C411-51C8-4E8F-90AA-549526701116}" destId="{B5C78FE9-52FF-4159-9F8F-20FBCFF63694}" srcOrd="0" destOrd="0" presId="urn:microsoft.com/office/officeart/2018/2/layout/IconVerticalSolidList"/>
    <dgm:cxn modelId="{4DB3DFA8-D2FD-440E-86C2-C4EAB5A056F7}" srcId="{8D12CDC7-9EDA-4556-89AA-24F536ED7031}" destId="{B08252F0-3453-4C38-B446-E0B391E88714}" srcOrd="0" destOrd="0" parTransId="{85CEC6E8-EF16-47F8-8437-C51F17494B99}" sibTransId="{448FCD29-8427-4EF4-8CB1-410DC718620B}"/>
    <dgm:cxn modelId="{B3CB05A9-DD75-4E72-84D0-7823504555E2}" srcId="{2B2FF4E7-82C5-46C4-906D-8CF28708FB44}" destId="{DF21C722-5438-4025-A03C-D33F81D429AB}" srcOrd="1" destOrd="0" parTransId="{02D94EE4-1E75-45B9-A3F2-37CD3A073128}" sibTransId="{73EDF61D-E8E1-468A-8407-8EAAD9EA1C75}"/>
    <dgm:cxn modelId="{6C170FBD-2B54-4EE1-8808-6965A33A6BBA}" srcId="{8B83D99F-C692-4961-BCFB-0693B3A25674}" destId="{64C3C411-51C8-4E8F-90AA-549526701116}" srcOrd="0" destOrd="0" parTransId="{4B41A19F-BE24-4EF2-B379-A78AEDE5426B}" sibTransId="{37AF091E-A27E-4346-8E5D-1053624740E6}"/>
    <dgm:cxn modelId="{C15E4CC6-B4C9-4819-822B-16DDDCA953B3}" type="presOf" srcId="{B08252F0-3453-4C38-B446-E0B391E88714}" destId="{8C913BFC-FE2D-42A4-8141-F1AA587239A4}" srcOrd="0" destOrd="0" presId="urn:microsoft.com/office/officeart/2018/2/layout/IconVerticalSolidList"/>
    <dgm:cxn modelId="{1574577D-6782-44CA-BEB8-E11004FE7B6A}" type="presParOf" srcId="{0F5F2C73-3495-4843-8406-22F2FFC8BECF}" destId="{9B17C79B-6401-4C1B-86C5-D62A44A53A0C}" srcOrd="0" destOrd="0" presId="urn:microsoft.com/office/officeart/2018/2/layout/IconVerticalSolidList"/>
    <dgm:cxn modelId="{B9BC3B78-E9D9-47BA-A310-AA137E5108D3}" type="presParOf" srcId="{9B17C79B-6401-4C1B-86C5-D62A44A53A0C}" destId="{47F89BF9-E4D9-4BCE-952E-8E6DC94157DC}" srcOrd="0" destOrd="0" presId="urn:microsoft.com/office/officeart/2018/2/layout/IconVerticalSolidList"/>
    <dgm:cxn modelId="{8BFF60EF-157A-4EA6-BB00-197501F2581A}" type="presParOf" srcId="{9B17C79B-6401-4C1B-86C5-D62A44A53A0C}" destId="{C6673D56-5017-4C8C-B537-A7866F6D12EF}" srcOrd="1" destOrd="0" presId="urn:microsoft.com/office/officeart/2018/2/layout/IconVerticalSolidList"/>
    <dgm:cxn modelId="{BC30EE0D-5C07-4890-BC11-9407D8533328}" type="presParOf" srcId="{9B17C79B-6401-4C1B-86C5-D62A44A53A0C}" destId="{F12CEAC4-0B8B-4997-9121-18F1B8C00C85}" srcOrd="2" destOrd="0" presId="urn:microsoft.com/office/officeart/2018/2/layout/IconVerticalSolidList"/>
    <dgm:cxn modelId="{4D7B55D6-C0F4-4234-909F-C15E32670116}" type="presParOf" srcId="{9B17C79B-6401-4C1B-86C5-D62A44A53A0C}" destId="{1C6D6640-AC31-42D3-BA0F-7821B4472043}" srcOrd="3" destOrd="0" presId="urn:microsoft.com/office/officeart/2018/2/layout/IconVerticalSolidList"/>
    <dgm:cxn modelId="{CEFBF958-8DEE-4091-A866-6B86D8C9EC36}" type="presParOf" srcId="{9B17C79B-6401-4C1B-86C5-D62A44A53A0C}" destId="{2FDCFB79-BB5F-46AD-8E4A-FBD085AFD513}" srcOrd="4" destOrd="0" presId="urn:microsoft.com/office/officeart/2018/2/layout/IconVerticalSolidList"/>
    <dgm:cxn modelId="{10E86350-E953-481C-9A36-E4AD7969E891}" type="presParOf" srcId="{0F5F2C73-3495-4843-8406-22F2FFC8BECF}" destId="{348EEE14-7DFE-45F2-A35B-97E6B6CCDBDB}" srcOrd="1" destOrd="0" presId="urn:microsoft.com/office/officeart/2018/2/layout/IconVerticalSolidList"/>
    <dgm:cxn modelId="{53920C23-26A2-414F-BA92-1884C5CF2B77}" type="presParOf" srcId="{0F5F2C73-3495-4843-8406-22F2FFC8BECF}" destId="{A1BE9EA9-F2CE-4A2F-A59E-ABA307159161}" srcOrd="2" destOrd="0" presId="urn:microsoft.com/office/officeart/2018/2/layout/IconVerticalSolidList"/>
    <dgm:cxn modelId="{3F69322B-84D2-4CF9-AA81-496625228860}" type="presParOf" srcId="{A1BE9EA9-F2CE-4A2F-A59E-ABA307159161}" destId="{B476CE0E-6545-4CEB-BABD-27BF156046B3}" srcOrd="0" destOrd="0" presId="urn:microsoft.com/office/officeart/2018/2/layout/IconVerticalSolidList"/>
    <dgm:cxn modelId="{9923AA98-4290-455B-AFBF-9E7706AE336B}" type="presParOf" srcId="{A1BE9EA9-F2CE-4A2F-A59E-ABA307159161}" destId="{3C97FEAB-E9C1-47A7-A92A-7A2D737F874B}" srcOrd="1" destOrd="0" presId="urn:microsoft.com/office/officeart/2018/2/layout/IconVerticalSolidList"/>
    <dgm:cxn modelId="{26EE3E2E-711F-4D28-B73B-97B24B76EC29}" type="presParOf" srcId="{A1BE9EA9-F2CE-4A2F-A59E-ABA307159161}" destId="{1F5B873A-AE19-4AE0-8F8A-06378804426D}" srcOrd="2" destOrd="0" presId="urn:microsoft.com/office/officeart/2018/2/layout/IconVerticalSolidList"/>
    <dgm:cxn modelId="{1FD82E56-70F6-49E8-9205-75E5F64BDC4C}" type="presParOf" srcId="{A1BE9EA9-F2CE-4A2F-A59E-ABA307159161}" destId="{F833D453-5E4E-4300-AFD6-0B749A55CCAC}" srcOrd="3" destOrd="0" presId="urn:microsoft.com/office/officeart/2018/2/layout/IconVerticalSolidList"/>
    <dgm:cxn modelId="{5FD02A66-E7F5-4493-B38F-2736011164D3}" type="presParOf" srcId="{A1BE9EA9-F2CE-4A2F-A59E-ABA307159161}" destId="{F5C073D9-81B1-465A-9274-BB5012A6D99C}" srcOrd="4" destOrd="0" presId="urn:microsoft.com/office/officeart/2018/2/layout/IconVerticalSolidList"/>
    <dgm:cxn modelId="{A16B7DB6-AABA-406A-BFB4-9827A8744D4D}" type="presParOf" srcId="{0F5F2C73-3495-4843-8406-22F2FFC8BECF}" destId="{0D430C8C-B6D5-48C0-8D58-EF52C2938418}" srcOrd="3" destOrd="0" presId="urn:microsoft.com/office/officeart/2018/2/layout/IconVerticalSolidList"/>
    <dgm:cxn modelId="{AC88488B-58A5-463A-AC72-B510BC105B02}" type="presParOf" srcId="{0F5F2C73-3495-4843-8406-22F2FFC8BECF}" destId="{F1E22B10-E61B-447D-9A18-D60BD4F48D4C}" srcOrd="4" destOrd="0" presId="urn:microsoft.com/office/officeart/2018/2/layout/IconVerticalSolidList"/>
    <dgm:cxn modelId="{806DBE87-64E6-4515-AE61-BE6A954E4F98}" type="presParOf" srcId="{F1E22B10-E61B-447D-9A18-D60BD4F48D4C}" destId="{D7539E1B-BC77-4D9C-A0A6-AB70AA12A2BB}" srcOrd="0" destOrd="0" presId="urn:microsoft.com/office/officeart/2018/2/layout/IconVerticalSolidList"/>
    <dgm:cxn modelId="{FBCFBD6E-B624-4926-A267-F39C63EDABD2}" type="presParOf" srcId="{F1E22B10-E61B-447D-9A18-D60BD4F48D4C}" destId="{73C22E9E-763D-45D6-B1FF-A1A57045246C}" srcOrd="1" destOrd="0" presId="urn:microsoft.com/office/officeart/2018/2/layout/IconVerticalSolidList"/>
    <dgm:cxn modelId="{0D542DEE-D0E2-4D3F-987A-BE170AF51472}" type="presParOf" srcId="{F1E22B10-E61B-447D-9A18-D60BD4F48D4C}" destId="{0E89B3F8-3CA5-4017-BE32-65412EC424A5}" srcOrd="2" destOrd="0" presId="urn:microsoft.com/office/officeart/2018/2/layout/IconVerticalSolidList"/>
    <dgm:cxn modelId="{510AF460-AD32-4A62-8AAB-056AD5C5DF28}" type="presParOf" srcId="{F1E22B10-E61B-447D-9A18-D60BD4F48D4C}" destId="{B5B02133-1AF8-4DA1-890B-9973AB97B317}" srcOrd="3" destOrd="0" presId="urn:microsoft.com/office/officeart/2018/2/layout/IconVerticalSolidList"/>
    <dgm:cxn modelId="{5D7E0081-03B4-4E0A-B5D0-EE47A73726AD}" type="presParOf" srcId="{F1E22B10-E61B-447D-9A18-D60BD4F48D4C}" destId="{B5C78FE9-52FF-4159-9F8F-20FBCFF63694}" srcOrd="4" destOrd="0" presId="urn:microsoft.com/office/officeart/2018/2/layout/IconVerticalSolidList"/>
    <dgm:cxn modelId="{49D21997-BC91-4D6F-8A08-622BD37436E7}" type="presParOf" srcId="{0F5F2C73-3495-4843-8406-22F2FFC8BECF}" destId="{E9F886E8-A52E-4580-B7B3-757018DFC5EF}" srcOrd="5" destOrd="0" presId="urn:microsoft.com/office/officeart/2018/2/layout/IconVerticalSolidList"/>
    <dgm:cxn modelId="{BFAAA06D-0EBC-497A-AD26-072317B4F1DE}" type="presParOf" srcId="{0F5F2C73-3495-4843-8406-22F2FFC8BECF}" destId="{A0F50185-0A9B-4830-96B5-1F69316BCE91}" srcOrd="6" destOrd="0" presId="urn:microsoft.com/office/officeart/2018/2/layout/IconVerticalSolidList"/>
    <dgm:cxn modelId="{DAF8FFCB-7B3C-4D8C-948C-1B0E7E5BEDB7}" type="presParOf" srcId="{A0F50185-0A9B-4830-96B5-1F69316BCE91}" destId="{63C88703-17B1-4FCC-B237-02EF563437F8}" srcOrd="0" destOrd="0" presId="urn:microsoft.com/office/officeart/2018/2/layout/IconVerticalSolidList"/>
    <dgm:cxn modelId="{1E36645F-F92E-448D-A003-72D84E26B082}" type="presParOf" srcId="{A0F50185-0A9B-4830-96B5-1F69316BCE91}" destId="{C38A93BA-B252-4632-B13E-21FB433E9277}" srcOrd="1" destOrd="0" presId="urn:microsoft.com/office/officeart/2018/2/layout/IconVerticalSolidList"/>
    <dgm:cxn modelId="{DCABD7B5-BF9D-43C2-AB9B-9E875C51D788}" type="presParOf" srcId="{A0F50185-0A9B-4830-96B5-1F69316BCE91}" destId="{D7589C77-0B57-4E04-AB0F-D8AA548A5CF8}" srcOrd="2" destOrd="0" presId="urn:microsoft.com/office/officeart/2018/2/layout/IconVerticalSolidList"/>
    <dgm:cxn modelId="{BF1746FA-B36A-4B19-878F-7E505BE02218}" type="presParOf" srcId="{A0F50185-0A9B-4830-96B5-1F69316BCE91}" destId="{08F65201-4A75-4E75-9F5F-80F93C0D8775}" srcOrd="3" destOrd="0" presId="urn:microsoft.com/office/officeart/2018/2/layout/IconVerticalSolidList"/>
    <dgm:cxn modelId="{AC25C21B-2C85-48B2-A2F5-F3F52B65BF64}" type="presParOf" srcId="{A0F50185-0A9B-4830-96B5-1F69316BCE91}" destId="{8C913BFC-FE2D-42A4-8141-F1AA587239A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C9FCDF-50B4-4983-B6F8-3968C3FF3DD9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41AAACF-EE9E-4222-A504-12BF251D098A}">
      <dgm:prSet/>
      <dgm:spPr/>
      <dgm:t>
        <a:bodyPr/>
        <a:lstStyle/>
        <a:p>
          <a:r>
            <a:rPr lang="en-GB"/>
            <a:t>Benzodiazepines “GABA”</a:t>
          </a:r>
          <a:endParaRPr lang="en-US"/>
        </a:p>
      </dgm:t>
    </dgm:pt>
    <dgm:pt modelId="{83F5A654-B69F-4B4C-92B0-2B0C25BA566C}" type="parTrans" cxnId="{38ECAAA9-6C7D-4B1B-BF8A-0B8F921A93DE}">
      <dgm:prSet/>
      <dgm:spPr/>
      <dgm:t>
        <a:bodyPr/>
        <a:lstStyle/>
        <a:p>
          <a:endParaRPr lang="en-US"/>
        </a:p>
      </dgm:t>
    </dgm:pt>
    <dgm:pt modelId="{585C77A9-5400-42CF-B2DF-3EDBE9BD7C38}" type="sibTrans" cxnId="{38ECAAA9-6C7D-4B1B-BF8A-0B8F921A93DE}">
      <dgm:prSet/>
      <dgm:spPr/>
      <dgm:t>
        <a:bodyPr/>
        <a:lstStyle/>
        <a:p>
          <a:endParaRPr lang="en-US"/>
        </a:p>
      </dgm:t>
    </dgm:pt>
    <dgm:pt modelId="{DE1ADF05-AA98-4B59-BBE1-DDBB72C44A85}">
      <dgm:prSet/>
      <dgm:spPr/>
      <dgm:t>
        <a:bodyPr/>
        <a:lstStyle/>
        <a:p>
          <a:r>
            <a:rPr lang="en-GB"/>
            <a:t>Buspirone “5HT”</a:t>
          </a:r>
          <a:endParaRPr lang="en-US"/>
        </a:p>
      </dgm:t>
    </dgm:pt>
    <dgm:pt modelId="{0F38CCE6-FAB7-4222-B109-717CF7680A4B}" type="parTrans" cxnId="{10668E9E-64B2-4475-A3F7-29884814862D}">
      <dgm:prSet/>
      <dgm:spPr/>
      <dgm:t>
        <a:bodyPr/>
        <a:lstStyle/>
        <a:p>
          <a:endParaRPr lang="en-US"/>
        </a:p>
      </dgm:t>
    </dgm:pt>
    <dgm:pt modelId="{BA6E000F-9750-4267-9793-7C01E5E8A627}" type="sibTrans" cxnId="{10668E9E-64B2-4475-A3F7-29884814862D}">
      <dgm:prSet/>
      <dgm:spPr/>
      <dgm:t>
        <a:bodyPr/>
        <a:lstStyle/>
        <a:p>
          <a:endParaRPr lang="en-US"/>
        </a:p>
      </dgm:t>
    </dgm:pt>
    <dgm:pt modelId="{95FA775E-146D-4C58-9F2D-0D59A8475E97}">
      <dgm:prSet/>
      <dgm:spPr/>
      <dgm:t>
        <a:bodyPr/>
        <a:lstStyle/>
        <a:p>
          <a:r>
            <a:rPr lang="en-GB"/>
            <a:t>Other drugs used as anxiolytics</a:t>
          </a:r>
          <a:endParaRPr lang="en-US"/>
        </a:p>
      </dgm:t>
    </dgm:pt>
    <dgm:pt modelId="{D6286F2D-2E97-4492-82BE-1D6476E9918C}" type="parTrans" cxnId="{2767D8F6-A5BC-486C-889D-31B9EE0001D1}">
      <dgm:prSet/>
      <dgm:spPr/>
      <dgm:t>
        <a:bodyPr/>
        <a:lstStyle/>
        <a:p>
          <a:endParaRPr lang="en-US"/>
        </a:p>
      </dgm:t>
    </dgm:pt>
    <dgm:pt modelId="{A4434BAA-2E95-4190-95AB-29469858A837}" type="sibTrans" cxnId="{2767D8F6-A5BC-486C-889D-31B9EE0001D1}">
      <dgm:prSet/>
      <dgm:spPr/>
      <dgm:t>
        <a:bodyPr/>
        <a:lstStyle/>
        <a:p>
          <a:endParaRPr lang="en-US"/>
        </a:p>
      </dgm:t>
    </dgm:pt>
    <dgm:pt modelId="{58062F1E-090F-4E74-A63D-40A03AFD6895}">
      <dgm:prSet/>
      <dgm:spPr/>
      <dgm:t>
        <a:bodyPr/>
        <a:lstStyle/>
        <a:p>
          <a:r>
            <a:rPr lang="en-GB"/>
            <a:t>Beta-Blocker drugs (Propanolol) “NE”</a:t>
          </a:r>
          <a:endParaRPr lang="en-US"/>
        </a:p>
      </dgm:t>
    </dgm:pt>
    <dgm:pt modelId="{150ED0EB-7CF8-4CCF-8525-1621AAC96D05}" type="parTrans" cxnId="{CDBD577F-5A50-4670-B619-A5EFEE7F96C9}">
      <dgm:prSet/>
      <dgm:spPr/>
      <dgm:t>
        <a:bodyPr/>
        <a:lstStyle/>
        <a:p>
          <a:endParaRPr lang="en-US"/>
        </a:p>
      </dgm:t>
    </dgm:pt>
    <dgm:pt modelId="{37D9D559-F3CD-40D7-BA10-C7AD317CA7DD}" type="sibTrans" cxnId="{CDBD577F-5A50-4670-B619-A5EFEE7F96C9}">
      <dgm:prSet/>
      <dgm:spPr/>
      <dgm:t>
        <a:bodyPr/>
        <a:lstStyle/>
        <a:p>
          <a:endParaRPr lang="en-US"/>
        </a:p>
      </dgm:t>
    </dgm:pt>
    <dgm:pt modelId="{BCDAF4BD-3204-4994-BAEF-44B8D9CD15EF}">
      <dgm:prSet/>
      <dgm:spPr/>
      <dgm:t>
        <a:bodyPr/>
        <a:lstStyle/>
        <a:p>
          <a:r>
            <a:rPr lang="en-GB"/>
            <a:t>Alpha2-agonist  drugs (Clonidine) “NE”</a:t>
          </a:r>
          <a:endParaRPr lang="en-US"/>
        </a:p>
      </dgm:t>
    </dgm:pt>
    <dgm:pt modelId="{AA316220-A87A-4F66-9F69-546172DA8613}" type="parTrans" cxnId="{A0F815F5-AE30-4404-A7C0-D4713391DE7E}">
      <dgm:prSet/>
      <dgm:spPr/>
      <dgm:t>
        <a:bodyPr/>
        <a:lstStyle/>
        <a:p>
          <a:endParaRPr lang="en-US"/>
        </a:p>
      </dgm:t>
    </dgm:pt>
    <dgm:pt modelId="{4C679D16-5D1F-42B5-AFCC-08A1038063EE}" type="sibTrans" cxnId="{A0F815F5-AE30-4404-A7C0-D4713391DE7E}">
      <dgm:prSet/>
      <dgm:spPr/>
      <dgm:t>
        <a:bodyPr/>
        <a:lstStyle/>
        <a:p>
          <a:endParaRPr lang="en-US"/>
        </a:p>
      </dgm:t>
    </dgm:pt>
    <dgm:pt modelId="{2AC82C35-69B1-41FD-B192-B3FC3E3E0E01}">
      <dgm:prSet/>
      <dgm:spPr/>
      <dgm:t>
        <a:bodyPr/>
        <a:lstStyle/>
        <a:p>
          <a:r>
            <a:rPr lang="en-GB"/>
            <a:t>Antipsychotic in low doses (Olanzapine)</a:t>
          </a:r>
          <a:endParaRPr lang="en-US"/>
        </a:p>
      </dgm:t>
    </dgm:pt>
    <dgm:pt modelId="{3A2E0A47-B25F-4C58-90F4-6D2A4139618E}" type="parTrans" cxnId="{245A4D18-0D3C-4D7D-8604-4F7B7765C341}">
      <dgm:prSet/>
      <dgm:spPr/>
      <dgm:t>
        <a:bodyPr/>
        <a:lstStyle/>
        <a:p>
          <a:endParaRPr lang="en-US"/>
        </a:p>
      </dgm:t>
    </dgm:pt>
    <dgm:pt modelId="{B7C014C2-25EC-46BD-82A3-89961CBC7EE6}" type="sibTrans" cxnId="{245A4D18-0D3C-4D7D-8604-4F7B7765C341}">
      <dgm:prSet/>
      <dgm:spPr/>
      <dgm:t>
        <a:bodyPr/>
        <a:lstStyle/>
        <a:p>
          <a:endParaRPr lang="en-US"/>
        </a:p>
      </dgm:t>
    </dgm:pt>
    <dgm:pt modelId="{7C648874-5D99-428B-A7CC-5FABE913CB7B}">
      <dgm:prSet/>
      <dgm:spPr/>
      <dgm:t>
        <a:bodyPr/>
        <a:lstStyle/>
        <a:p>
          <a:r>
            <a:rPr lang="en-GB"/>
            <a:t>Anti histaminic drugs (Hydroxycine)</a:t>
          </a:r>
          <a:endParaRPr lang="en-US"/>
        </a:p>
      </dgm:t>
    </dgm:pt>
    <dgm:pt modelId="{A1726462-5249-47C5-94AA-CACAA3A73C14}" type="parTrans" cxnId="{9E4F0E3D-16CC-4CDF-B517-5D4BEF1E56D9}">
      <dgm:prSet/>
      <dgm:spPr/>
      <dgm:t>
        <a:bodyPr/>
        <a:lstStyle/>
        <a:p>
          <a:endParaRPr lang="en-US"/>
        </a:p>
      </dgm:t>
    </dgm:pt>
    <dgm:pt modelId="{B05B569D-424E-462D-AD8D-2CD80767ECEC}" type="sibTrans" cxnId="{9E4F0E3D-16CC-4CDF-B517-5D4BEF1E56D9}">
      <dgm:prSet/>
      <dgm:spPr/>
      <dgm:t>
        <a:bodyPr/>
        <a:lstStyle/>
        <a:p>
          <a:endParaRPr lang="en-US"/>
        </a:p>
      </dgm:t>
    </dgm:pt>
    <dgm:pt modelId="{21E02DE4-DA7D-45EB-B936-96E28A328A11}">
      <dgm:prSet/>
      <dgm:spPr/>
      <dgm:t>
        <a:bodyPr/>
        <a:lstStyle/>
        <a:p>
          <a:r>
            <a:rPr lang="en-GB"/>
            <a:t>Antidepressant (ATD)</a:t>
          </a:r>
          <a:endParaRPr lang="en-US"/>
        </a:p>
      </dgm:t>
    </dgm:pt>
    <dgm:pt modelId="{A62B43D9-CB02-4A81-9F26-B9E9C10DF15D}" type="parTrans" cxnId="{02331633-CDED-41F9-8A81-4DAF10BEA3F0}">
      <dgm:prSet/>
      <dgm:spPr/>
      <dgm:t>
        <a:bodyPr/>
        <a:lstStyle/>
        <a:p>
          <a:endParaRPr lang="en-US"/>
        </a:p>
      </dgm:t>
    </dgm:pt>
    <dgm:pt modelId="{798A785B-9574-4943-9FA1-6DDD986EB005}" type="sibTrans" cxnId="{02331633-CDED-41F9-8A81-4DAF10BEA3F0}">
      <dgm:prSet/>
      <dgm:spPr/>
      <dgm:t>
        <a:bodyPr/>
        <a:lstStyle/>
        <a:p>
          <a:endParaRPr lang="en-US"/>
        </a:p>
      </dgm:t>
    </dgm:pt>
    <dgm:pt modelId="{6E6C8AF0-20EC-E846-A6E6-184D9D6C1B04}" type="pres">
      <dgm:prSet presAssocID="{C0C9FCDF-50B4-4983-B6F8-3968C3FF3DD9}" presName="linear" presStyleCnt="0">
        <dgm:presLayoutVars>
          <dgm:dir/>
          <dgm:animLvl val="lvl"/>
          <dgm:resizeHandles val="exact"/>
        </dgm:presLayoutVars>
      </dgm:prSet>
      <dgm:spPr/>
    </dgm:pt>
    <dgm:pt modelId="{36EB9EF6-AC80-8243-876A-4A0B14ADAECF}" type="pres">
      <dgm:prSet presAssocID="{941AAACF-EE9E-4222-A504-12BF251D098A}" presName="parentLin" presStyleCnt="0"/>
      <dgm:spPr/>
    </dgm:pt>
    <dgm:pt modelId="{4C14B90C-196C-9244-885F-F567CD45FB01}" type="pres">
      <dgm:prSet presAssocID="{941AAACF-EE9E-4222-A504-12BF251D098A}" presName="parentLeftMargin" presStyleLbl="node1" presStyleIdx="0" presStyleCnt="3"/>
      <dgm:spPr/>
    </dgm:pt>
    <dgm:pt modelId="{D2D80BF3-58D7-7440-849A-2A0E47C311E0}" type="pres">
      <dgm:prSet presAssocID="{941AAACF-EE9E-4222-A504-12BF251D09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721A08-409B-CF4C-A32E-BDDFE953A60A}" type="pres">
      <dgm:prSet presAssocID="{941AAACF-EE9E-4222-A504-12BF251D098A}" presName="negativeSpace" presStyleCnt="0"/>
      <dgm:spPr/>
    </dgm:pt>
    <dgm:pt modelId="{EBE99609-2A8A-FF43-81EE-690881EEEEA9}" type="pres">
      <dgm:prSet presAssocID="{941AAACF-EE9E-4222-A504-12BF251D098A}" presName="childText" presStyleLbl="conFgAcc1" presStyleIdx="0" presStyleCnt="3">
        <dgm:presLayoutVars>
          <dgm:bulletEnabled val="1"/>
        </dgm:presLayoutVars>
      </dgm:prSet>
      <dgm:spPr/>
    </dgm:pt>
    <dgm:pt modelId="{DC1AA9DC-D7BC-5C4A-B7DD-4F1FC8064F3D}" type="pres">
      <dgm:prSet presAssocID="{585C77A9-5400-42CF-B2DF-3EDBE9BD7C38}" presName="spaceBetweenRectangles" presStyleCnt="0"/>
      <dgm:spPr/>
    </dgm:pt>
    <dgm:pt modelId="{6E2E84D1-E6F1-3F4D-9DD3-75376087EF9A}" type="pres">
      <dgm:prSet presAssocID="{DE1ADF05-AA98-4B59-BBE1-DDBB72C44A85}" presName="parentLin" presStyleCnt="0"/>
      <dgm:spPr/>
    </dgm:pt>
    <dgm:pt modelId="{BBECA13B-EEE3-8D41-B1CD-E1A8EC22A360}" type="pres">
      <dgm:prSet presAssocID="{DE1ADF05-AA98-4B59-BBE1-DDBB72C44A85}" presName="parentLeftMargin" presStyleLbl="node1" presStyleIdx="0" presStyleCnt="3"/>
      <dgm:spPr/>
    </dgm:pt>
    <dgm:pt modelId="{FA0825FB-EE05-2940-B14B-E76515A54922}" type="pres">
      <dgm:prSet presAssocID="{DE1ADF05-AA98-4B59-BBE1-DDBB72C44A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67FF82-7190-C64E-B791-EE67E4D41B3D}" type="pres">
      <dgm:prSet presAssocID="{DE1ADF05-AA98-4B59-BBE1-DDBB72C44A85}" presName="negativeSpace" presStyleCnt="0"/>
      <dgm:spPr/>
    </dgm:pt>
    <dgm:pt modelId="{3674CFA8-6532-F04B-A071-291338171472}" type="pres">
      <dgm:prSet presAssocID="{DE1ADF05-AA98-4B59-BBE1-DDBB72C44A85}" presName="childText" presStyleLbl="conFgAcc1" presStyleIdx="1" presStyleCnt="3">
        <dgm:presLayoutVars>
          <dgm:bulletEnabled val="1"/>
        </dgm:presLayoutVars>
      </dgm:prSet>
      <dgm:spPr/>
    </dgm:pt>
    <dgm:pt modelId="{689BD04F-A7E6-8F45-9B61-352F3210BECE}" type="pres">
      <dgm:prSet presAssocID="{BA6E000F-9750-4267-9793-7C01E5E8A627}" presName="spaceBetweenRectangles" presStyleCnt="0"/>
      <dgm:spPr/>
    </dgm:pt>
    <dgm:pt modelId="{43264A65-F4D3-E94E-A66C-1637C36BF942}" type="pres">
      <dgm:prSet presAssocID="{95FA775E-146D-4C58-9F2D-0D59A8475E97}" presName="parentLin" presStyleCnt="0"/>
      <dgm:spPr/>
    </dgm:pt>
    <dgm:pt modelId="{36DF414A-AD96-C244-88BC-285EDC788319}" type="pres">
      <dgm:prSet presAssocID="{95FA775E-146D-4C58-9F2D-0D59A8475E97}" presName="parentLeftMargin" presStyleLbl="node1" presStyleIdx="1" presStyleCnt="3"/>
      <dgm:spPr/>
    </dgm:pt>
    <dgm:pt modelId="{FC799768-76B5-1F48-9F8E-EA09BC155860}" type="pres">
      <dgm:prSet presAssocID="{95FA775E-146D-4C58-9F2D-0D59A8475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2E315CE-E36F-C646-854E-63625C68110B}" type="pres">
      <dgm:prSet presAssocID="{95FA775E-146D-4C58-9F2D-0D59A8475E97}" presName="negativeSpace" presStyleCnt="0"/>
      <dgm:spPr/>
    </dgm:pt>
    <dgm:pt modelId="{1F66BB08-4AA4-B745-AD16-29563251A167}" type="pres">
      <dgm:prSet presAssocID="{95FA775E-146D-4C58-9F2D-0D59A8475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50BB01-3B38-A54A-BB15-B96B853D2BBD}" type="presOf" srcId="{941AAACF-EE9E-4222-A504-12BF251D098A}" destId="{4C14B90C-196C-9244-885F-F567CD45FB01}" srcOrd="0" destOrd="0" presId="urn:microsoft.com/office/officeart/2005/8/layout/list1"/>
    <dgm:cxn modelId="{245A4D18-0D3C-4D7D-8604-4F7B7765C341}" srcId="{95FA775E-146D-4C58-9F2D-0D59A8475E97}" destId="{2AC82C35-69B1-41FD-B192-B3FC3E3E0E01}" srcOrd="2" destOrd="0" parTransId="{3A2E0A47-B25F-4C58-90F4-6D2A4139618E}" sibTransId="{B7C014C2-25EC-46BD-82A3-89961CBC7EE6}"/>
    <dgm:cxn modelId="{7CCE2B28-2BF7-D44F-B1A6-C539BF859155}" type="presOf" srcId="{2AC82C35-69B1-41FD-B192-B3FC3E3E0E01}" destId="{1F66BB08-4AA4-B745-AD16-29563251A167}" srcOrd="0" destOrd="2" presId="urn:microsoft.com/office/officeart/2005/8/layout/list1"/>
    <dgm:cxn modelId="{914D182F-66DF-E34D-BDD0-D7ECBAA6E453}" type="presOf" srcId="{95FA775E-146D-4C58-9F2D-0D59A8475E97}" destId="{FC799768-76B5-1F48-9F8E-EA09BC155860}" srcOrd="1" destOrd="0" presId="urn:microsoft.com/office/officeart/2005/8/layout/list1"/>
    <dgm:cxn modelId="{02331633-CDED-41F9-8A81-4DAF10BEA3F0}" srcId="{95FA775E-146D-4C58-9F2D-0D59A8475E97}" destId="{21E02DE4-DA7D-45EB-B936-96E28A328A11}" srcOrd="4" destOrd="0" parTransId="{A62B43D9-CB02-4A81-9F26-B9E9C10DF15D}" sibTransId="{798A785B-9574-4943-9FA1-6DDD986EB005}"/>
    <dgm:cxn modelId="{9E4F0E3D-16CC-4CDF-B517-5D4BEF1E56D9}" srcId="{95FA775E-146D-4C58-9F2D-0D59A8475E97}" destId="{7C648874-5D99-428B-A7CC-5FABE913CB7B}" srcOrd="3" destOrd="0" parTransId="{A1726462-5249-47C5-94AA-CACAA3A73C14}" sibTransId="{B05B569D-424E-462D-AD8D-2CD80767ECEC}"/>
    <dgm:cxn modelId="{27E17873-1AFE-2E42-837C-00B2BA75DD36}" type="presOf" srcId="{21E02DE4-DA7D-45EB-B936-96E28A328A11}" destId="{1F66BB08-4AA4-B745-AD16-29563251A167}" srcOrd="0" destOrd="4" presId="urn:microsoft.com/office/officeart/2005/8/layout/list1"/>
    <dgm:cxn modelId="{49D64E7B-5C60-894F-937C-F148F15FAA3E}" type="presOf" srcId="{BCDAF4BD-3204-4994-BAEF-44B8D9CD15EF}" destId="{1F66BB08-4AA4-B745-AD16-29563251A167}" srcOrd="0" destOrd="1" presId="urn:microsoft.com/office/officeart/2005/8/layout/list1"/>
    <dgm:cxn modelId="{CDBD577F-5A50-4670-B619-A5EFEE7F96C9}" srcId="{95FA775E-146D-4C58-9F2D-0D59A8475E97}" destId="{58062F1E-090F-4E74-A63D-40A03AFD6895}" srcOrd="0" destOrd="0" parTransId="{150ED0EB-7CF8-4CCF-8525-1621AAC96D05}" sibTransId="{37D9D559-F3CD-40D7-BA10-C7AD317CA7DD}"/>
    <dgm:cxn modelId="{3148CE8E-418E-4646-975A-D947FA837C1D}" type="presOf" srcId="{7C648874-5D99-428B-A7CC-5FABE913CB7B}" destId="{1F66BB08-4AA4-B745-AD16-29563251A167}" srcOrd="0" destOrd="3" presId="urn:microsoft.com/office/officeart/2005/8/layout/list1"/>
    <dgm:cxn modelId="{C4A6689A-7AEF-DD4E-9728-1334CAB18E57}" type="presOf" srcId="{941AAACF-EE9E-4222-A504-12BF251D098A}" destId="{D2D80BF3-58D7-7440-849A-2A0E47C311E0}" srcOrd="1" destOrd="0" presId="urn:microsoft.com/office/officeart/2005/8/layout/list1"/>
    <dgm:cxn modelId="{10668E9E-64B2-4475-A3F7-29884814862D}" srcId="{C0C9FCDF-50B4-4983-B6F8-3968C3FF3DD9}" destId="{DE1ADF05-AA98-4B59-BBE1-DDBB72C44A85}" srcOrd="1" destOrd="0" parTransId="{0F38CCE6-FAB7-4222-B109-717CF7680A4B}" sibTransId="{BA6E000F-9750-4267-9793-7C01E5E8A627}"/>
    <dgm:cxn modelId="{38ECAAA9-6C7D-4B1B-BF8A-0B8F921A93DE}" srcId="{C0C9FCDF-50B4-4983-B6F8-3968C3FF3DD9}" destId="{941AAACF-EE9E-4222-A504-12BF251D098A}" srcOrd="0" destOrd="0" parTransId="{83F5A654-B69F-4B4C-92B0-2B0C25BA566C}" sibTransId="{585C77A9-5400-42CF-B2DF-3EDBE9BD7C38}"/>
    <dgm:cxn modelId="{2A85B8C1-2714-3D4C-89C7-77AC413961C3}" type="presOf" srcId="{DE1ADF05-AA98-4B59-BBE1-DDBB72C44A85}" destId="{BBECA13B-EEE3-8D41-B1CD-E1A8EC22A360}" srcOrd="0" destOrd="0" presId="urn:microsoft.com/office/officeart/2005/8/layout/list1"/>
    <dgm:cxn modelId="{4EA6A5C4-7644-6147-A72A-7E7A816A8602}" type="presOf" srcId="{C0C9FCDF-50B4-4983-B6F8-3968C3FF3DD9}" destId="{6E6C8AF0-20EC-E846-A6E6-184D9D6C1B04}" srcOrd="0" destOrd="0" presId="urn:microsoft.com/office/officeart/2005/8/layout/list1"/>
    <dgm:cxn modelId="{4F0356CF-AC87-8A43-823F-F935D72EAF77}" type="presOf" srcId="{58062F1E-090F-4E74-A63D-40A03AFD6895}" destId="{1F66BB08-4AA4-B745-AD16-29563251A167}" srcOrd="0" destOrd="0" presId="urn:microsoft.com/office/officeart/2005/8/layout/list1"/>
    <dgm:cxn modelId="{7655BDDD-044E-D34B-8E8D-E6698455C059}" type="presOf" srcId="{95FA775E-146D-4C58-9F2D-0D59A8475E97}" destId="{36DF414A-AD96-C244-88BC-285EDC788319}" srcOrd="0" destOrd="0" presId="urn:microsoft.com/office/officeart/2005/8/layout/list1"/>
    <dgm:cxn modelId="{A0F815F5-AE30-4404-A7C0-D4713391DE7E}" srcId="{95FA775E-146D-4C58-9F2D-0D59A8475E97}" destId="{BCDAF4BD-3204-4994-BAEF-44B8D9CD15EF}" srcOrd="1" destOrd="0" parTransId="{AA316220-A87A-4F66-9F69-546172DA8613}" sibTransId="{4C679D16-5D1F-42B5-AFCC-08A1038063EE}"/>
    <dgm:cxn modelId="{2767D8F6-A5BC-486C-889D-31B9EE0001D1}" srcId="{C0C9FCDF-50B4-4983-B6F8-3968C3FF3DD9}" destId="{95FA775E-146D-4C58-9F2D-0D59A8475E97}" srcOrd="2" destOrd="0" parTransId="{D6286F2D-2E97-4492-82BE-1D6476E9918C}" sibTransId="{A4434BAA-2E95-4190-95AB-29469858A837}"/>
    <dgm:cxn modelId="{38A4E5FF-58CE-EE4F-A5EE-9E6C579A7B2D}" type="presOf" srcId="{DE1ADF05-AA98-4B59-BBE1-DDBB72C44A85}" destId="{FA0825FB-EE05-2940-B14B-E76515A54922}" srcOrd="1" destOrd="0" presId="urn:microsoft.com/office/officeart/2005/8/layout/list1"/>
    <dgm:cxn modelId="{D897B2D0-C63E-3C4F-8E29-AB39237275FB}" type="presParOf" srcId="{6E6C8AF0-20EC-E846-A6E6-184D9D6C1B04}" destId="{36EB9EF6-AC80-8243-876A-4A0B14ADAECF}" srcOrd="0" destOrd="0" presId="urn:microsoft.com/office/officeart/2005/8/layout/list1"/>
    <dgm:cxn modelId="{41FE97CA-0F19-DE49-A34F-F7629AE030C4}" type="presParOf" srcId="{36EB9EF6-AC80-8243-876A-4A0B14ADAECF}" destId="{4C14B90C-196C-9244-885F-F567CD45FB01}" srcOrd="0" destOrd="0" presId="urn:microsoft.com/office/officeart/2005/8/layout/list1"/>
    <dgm:cxn modelId="{C688BCFF-1B2E-4944-BF34-1588F272051E}" type="presParOf" srcId="{36EB9EF6-AC80-8243-876A-4A0B14ADAECF}" destId="{D2D80BF3-58D7-7440-849A-2A0E47C311E0}" srcOrd="1" destOrd="0" presId="urn:microsoft.com/office/officeart/2005/8/layout/list1"/>
    <dgm:cxn modelId="{62E7983D-743F-4F49-AD00-93E46392BC4C}" type="presParOf" srcId="{6E6C8AF0-20EC-E846-A6E6-184D9D6C1B04}" destId="{2D721A08-409B-CF4C-A32E-BDDFE953A60A}" srcOrd="1" destOrd="0" presId="urn:microsoft.com/office/officeart/2005/8/layout/list1"/>
    <dgm:cxn modelId="{50280213-82D2-9144-91E0-A81F42C4C922}" type="presParOf" srcId="{6E6C8AF0-20EC-E846-A6E6-184D9D6C1B04}" destId="{EBE99609-2A8A-FF43-81EE-690881EEEEA9}" srcOrd="2" destOrd="0" presId="urn:microsoft.com/office/officeart/2005/8/layout/list1"/>
    <dgm:cxn modelId="{A5793A56-3B59-944F-A4AB-C3261AB87340}" type="presParOf" srcId="{6E6C8AF0-20EC-E846-A6E6-184D9D6C1B04}" destId="{DC1AA9DC-D7BC-5C4A-B7DD-4F1FC8064F3D}" srcOrd="3" destOrd="0" presId="urn:microsoft.com/office/officeart/2005/8/layout/list1"/>
    <dgm:cxn modelId="{5EDFC534-667B-D949-9532-F0900BADA672}" type="presParOf" srcId="{6E6C8AF0-20EC-E846-A6E6-184D9D6C1B04}" destId="{6E2E84D1-E6F1-3F4D-9DD3-75376087EF9A}" srcOrd="4" destOrd="0" presId="urn:microsoft.com/office/officeart/2005/8/layout/list1"/>
    <dgm:cxn modelId="{176E9C00-8803-3144-8686-27377C29FCFD}" type="presParOf" srcId="{6E2E84D1-E6F1-3F4D-9DD3-75376087EF9A}" destId="{BBECA13B-EEE3-8D41-B1CD-E1A8EC22A360}" srcOrd="0" destOrd="0" presId="urn:microsoft.com/office/officeart/2005/8/layout/list1"/>
    <dgm:cxn modelId="{E49CC47B-DFDA-DD47-9924-C44EA5A438D7}" type="presParOf" srcId="{6E2E84D1-E6F1-3F4D-9DD3-75376087EF9A}" destId="{FA0825FB-EE05-2940-B14B-E76515A54922}" srcOrd="1" destOrd="0" presId="urn:microsoft.com/office/officeart/2005/8/layout/list1"/>
    <dgm:cxn modelId="{BC37BEEE-FF8B-134A-9F7D-708DC12D8B6D}" type="presParOf" srcId="{6E6C8AF0-20EC-E846-A6E6-184D9D6C1B04}" destId="{3767FF82-7190-C64E-B791-EE67E4D41B3D}" srcOrd="5" destOrd="0" presId="urn:microsoft.com/office/officeart/2005/8/layout/list1"/>
    <dgm:cxn modelId="{1AC8F5E5-A21A-1E44-8377-00CEBFD56E7C}" type="presParOf" srcId="{6E6C8AF0-20EC-E846-A6E6-184D9D6C1B04}" destId="{3674CFA8-6532-F04B-A071-291338171472}" srcOrd="6" destOrd="0" presId="urn:microsoft.com/office/officeart/2005/8/layout/list1"/>
    <dgm:cxn modelId="{D788E842-7712-0646-AF08-FBED6ECF4E60}" type="presParOf" srcId="{6E6C8AF0-20EC-E846-A6E6-184D9D6C1B04}" destId="{689BD04F-A7E6-8F45-9B61-352F3210BECE}" srcOrd="7" destOrd="0" presId="urn:microsoft.com/office/officeart/2005/8/layout/list1"/>
    <dgm:cxn modelId="{84EE9133-6AF0-F44A-8C9A-347BC6F74904}" type="presParOf" srcId="{6E6C8AF0-20EC-E846-A6E6-184D9D6C1B04}" destId="{43264A65-F4D3-E94E-A66C-1637C36BF942}" srcOrd="8" destOrd="0" presId="urn:microsoft.com/office/officeart/2005/8/layout/list1"/>
    <dgm:cxn modelId="{C4A3A955-1F1A-624B-AEA8-B70E21FD266E}" type="presParOf" srcId="{43264A65-F4D3-E94E-A66C-1637C36BF942}" destId="{36DF414A-AD96-C244-88BC-285EDC788319}" srcOrd="0" destOrd="0" presId="urn:microsoft.com/office/officeart/2005/8/layout/list1"/>
    <dgm:cxn modelId="{20599615-96AD-9244-BBD5-C5799A937152}" type="presParOf" srcId="{43264A65-F4D3-E94E-A66C-1637C36BF942}" destId="{FC799768-76B5-1F48-9F8E-EA09BC155860}" srcOrd="1" destOrd="0" presId="urn:microsoft.com/office/officeart/2005/8/layout/list1"/>
    <dgm:cxn modelId="{A1F15291-8CC8-F24F-8E88-E05E418C2406}" type="presParOf" srcId="{6E6C8AF0-20EC-E846-A6E6-184D9D6C1B04}" destId="{62E315CE-E36F-C646-854E-63625C68110B}" srcOrd="9" destOrd="0" presId="urn:microsoft.com/office/officeart/2005/8/layout/list1"/>
    <dgm:cxn modelId="{214843C5-721D-154B-AF8A-646272C1C903}" type="presParOf" srcId="{6E6C8AF0-20EC-E846-A6E6-184D9D6C1B04}" destId="{1F66BB08-4AA4-B745-AD16-29563251A1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BBA2AE-FEAB-431A-8AF8-35AC2A65A83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E6A5B9-25D5-42CA-ADBE-D867E6E1C32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Complete oral absorption</a:t>
          </a:r>
          <a:endParaRPr lang="en-US"/>
        </a:p>
      </dgm:t>
    </dgm:pt>
    <dgm:pt modelId="{F5F91F43-514C-4C96-99C8-8CC4D439BE53}" type="parTrans" cxnId="{0E28DA40-EB45-416C-9CF3-AECABE393E66}">
      <dgm:prSet/>
      <dgm:spPr/>
      <dgm:t>
        <a:bodyPr/>
        <a:lstStyle/>
        <a:p>
          <a:endParaRPr lang="en-US"/>
        </a:p>
      </dgm:t>
    </dgm:pt>
    <dgm:pt modelId="{B8B0052C-16A1-4851-8B3F-26155D59DDA9}" type="sibTrans" cxnId="{0E28DA40-EB45-416C-9CF3-AECABE393E66}">
      <dgm:prSet/>
      <dgm:spPr/>
      <dgm:t>
        <a:bodyPr/>
        <a:lstStyle/>
        <a:p>
          <a:endParaRPr lang="en-US"/>
        </a:p>
      </dgm:t>
    </dgm:pt>
    <dgm:pt modelId="{59D162C5-A66D-4716-933B-3EE91160098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Strongly bound to plasma proteins </a:t>
          </a:r>
          <a:endParaRPr lang="en-US"/>
        </a:p>
      </dgm:t>
    </dgm:pt>
    <dgm:pt modelId="{A0EDF5FA-028A-450B-9732-516CDABE6654}" type="parTrans" cxnId="{B6647C6C-DD75-4ECD-8015-3F0455F832DD}">
      <dgm:prSet/>
      <dgm:spPr/>
      <dgm:t>
        <a:bodyPr/>
        <a:lstStyle/>
        <a:p>
          <a:endParaRPr lang="en-US"/>
        </a:p>
      </dgm:t>
    </dgm:pt>
    <dgm:pt modelId="{F054C079-D553-45A3-A188-6AAEE31CA239}" type="sibTrans" cxnId="{B6647C6C-DD75-4ECD-8015-3F0455F832DD}">
      <dgm:prSet/>
      <dgm:spPr/>
      <dgm:t>
        <a:bodyPr/>
        <a:lstStyle/>
        <a:p>
          <a:endParaRPr lang="en-US"/>
        </a:p>
      </dgm:t>
    </dgm:pt>
    <dgm:pt modelId="{5281755A-AADF-4891-A936-8E1AE515448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Lipophilic and pass readily into the brain</a:t>
          </a:r>
          <a:endParaRPr lang="en-US"/>
        </a:p>
      </dgm:t>
    </dgm:pt>
    <dgm:pt modelId="{05B4A1A9-26EE-408B-8379-3B3325500410}" type="parTrans" cxnId="{CC15D6C4-99F2-4170-BD19-BAE30427EDD5}">
      <dgm:prSet/>
      <dgm:spPr/>
      <dgm:t>
        <a:bodyPr/>
        <a:lstStyle/>
        <a:p>
          <a:endParaRPr lang="en-US"/>
        </a:p>
      </dgm:t>
    </dgm:pt>
    <dgm:pt modelId="{71E215ED-53A7-439D-9EC6-CA6939EF5DE2}" type="sibTrans" cxnId="{CC15D6C4-99F2-4170-BD19-BAE30427EDD5}">
      <dgm:prSet/>
      <dgm:spPr/>
      <dgm:t>
        <a:bodyPr/>
        <a:lstStyle/>
        <a:p>
          <a:endParaRPr lang="en-US"/>
        </a:p>
      </dgm:t>
    </dgm:pt>
    <dgm:pt modelId="{BABBB72B-1F84-45CD-BBB7-0F1DD94F791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Hepatic metabolism: to large number of compounds</a:t>
          </a:r>
          <a:endParaRPr lang="en-US"/>
        </a:p>
      </dgm:t>
    </dgm:pt>
    <dgm:pt modelId="{58B3A0BB-EC47-4BCC-B0CA-CDE33E8A1764}" type="parTrans" cxnId="{2B58A753-1801-4D6A-A79C-0489496E0F07}">
      <dgm:prSet/>
      <dgm:spPr/>
      <dgm:t>
        <a:bodyPr/>
        <a:lstStyle/>
        <a:p>
          <a:endParaRPr lang="en-US"/>
        </a:p>
      </dgm:t>
    </dgm:pt>
    <dgm:pt modelId="{843983F0-E18E-47ED-BB95-710EE089F5A6}" type="sibTrans" cxnId="{2B58A753-1801-4D6A-A79C-0489496E0F07}">
      <dgm:prSet/>
      <dgm:spPr/>
      <dgm:t>
        <a:bodyPr/>
        <a:lstStyle/>
        <a:p>
          <a:endParaRPr lang="en-US"/>
        </a:p>
      </dgm:t>
    </dgm:pt>
    <dgm:pt modelId="{E1A5E9D4-8DAE-4C82-8537-7FE5FD1D7AD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Many compounds have therapeutic effect on their own:</a:t>
          </a:r>
          <a:endParaRPr lang="en-US"/>
        </a:p>
      </dgm:t>
    </dgm:pt>
    <dgm:pt modelId="{B29DAFC3-FB98-4816-AB89-6EB811D4CC38}" type="parTrans" cxnId="{CC4F3FA0-9E63-4DBE-BEEA-814CDCCACBF7}">
      <dgm:prSet/>
      <dgm:spPr/>
      <dgm:t>
        <a:bodyPr/>
        <a:lstStyle/>
        <a:p>
          <a:endParaRPr lang="en-US"/>
        </a:p>
      </dgm:t>
    </dgm:pt>
    <dgm:pt modelId="{DEFE93CF-C0D1-45C4-A409-07AB2C36C1EA}" type="sibTrans" cxnId="{CC4F3FA0-9E63-4DBE-BEEA-814CDCCACBF7}">
      <dgm:prSet/>
      <dgm:spPr/>
      <dgm:t>
        <a:bodyPr/>
        <a:lstStyle/>
        <a:p>
          <a:endParaRPr lang="en-US"/>
        </a:p>
      </dgm:t>
    </dgm:pt>
    <dgm:pt modelId="{17216038-01C0-4424-B2C7-251C5A7BB77C}">
      <dgm:prSet/>
      <dgm:spPr/>
      <dgm:t>
        <a:bodyPr/>
        <a:lstStyle/>
        <a:p>
          <a:r>
            <a:rPr lang="en-GB"/>
            <a:t>Diazepam </a:t>
          </a:r>
          <a:r>
            <a:rPr lang="en-GB">
              <a:sym typeface="Wingdings" panose="05000000000000000000" pitchFamily="2" charset="2"/>
            </a:rPr>
            <a:t></a:t>
          </a:r>
          <a:r>
            <a:rPr lang="en-GB"/>
            <a:t> oxazepam, temazepam...</a:t>
          </a:r>
          <a:endParaRPr lang="en-US"/>
        </a:p>
      </dgm:t>
    </dgm:pt>
    <dgm:pt modelId="{99BE717B-B5B5-47DB-9161-6642236DD8CE}" type="parTrans" cxnId="{F7750C31-74E3-4D22-89A7-C40A3D9B1187}">
      <dgm:prSet/>
      <dgm:spPr/>
      <dgm:t>
        <a:bodyPr/>
        <a:lstStyle/>
        <a:p>
          <a:endParaRPr lang="en-US"/>
        </a:p>
      </dgm:t>
    </dgm:pt>
    <dgm:pt modelId="{4940741D-347A-4DFE-9190-73C40570E9F6}" type="sibTrans" cxnId="{F7750C31-74E3-4D22-89A7-C40A3D9B1187}">
      <dgm:prSet/>
      <dgm:spPr/>
      <dgm:t>
        <a:bodyPr/>
        <a:lstStyle/>
        <a:p>
          <a:endParaRPr lang="en-US"/>
        </a:p>
      </dgm:t>
    </dgm:pt>
    <dgm:pt modelId="{C3D9483C-ED6A-4117-B93F-27287066DA5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Excretion mainly as conjugates in urine</a:t>
          </a:r>
          <a:endParaRPr lang="en-US"/>
        </a:p>
      </dgm:t>
    </dgm:pt>
    <dgm:pt modelId="{3709E05F-DE4F-4A71-A3A1-E4C326CC227C}" type="parTrans" cxnId="{B08AFE09-6E85-48DD-92B1-BB363B1C251B}">
      <dgm:prSet/>
      <dgm:spPr/>
      <dgm:t>
        <a:bodyPr/>
        <a:lstStyle/>
        <a:p>
          <a:endParaRPr lang="en-US"/>
        </a:p>
      </dgm:t>
    </dgm:pt>
    <dgm:pt modelId="{DDF39FF9-A58A-4DA3-AAB8-D17452F44A40}" type="sibTrans" cxnId="{B08AFE09-6E85-48DD-92B1-BB363B1C251B}">
      <dgm:prSet/>
      <dgm:spPr/>
      <dgm:t>
        <a:bodyPr/>
        <a:lstStyle/>
        <a:p>
          <a:endParaRPr lang="en-US"/>
        </a:p>
      </dgm:t>
    </dgm:pt>
    <dgm:pt modelId="{DD97AAB5-A6BF-4503-8889-E88857558152}" type="pres">
      <dgm:prSet presAssocID="{90BBA2AE-FEAB-431A-8AF8-35AC2A65A834}" presName="root" presStyleCnt="0">
        <dgm:presLayoutVars>
          <dgm:dir/>
          <dgm:resizeHandles val="exact"/>
        </dgm:presLayoutVars>
      </dgm:prSet>
      <dgm:spPr/>
    </dgm:pt>
    <dgm:pt modelId="{9355B2E4-3EC0-4FC5-9ECD-5531FB4359B9}" type="pres">
      <dgm:prSet presAssocID="{D7E6A5B9-25D5-42CA-ADBE-D867E6E1C322}" presName="compNode" presStyleCnt="0"/>
      <dgm:spPr/>
    </dgm:pt>
    <dgm:pt modelId="{304F270D-00DD-4A0A-BA83-88F533304620}" type="pres">
      <dgm:prSet presAssocID="{D7E6A5B9-25D5-42CA-ADBE-D867E6E1C32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0B2FDA70-915C-45E6-B4AB-FA625A81CC0D}" type="pres">
      <dgm:prSet presAssocID="{D7E6A5B9-25D5-42CA-ADBE-D867E6E1C322}" presName="iconSpace" presStyleCnt="0"/>
      <dgm:spPr/>
    </dgm:pt>
    <dgm:pt modelId="{BCD25FFA-5BDF-4A36-96F0-047DAE6DE084}" type="pres">
      <dgm:prSet presAssocID="{D7E6A5B9-25D5-42CA-ADBE-D867E6E1C322}" presName="parTx" presStyleLbl="revTx" presStyleIdx="0" presStyleCnt="10">
        <dgm:presLayoutVars>
          <dgm:chMax val="0"/>
          <dgm:chPref val="0"/>
        </dgm:presLayoutVars>
      </dgm:prSet>
      <dgm:spPr/>
    </dgm:pt>
    <dgm:pt modelId="{E2055C8D-D6DD-47D7-80D9-C41AEF98C623}" type="pres">
      <dgm:prSet presAssocID="{D7E6A5B9-25D5-42CA-ADBE-D867E6E1C322}" presName="txSpace" presStyleCnt="0"/>
      <dgm:spPr/>
    </dgm:pt>
    <dgm:pt modelId="{24D49DBA-308F-47A0-9B31-405CE780AF7B}" type="pres">
      <dgm:prSet presAssocID="{D7E6A5B9-25D5-42CA-ADBE-D867E6E1C322}" presName="desTx" presStyleLbl="revTx" presStyleIdx="1" presStyleCnt="10">
        <dgm:presLayoutVars/>
      </dgm:prSet>
      <dgm:spPr/>
    </dgm:pt>
    <dgm:pt modelId="{6870626D-50E8-4F0E-9046-F5074B1DCC12}" type="pres">
      <dgm:prSet presAssocID="{B8B0052C-16A1-4851-8B3F-26155D59DDA9}" presName="sibTrans" presStyleCnt="0"/>
      <dgm:spPr/>
    </dgm:pt>
    <dgm:pt modelId="{1D7241CE-E231-4253-B2A7-6FED7A138436}" type="pres">
      <dgm:prSet presAssocID="{59D162C5-A66D-4716-933B-3EE91160098E}" presName="compNode" presStyleCnt="0"/>
      <dgm:spPr/>
    </dgm:pt>
    <dgm:pt modelId="{B28D8876-56C4-4F34-B2CE-0621457FB3B3}" type="pres">
      <dgm:prSet presAssocID="{59D162C5-A66D-4716-933B-3EE91160098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FB63D9DC-97BD-420F-B927-C54EFF077D84}" type="pres">
      <dgm:prSet presAssocID="{59D162C5-A66D-4716-933B-3EE91160098E}" presName="iconSpace" presStyleCnt="0"/>
      <dgm:spPr/>
    </dgm:pt>
    <dgm:pt modelId="{1DE39CF6-F54E-4B8A-A0A4-266652BE8EF4}" type="pres">
      <dgm:prSet presAssocID="{59D162C5-A66D-4716-933B-3EE91160098E}" presName="parTx" presStyleLbl="revTx" presStyleIdx="2" presStyleCnt="10">
        <dgm:presLayoutVars>
          <dgm:chMax val="0"/>
          <dgm:chPref val="0"/>
        </dgm:presLayoutVars>
      </dgm:prSet>
      <dgm:spPr/>
    </dgm:pt>
    <dgm:pt modelId="{542DD00E-9CBD-4136-8A31-6E3CC0FD94AD}" type="pres">
      <dgm:prSet presAssocID="{59D162C5-A66D-4716-933B-3EE91160098E}" presName="txSpace" presStyleCnt="0"/>
      <dgm:spPr/>
    </dgm:pt>
    <dgm:pt modelId="{9448841C-AFA4-4CCB-8727-D06FCFABA8A5}" type="pres">
      <dgm:prSet presAssocID="{59D162C5-A66D-4716-933B-3EE91160098E}" presName="desTx" presStyleLbl="revTx" presStyleIdx="3" presStyleCnt="10">
        <dgm:presLayoutVars/>
      </dgm:prSet>
      <dgm:spPr/>
    </dgm:pt>
    <dgm:pt modelId="{D2BA93BE-F3F0-472C-A2AC-4CB9C19C051D}" type="pres">
      <dgm:prSet presAssocID="{F054C079-D553-45A3-A188-6AAEE31CA239}" presName="sibTrans" presStyleCnt="0"/>
      <dgm:spPr/>
    </dgm:pt>
    <dgm:pt modelId="{5D5D695A-9411-44FB-8C3B-2190F2D5C534}" type="pres">
      <dgm:prSet presAssocID="{5281755A-AADF-4891-A936-8E1AE5154489}" presName="compNode" presStyleCnt="0"/>
      <dgm:spPr/>
    </dgm:pt>
    <dgm:pt modelId="{194E5DFA-FA1B-4C19-9D7D-A29E68A033A1}" type="pres">
      <dgm:prSet presAssocID="{5281755A-AADF-4891-A936-8E1AE515448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DC00868C-649B-4C90-9D23-D3873EDFEE05}" type="pres">
      <dgm:prSet presAssocID="{5281755A-AADF-4891-A936-8E1AE5154489}" presName="iconSpace" presStyleCnt="0"/>
      <dgm:spPr/>
    </dgm:pt>
    <dgm:pt modelId="{A62CE6E0-874F-4D7C-A92C-BF68CFCF7C7D}" type="pres">
      <dgm:prSet presAssocID="{5281755A-AADF-4891-A936-8E1AE5154489}" presName="parTx" presStyleLbl="revTx" presStyleIdx="4" presStyleCnt="10">
        <dgm:presLayoutVars>
          <dgm:chMax val="0"/>
          <dgm:chPref val="0"/>
        </dgm:presLayoutVars>
      </dgm:prSet>
      <dgm:spPr/>
    </dgm:pt>
    <dgm:pt modelId="{AF2E9C96-557A-4F1C-B4AB-877796ACA613}" type="pres">
      <dgm:prSet presAssocID="{5281755A-AADF-4891-A936-8E1AE5154489}" presName="txSpace" presStyleCnt="0"/>
      <dgm:spPr/>
    </dgm:pt>
    <dgm:pt modelId="{BCE0B376-F556-491F-8182-6E353656DF0B}" type="pres">
      <dgm:prSet presAssocID="{5281755A-AADF-4891-A936-8E1AE5154489}" presName="desTx" presStyleLbl="revTx" presStyleIdx="5" presStyleCnt="10">
        <dgm:presLayoutVars/>
      </dgm:prSet>
      <dgm:spPr/>
    </dgm:pt>
    <dgm:pt modelId="{EAC70D31-A7E6-49E8-82BE-4D86B4FA4E7A}" type="pres">
      <dgm:prSet presAssocID="{71E215ED-53A7-439D-9EC6-CA6939EF5DE2}" presName="sibTrans" presStyleCnt="0"/>
      <dgm:spPr/>
    </dgm:pt>
    <dgm:pt modelId="{A83DDDDA-C6EA-44FC-B499-8F2349DD41C6}" type="pres">
      <dgm:prSet presAssocID="{BABBB72B-1F84-45CD-BBB7-0F1DD94F7913}" presName="compNode" presStyleCnt="0"/>
      <dgm:spPr/>
    </dgm:pt>
    <dgm:pt modelId="{A0533C2E-B1C9-425E-9C13-C6269EB7BC4E}" type="pres">
      <dgm:prSet presAssocID="{BABBB72B-1F84-45CD-BBB7-0F1DD94F791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CB72EB6-A00C-4AC3-82B6-849D8F3C8839}" type="pres">
      <dgm:prSet presAssocID="{BABBB72B-1F84-45CD-BBB7-0F1DD94F7913}" presName="iconSpace" presStyleCnt="0"/>
      <dgm:spPr/>
    </dgm:pt>
    <dgm:pt modelId="{145A4E88-670C-4D8A-980D-31E840056401}" type="pres">
      <dgm:prSet presAssocID="{BABBB72B-1F84-45CD-BBB7-0F1DD94F7913}" presName="parTx" presStyleLbl="revTx" presStyleIdx="6" presStyleCnt="10">
        <dgm:presLayoutVars>
          <dgm:chMax val="0"/>
          <dgm:chPref val="0"/>
        </dgm:presLayoutVars>
      </dgm:prSet>
      <dgm:spPr/>
    </dgm:pt>
    <dgm:pt modelId="{CF6AA80A-1A12-4766-AABE-2AA63E808F19}" type="pres">
      <dgm:prSet presAssocID="{BABBB72B-1F84-45CD-BBB7-0F1DD94F7913}" presName="txSpace" presStyleCnt="0"/>
      <dgm:spPr/>
    </dgm:pt>
    <dgm:pt modelId="{1324406E-84F2-4583-8BA0-C6E8C2B7F5F8}" type="pres">
      <dgm:prSet presAssocID="{BABBB72B-1F84-45CD-BBB7-0F1DD94F7913}" presName="desTx" presStyleLbl="revTx" presStyleIdx="7" presStyleCnt="10">
        <dgm:presLayoutVars/>
      </dgm:prSet>
      <dgm:spPr/>
    </dgm:pt>
    <dgm:pt modelId="{6FEFFA20-8C80-48B0-BE08-7B01BF975DC5}" type="pres">
      <dgm:prSet presAssocID="{843983F0-E18E-47ED-BB95-710EE089F5A6}" presName="sibTrans" presStyleCnt="0"/>
      <dgm:spPr/>
    </dgm:pt>
    <dgm:pt modelId="{1F0803F9-EF83-4EA6-AB09-F7BD76312D05}" type="pres">
      <dgm:prSet presAssocID="{C3D9483C-ED6A-4117-B93F-27287066DA54}" presName="compNode" presStyleCnt="0"/>
      <dgm:spPr/>
    </dgm:pt>
    <dgm:pt modelId="{36245D38-77DE-4A70-9FF2-EA5D63F0EA70}" type="pres">
      <dgm:prSet presAssocID="{C3D9483C-ED6A-4117-B93F-27287066DA5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s"/>
        </a:ext>
      </dgm:extLst>
    </dgm:pt>
    <dgm:pt modelId="{0B9088A7-3ED2-4F46-9D3A-79C0B0755E32}" type="pres">
      <dgm:prSet presAssocID="{C3D9483C-ED6A-4117-B93F-27287066DA54}" presName="iconSpace" presStyleCnt="0"/>
      <dgm:spPr/>
    </dgm:pt>
    <dgm:pt modelId="{ADCD54E0-787B-42DB-985E-729EE7AE3C7B}" type="pres">
      <dgm:prSet presAssocID="{C3D9483C-ED6A-4117-B93F-27287066DA54}" presName="parTx" presStyleLbl="revTx" presStyleIdx="8" presStyleCnt="10">
        <dgm:presLayoutVars>
          <dgm:chMax val="0"/>
          <dgm:chPref val="0"/>
        </dgm:presLayoutVars>
      </dgm:prSet>
      <dgm:spPr/>
    </dgm:pt>
    <dgm:pt modelId="{FF80C8BF-4F89-44A6-BE41-5F9DCCC1961F}" type="pres">
      <dgm:prSet presAssocID="{C3D9483C-ED6A-4117-B93F-27287066DA54}" presName="txSpace" presStyleCnt="0"/>
      <dgm:spPr/>
    </dgm:pt>
    <dgm:pt modelId="{927E81F1-35AD-4660-9761-8967173F1F96}" type="pres">
      <dgm:prSet presAssocID="{C3D9483C-ED6A-4117-B93F-27287066DA54}" presName="desTx" presStyleLbl="revTx" presStyleIdx="9" presStyleCnt="10">
        <dgm:presLayoutVars/>
      </dgm:prSet>
      <dgm:spPr/>
    </dgm:pt>
  </dgm:ptLst>
  <dgm:cxnLst>
    <dgm:cxn modelId="{B08AFE09-6E85-48DD-92B1-BB363B1C251B}" srcId="{90BBA2AE-FEAB-431A-8AF8-35AC2A65A834}" destId="{C3D9483C-ED6A-4117-B93F-27287066DA54}" srcOrd="4" destOrd="0" parTransId="{3709E05F-DE4F-4A71-A3A1-E4C326CC227C}" sibTransId="{DDF39FF9-A58A-4DA3-AAB8-D17452F44A40}"/>
    <dgm:cxn modelId="{F7750C31-74E3-4D22-89A7-C40A3D9B1187}" srcId="{E1A5E9D4-8DAE-4C82-8537-7FE5FD1D7AD1}" destId="{17216038-01C0-4424-B2C7-251C5A7BB77C}" srcOrd="0" destOrd="0" parTransId="{99BE717B-B5B5-47DB-9161-6642236DD8CE}" sibTransId="{4940741D-347A-4DFE-9190-73C40570E9F6}"/>
    <dgm:cxn modelId="{0E28DA40-EB45-416C-9CF3-AECABE393E66}" srcId="{90BBA2AE-FEAB-431A-8AF8-35AC2A65A834}" destId="{D7E6A5B9-25D5-42CA-ADBE-D867E6E1C322}" srcOrd="0" destOrd="0" parTransId="{F5F91F43-514C-4C96-99C8-8CC4D439BE53}" sibTransId="{B8B0052C-16A1-4851-8B3F-26155D59DDA9}"/>
    <dgm:cxn modelId="{2B58A753-1801-4D6A-A79C-0489496E0F07}" srcId="{90BBA2AE-FEAB-431A-8AF8-35AC2A65A834}" destId="{BABBB72B-1F84-45CD-BBB7-0F1DD94F7913}" srcOrd="3" destOrd="0" parTransId="{58B3A0BB-EC47-4BCC-B0CA-CDE33E8A1764}" sibTransId="{843983F0-E18E-47ED-BB95-710EE089F5A6}"/>
    <dgm:cxn modelId="{E607FA5B-2E62-434A-ABF4-A0940F2F50D0}" type="presOf" srcId="{17216038-01C0-4424-B2C7-251C5A7BB77C}" destId="{1324406E-84F2-4583-8BA0-C6E8C2B7F5F8}" srcOrd="0" destOrd="1" presId="urn:microsoft.com/office/officeart/2018/2/layout/IconLabelDescriptionList"/>
    <dgm:cxn modelId="{B6647C6C-DD75-4ECD-8015-3F0455F832DD}" srcId="{90BBA2AE-FEAB-431A-8AF8-35AC2A65A834}" destId="{59D162C5-A66D-4716-933B-3EE91160098E}" srcOrd="1" destOrd="0" parTransId="{A0EDF5FA-028A-450B-9732-516CDABE6654}" sibTransId="{F054C079-D553-45A3-A188-6AAEE31CA239}"/>
    <dgm:cxn modelId="{A7FA1888-13C5-425F-811C-67417B9AAD3C}" type="presOf" srcId="{59D162C5-A66D-4716-933B-3EE91160098E}" destId="{1DE39CF6-F54E-4B8A-A0A4-266652BE8EF4}" srcOrd="0" destOrd="0" presId="urn:microsoft.com/office/officeart/2018/2/layout/IconLabelDescriptionList"/>
    <dgm:cxn modelId="{168C599E-56D6-402F-895F-64E29F3A6570}" type="presOf" srcId="{90BBA2AE-FEAB-431A-8AF8-35AC2A65A834}" destId="{DD97AAB5-A6BF-4503-8889-E88857558152}" srcOrd="0" destOrd="0" presId="urn:microsoft.com/office/officeart/2018/2/layout/IconLabelDescriptionList"/>
    <dgm:cxn modelId="{CC4F3FA0-9E63-4DBE-BEEA-814CDCCACBF7}" srcId="{BABBB72B-1F84-45CD-BBB7-0F1DD94F7913}" destId="{E1A5E9D4-8DAE-4C82-8537-7FE5FD1D7AD1}" srcOrd="0" destOrd="0" parTransId="{B29DAFC3-FB98-4816-AB89-6EB811D4CC38}" sibTransId="{DEFE93CF-C0D1-45C4-A409-07AB2C36C1EA}"/>
    <dgm:cxn modelId="{62771BA4-938A-4E65-9BC0-30E572C2A44A}" type="presOf" srcId="{D7E6A5B9-25D5-42CA-ADBE-D867E6E1C322}" destId="{BCD25FFA-5BDF-4A36-96F0-047DAE6DE084}" srcOrd="0" destOrd="0" presId="urn:microsoft.com/office/officeart/2018/2/layout/IconLabelDescriptionList"/>
    <dgm:cxn modelId="{C23862B3-252E-4E6B-8B83-856C97B14569}" type="presOf" srcId="{C3D9483C-ED6A-4117-B93F-27287066DA54}" destId="{ADCD54E0-787B-42DB-985E-729EE7AE3C7B}" srcOrd="0" destOrd="0" presId="urn:microsoft.com/office/officeart/2018/2/layout/IconLabelDescriptionList"/>
    <dgm:cxn modelId="{CC15D6C4-99F2-4170-BD19-BAE30427EDD5}" srcId="{90BBA2AE-FEAB-431A-8AF8-35AC2A65A834}" destId="{5281755A-AADF-4891-A936-8E1AE5154489}" srcOrd="2" destOrd="0" parTransId="{05B4A1A9-26EE-408B-8379-3B3325500410}" sibTransId="{71E215ED-53A7-439D-9EC6-CA6939EF5DE2}"/>
    <dgm:cxn modelId="{658965C8-E966-4DEF-8E0C-65903F241472}" type="presOf" srcId="{E1A5E9D4-8DAE-4C82-8537-7FE5FD1D7AD1}" destId="{1324406E-84F2-4583-8BA0-C6E8C2B7F5F8}" srcOrd="0" destOrd="0" presId="urn:microsoft.com/office/officeart/2018/2/layout/IconLabelDescriptionList"/>
    <dgm:cxn modelId="{9E20A9CE-04EC-4BE7-9DB5-E8560C9FA2A1}" type="presOf" srcId="{5281755A-AADF-4891-A936-8E1AE5154489}" destId="{A62CE6E0-874F-4D7C-A92C-BF68CFCF7C7D}" srcOrd="0" destOrd="0" presId="urn:microsoft.com/office/officeart/2018/2/layout/IconLabelDescriptionList"/>
    <dgm:cxn modelId="{71ADF4FE-02B1-404F-BC3A-478456B3FA06}" type="presOf" srcId="{BABBB72B-1F84-45CD-BBB7-0F1DD94F7913}" destId="{145A4E88-670C-4D8A-980D-31E840056401}" srcOrd="0" destOrd="0" presId="urn:microsoft.com/office/officeart/2018/2/layout/IconLabelDescriptionList"/>
    <dgm:cxn modelId="{552E11EF-957C-43EE-852F-73D8A9C437A9}" type="presParOf" srcId="{DD97AAB5-A6BF-4503-8889-E88857558152}" destId="{9355B2E4-3EC0-4FC5-9ECD-5531FB4359B9}" srcOrd="0" destOrd="0" presId="urn:microsoft.com/office/officeart/2018/2/layout/IconLabelDescriptionList"/>
    <dgm:cxn modelId="{DFE3F957-F1C6-472F-AAE7-CDF863538DBB}" type="presParOf" srcId="{9355B2E4-3EC0-4FC5-9ECD-5531FB4359B9}" destId="{304F270D-00DD-4A0A-BA83-88F533304620}" srcOrd="0" destOrd="0" presId="urn:microsoft.com/office/officeart/2018/2/layout/IconLabelDescriptionList"/>
    <dgm:cxn modelId="{CF6E0245-420A-4DDE-BCB2-E764E58C34DC}" type="presParOf" srcId="{9355B2E4-3EC0-4FC5-9ECD-5531FB4359B9}" destId="{0B2FDA70-915C-45E6-B4AB-FA625A81CC0D}" srcOrd="1" destOrd="0" presId="urn:microsoft.com/office/officeart/2018/2/layout/IconLabelDescriptionList"/>
    <dgm:cxn modelId="{79DDF8C2-5D40-4990-AE1B-A4AEF1CEC057}" type="presParOf" srcId="{9355B2E4-3EC0-4FC5-9ECD-5531FB4359B9}" destId="{BCD25FFA-5BDF-4A36-96F0-047DAE6DE084}" srcOrd="2" destOrd="0" presId="urn:microsoft.com/office/officeart/2018/2/layout/IconLabelDescriptionList"/>
    <dgm:cxn modelId="{89E0FBA0-9CEE-4BD2-91B5-A67A8D8F26FC}" type="presParOf" srcId="{9355B2E4-3EC0-4FC5-9ECD-5531FB4359B9}" destId="{E2055C8D-D6DD-47D7-80D9-C41AEF98C623}" srcOrd="3" destOrd="0" presId="urn:microsoft.com/office/officeart/2018/2/layout/IconLabelDescriptionList"/>
    <dgm:cxn modelId="{6995EDA3-E95B-4476-984C-0682B333A8DC}" type="presParOf" srcId="{9355B2E4-3EC0-4FC5-9ECD-5531FB4359B9}" destId="{24D49DBA-308F-47A0-9B31-405CE780AF7B}" srcOrd="4" destOrd="0" presId="urn:microsoft.com/office/officeart/2018/2/layout/IconLabelDescriptionList"/>
    <dgm:cxn modelId="{64BD0AD4-6A62-47B4-BC6D-B9EB347ACC97}" type="presParOf" srcId="{DD97AAB5-A6BF-4503-8889-E88857558152}" destId="{6870626D-50E8-4F0E-9046-F5074B1DCC12}" srcOrd="1" destOrd="0" presId="urn:microsoft.com/office/officeart/2018/2/layout/IconLabelDescriptionList"/>
    <dgm:cxn modelId="{92216753-722D-4504-9EA8-9A019A4472EA}" type="presParOf" srcId="{DD97AAB5-A6BF-4503-8889-E88857558152}" destId="{1D7241CE-E231-4253-B2A7-6FED7A138436}" srcOrd="2" destOrd="0" presId="urn:microsoft.com/office/officeart/2018/2/layout/IconLabelDescriptionList"/>
    <dgm:cxn modelId="{CD959400-8EA7-40AA-B76E-4B71BE71CEBB}" type="presParOf" srcId="{1D7241CE-E231-4253-B2A7-6FED7A138436}" destId="{B28D8876-56C4-4F34-B2CE-0621457FB3B3}" srcOrd="0" destOrd="0" presId="urn:microsoft.com/office/officeart/2018/2/layout/IconLabelDescriptionList"/>
    <dgm:cxn modelId="{6A437607-60A1-446C-8960-F215FF710291}" type="presParOf" srcId="{1D7241CE-E231-4253-B2A7-6FED7A138436}" destId="{FB63D9DC-97BD-420F-B927-C54EFF077D84}" srcOrd="1" destOrd="0" presId="urn:microsoft.com/office/officeart/2018/2/layout/IconLabelDescriptionList"/>
    <dgm:cxn modelId="{FAAF708A-C82F-4869-946E-E283F2BE52ED}" type="presParOf" srcId="{1D7241CE-E231-4253-B2A7-6FED7A138436}" destId="{1DE39CF6-F54E-4B8A-A0A4-266652BE8EF4}" srcOrd="2" destOrd="0" presId="urn:microsoft.com/office/officeart/2018/2/layout/IconLabelDescriptionList"/>
    <dgm:cxn modelId="{E25A39FC-7581-426B-A429-E0BF84CE564B}" type="presParOf" srcId="{1D7241CE-E231-4253-B2A7-6FED7A138436}" destId="{542DD00E-9CBD-4136-8A31-6E3CC0FD94AD}" srcOrd="3" destOrd="0" presId="urn:microsoft.com/office/officeart/2018/2/layout/IconLabelDescriptionList"/>
    <dgm:cxn modelId="{F3150CB1-1BD6-49C6-B6A5-EF80B98D8200}" type="presParOf" srcId="{1D7241CE-E231-4253-B2A7-6FED7A138436}" destId="{9448841C-AFA4-4CCB-8727-D06FCFABA8A5}" srcOrd="4" destOrd="0" presId="urn:microsoft.com/office/officeart/2018/2/layout/IconLabelDescriptionList"/>
    <dgm:cxn modelId="{C393ED39-7227-48AB-93DF-3FAAA9A936D0}" type="presParOf" srcId="{DD97AAB5-A6BF-4503-8889-E88857558152}" destId="{D2BA93BE-F3F0-472C-A2AC-4CB9C19C051D}" srcOrd="3" destOrd="0" presId="urn:microsoft.com/office/officeart/2018/2/layout/IconLabelDescriptionList"/>
    <dgm:cxn modelId="{66BE4773-2192-4F90-808B-5B45FE1F2AF6}" type="presParOf" srcId="{DD97AAB5-A6BF-4503-8889-E88857558152}" destId="{5D5D695A-9411-44FB-8C3B-2190F2D5C534}" srcOrd="4" destOrd="0" presId="urn:microsoft.com/office/officeart/2018/2/layout/IconLabelDescriptionList"/>
    <dgm:cxn modelId="{8524092C-6D8E-4252-B352-C407E059EA1D}" type="presParOf" srcId="{5D5D695A-9411-44FB-8C3B-2190F2D5C534}" destId="{194E5DFA-FA1B-4C19-9D7D-A29E68A033A1}" srcOrd="0" destOrd="0" presId="urn:microsoft.com/office/officeart/2018/2/layout/IconLabelDescriptionList"/>
    <dgm:cxn modelId="{6ACBAD75-0437-48B1-A21D-F5E915CFD55E}" type="presParOf" srcId="{5D5D695A-9411-44FB-8C3B-2190F2D5C534}" destId="{DC00868C-649B-4C90-9D23-D3873EDFEE05}" srcOrd="1" destOrd="0" presId="urn:microsoft.com/office/officeart/2018/2/layout/IconLabelDescriptionList"/>
    <dgm:cxn modelId="{129B4D2B-8B0F-4FB5-9344-478C756B1B1F}" type="presParOf" srcId="{5D5D695A-9411-44FB-8C3B-2190F2D5C534}" destId="{A62CE6E0-874F-4D7C-A92C-BF68CFCF7C7D}" srcOrd="2" destOrd="0" presId="urn:microsoft.com/office/officeart/2018/2/layout/IconLabelDescriptionList"/>
    <dgm:cxn modelId="{9F32A66C-BEB8-4C26-AAD0-99E2AEE63133}" type="presParOf" srcId="{5D5D695A-9411-44FB-8C3B-2190F2D5C534}" destId="{AF2E9C96-557A-4F1C-B4AB-877796ACA613}" srcOrd="3" destOrd="0" presId="urn:microsoft.com/office/officeart/2018/2/layout/IconLabelDescriptionList"/>
    <dgm:cxn modelId="{CC9F3347-4157-46BD-AD1F-3846E374BB11}" type="presParOf" srcId="{5D5D695A-9411-44FB-8C3B-2190F2D5C534}" destId="{BCE0B376-F556-491F-8182-6E353656DF0B}" srcOrd="4" destOrd="0" presId="urn:microsoft.com/office/officeart/2018/2/layout/IconLabelDescriptionList"/>
    <dgm:cxn modelId="{FB14089C-596F-465E-B873-4FC9A919C515}" type="presParOf" srcId="{DD97AAB5-A6BF-4503-8889-E88857558152}" destId="{EAC70D31-A7E6-49E8-82BE-4D86B4FA4E7A}" srcOrd="5" destOrd="0" presId="urn:microsoft.com/office/officeart/2018/2/layout/IconLabelDescriptionList"/>
    <dgm:cxn modelId="{7BFFB714-BEBB-4843-B27D-832965115FF6}" type="presParOf" srcId="{DD97AAB5-A6BF-4503-8889-E88857558152}" destId="{A83DDDDA-C6EA-44FC-B499-8F2349DD41C6}" srcOrd="6" destOrd="0" presId="urn:microsoft.com/office/officeart/2018/2/layout/IconLabelDescriptionList"/>
    <dgm:cxn modelId="{905DC82C-F6C7-49D0-A87A-028EB5ED18B0}" type="presParOf" srcId="{A83DDDDA-C6EA-44FC-B499-8F2349DD41C6}" destId="{A0533C2E-B1C9-425E-9C13-C6269EB7BC4E}" srcOrd="0" destOrd="0" presId="urn:microsoft.com/office/officeart/2018/2/layout/IconLabelDescriptionList"/>
    <dgm:cxn modelId="{BC9C4C99-5FBE-4BB5-B468-D99FB872F5B8}" type="presParOf" srcId="{A83DDDDA-C6EA-44FC-B499-8F2349DD41C6}" destId="{8CB72EB6-A00C-4AC3-82B6-849D8F3C8839}" srcOrd="1" destOrd="0" presId="urn:microsoft.com/office/officeart/2018/2/layout/IconLabelDescriptionList"/>
    <dgm:cxn modelId="{5CBA69BD-036E-463D-AF16-C083033D3B9E}" type="presParOf" srcId="{A83DDDDA-C6EA-44FC-B499-8F2349DD41C6}" destId="{145A4E88-670C-4D8A-980D-31E840056401}" srcOrd="2" destOrd="0" presId="urn:microsoft.com/office/officeart/2018/2/layout/IconLabelDescriptionList"/>
    <dgm:cxn modelId="{23E9394A-8793-490D-B443-04B9772C1E89}" type="presParOf" srcId="{A83DDDDA-C6EA-44FC-B499-8F2349DD41C6}" destId="{CF6AA80A-1A12-4766-AABE-2AA63E808F19}" srcOrd="3" destOrd="0" presId="urn:microsoft.com/office/officeart/2018/2/layout/IconLabelDescriptionList"/>
    <dgm:cxn modelId="{1F914F42-7523-4AFB-AA69-CD56A324130A}" type="presParOf" srcId="{A83DDDDA-C6EA-44FC-B499-8F2349DD41C6}" destId="{1324406E-84F2-4583-8BA0-C6E8C2B7F5F8}" srcOrd="4" destOrd="0" presId="urn:microsoft.com/office/officeart/2018/2/layout/IconLabelDescriptionList"/>
    <dgm:cxn modelId="{6731A57D-1850-49C0-B7ED-05828855C546}" type="presParOf" srcId="{DD97AAB5-A6BF-4503-8889-E88857558152}" destId="{6FEFFA20-8C80-48B0-BE08-7B01BF975DC5}" srcOrd="7" destOrd="0" presId="urn:microsoft.com/office/officeart/2018/2/layout/IconLabelDescriptionList"/>
    <dgm:cxn modelId="{5026D7C9-BD47-43F7-BF07-DB4AD0E94EE1}" type="presParOf" srcId="{DD97AAB5-A6BF-4503-8889-E88857558152}" destId="{1F0803F9-EF83-4EA6-AB09-F7BD76312D05}" srcOrd="8" destOrd="0" presId="urn:microsoft.com/office/officeart/2018/2/layout/IconLabelDescriptionList"/>
    <dgm:cxn modelId="{2D818EED-6E91-4E44-B58F-C125E42F42BA}" type="presParOf" srcId="{1F0803F9-EF83-4EA6-AB09-F7BD76312D05}" destId="{36245D38-77DE-4A70-9FF2-EA5D63F0EA70}" srcOrd="0" destOrd="0" presId="urn:microsoft.com/office/officeart/2018/2/layout/IconLabelDescriptionList"/>
    <dgm:cxn modelId="{87CAC9C0-75D2-464C-8218-1A69E240E1FD}" type="presParOf" srcId="{1F0803F9-EF83-4EA6-AB09-F7BD76312D05}" destId="{0B9088A7-3ED2-4F46-9D3A-79C0B0755E32}" srcOrd="1" destOrd="0" presId="urn:microsoft.com/office/officeart/2018/2/layout/IconLabelDescriptionList"/>
    <dgm:cxn modelId="{DE69193D-119A-471B-B40C-F4268F43CAAD}" type="presParOf" srcId="{1F0803F9-EF83-4EA6-AB09-F7BD76312D05}" destId="{ADCD54E0-787B-42DB-985E-729EE7AE3C7B}" srcOrd="2" destOrd="0" presId="urn:microsoft.com/office/officeart/2018/2/layout/IconLabelDescriptionList"/>
    <dgm:cxn modelId="{8E73B1E3-04F7-4230-94BE-44B7D8EBDA51}" type="presParOf" srcId="{1F0803F9-EF83-4EA6-AB09-F7BD76312D05}" destId="{FF80C8BF-4F89-44A6-BE41-5F9DCCC1961F}" srcOrd="3" destOrd="0" presId="urn:microsoft.com/office/officeart/2018/2/layout/IconLabelDescriptionList"/>
    <dgm:cxn modelId="{7A6CF795-0C48-4537-89D3-BF7D9D2CE179}" type="presParOf" srcId="{1F0803F9-EF83-4EA6-AB09-F7BD76312D05}" destId="{927E81F1-35AD-4660-9761-8967173F1F9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1B69CA-38B3-4C27-A0D1-F10F811A566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F802BE-2162-4F4F-96B8-3509FFFB8DA8}">
      <dgm:prSet/>
      <dgm:spPr/>
      <dgm:t>
        <a:bodyPr/>
        <a:lstStyle/>
        <a:p>
          <a:r>
            <a:rPr lang="en-GB"/>
            <a:t>1</a:t>
          </a:r>
          <a:r>
            <a:rPr lang="en-GB" baseline="30000"/>
            <a:t>st</a:t>
          </a:r>
          <a:r>
            <a:rPr lang="en-GB"/>
            <a:t> line</a:t>
          </a:r>
          <a:endParaRPr lang="en-US"/>
        </a:p>
      </dgm:t>
    </dgm:pt>
    <dgm:pt modelId="{179277D4-4054-4D90-AF14-49607035FFAC}" type="parTrans" cxnId="{9B99D429-987E-4AC3-945D-526D7A9C924B}">
      <dgm:prSet/>
      <dgm:spPr/>
      <dgm:t>
        <a:bodyPr/>
        <a:lstStyle/>
        <a:p>
          <a:endParaRPr lang="en-US"/>
        </a:p>
      </dgm:t>
    </dgm:pt>
    <dgm:pt modelId="{E52D12D2-0576-4308-8C62-9DBEF9107473}" type="sibTrans" cxnId="{9B99D429-987E-4AC3-945D-526D7A9C924B}">
      <dgm:prSet/>
      <dgm:spPr/>
      <dgm:t>
        <a:bodyPr/>
        <a:lstStyle/>
        <a:p>
          <a:endParaRPr lang="en-US"/>
        </a:p>
      </dgm:t>
    </dgm:pt>
    <dgm:pt modelId="{F142EBC6-E27D-4120-88D8-36F113F2A856}">
      <dgm:prSet/>
      <dgm:spPr/>
      <dgm:t>
        <a:bodyPr/>
        <a:lstStyle/>
        <a:p>
          <a:r>
            <a:rPr lang="en-GB"/>
            <a:t>SSRI</a:t>
          </a:r>
          <a:endParaRPr lang="en-US"/>
        </a:p>
      </dgm:t>
    </dgm:pt>
    <dgm:pt modelId="{B669AE0A-4F09-4A4A-8354-4EC43369DB51}" type="parTrans" cxnId="{87ECB527-ACD0-4956-9656-E323C9C7428D}">
      <dgm:prSet/>
      <dgm:spPr/>
      <dgm:t>
        <a:bodyPr/>
        <a:lstStyle/>
        <a:p>
          <a:endParaRPr lang="en-US"/>
        </a:p>
      </dgm:t>
    </dgm:pt>
    <dgm:pt modelId="{00B0AC9B-C296-43EE-AD74-40D0A826E344}" type="sibTrans" cxnId="{87ECB527-ACD0-4956-9656-E323C9C7428D}">
      <dgm:prSet/>
      <dgm:spPr/>
      <dgm:t>
        <a:bodyPr/>
        <a:lstStyle/>
        <a:p>
          <a:endParaRPr lang="en-US"/>
        </a:p>
      </dgm:t>
    </dgm:pt>
    <dgm:pt modelId="{24375231-9C1E-49EC-BC1E-3CAC81CDCAAE}">
      <dgm:prSet/>
      <dgm:spPr/>
      <dgm:t>
        <a:bodyPr/>
        <a:lstStyle/>
        <a:p>
          <a:r>
            <a:rPr lang="en-GB"/>
            <a:t>VENLAFAXINE</a:t>
          </a:r>
          <a:endParaRPr lang="en-US"/>
        </a:p>
      </dgm:t>
    </dgm:pt>
    <dgm:pt modelId="{BBA82E54-5FAA-413B-8C00-1BE4CB500762}" type="parTrans" cxnId="{7382000C-70A5-4F90-8CA9-974628C10C04}">
      <dgm:prSet/>
      <dgm:spPr/>
      <dgm:t>
        <a:bodyPr/>
        <a:lstStyle/>
        <a:p>
          <a:endParaRPr lang="en-US"/>
        </a:p>
      </dgm:t>
    </dgm:pt>
    <dgm:pt modelId="{9E7C552B-3EC1-4190-A2D7-CFF066A978C7}" type="sibTrans" cxnId="{7382000C-70A5-4F90-8CA9-974628C10C04}">
      <dgm:prSet/>
      <dgm:spPr/>
      <dgm:t>
        <a:bodyPr/>
        <a:lstStyle/>
        <a:p>
          <a:endParaRPr lang="en-US"/>
        </a:p>
      </dgm:t>
    </dgm:pt>
    <dgm:pt modelId="{3AAC0939-B333-4AD2-8E2A-C4437EC7F645}">
      <dgm:prSet/>
      <dgm:spPr/>
      <dgm:t>
        <a:bodyPr/>
        <a:lstStyle/>
        <a:p>
          <a:r>
            <a:rPr lang="en-GB"/>
            <a:t>TCA (imipramine, clomipramine)</a:t>
          </a:r>
          <a:endParaRPr lang="en-US"/>
        </a:p>
      </dgm:t>
    </dgm:pt>
    <dgm:pt modelId="{C043D2E2-355F-41A8-9F2E-71C8948BA8D2}" type="parTrans" cxnId="{120E7D35-DA31-4805-826A-AE13854A0B5E}">
      <dgm:prSet/>
      <dgm:spPr/>
      <dgm:t>
        <a:bodyPr/>
        <a:lstStyle/>
        <a:p>
          <a:endParaRPr lang="en-US"/>
        </a:p>
      </dgm:t>
    </dgm:pt>
    <dgm:pt modelId="{AC00BE1D-A337-4693-B4D0-52B184417E0E}" type="sibTrans" cxnId="{120E7D35-DA31-4805-826A-AE13854A0B5E}">
      <dgm:prSet/>
      <dgm:spPr/>
      <dgm:t>
        <a:bodyPr/>
        <a:lstStyle/>
        <a:p>
          <a:endParaRPr lang="en-US"/>
        </a:p>
      </dgm:t>
    </dgm:pt>
    <dgm:pt modelId="{7D40F944-A2DD-4806-A4D6-8DEF3FE7FC07}">
      <dgm:prSet/>
      <dgm:spPr/>
      <dgm:t>
        <a:bodyPr/>
        <a:lstStyle/>
        <a:p>
          <a:r>
            <a:rPr lang="en-GB"/>
            <a:t>2</a:t>
          </a:r>
          <a:r>
            <a:rPr lang="en-GB" baseline="30000"/>
            <a:t>nd</a:t>
          </a:r>
          <a:r>
            <a:rPr lang="en-GB"/>
            <a:t> line</a:t>
          </a:r>
          <a:endParaRPr lang="en-US"/>
        </a:p>
      </dgm:t>
    </dgm:pt>
    <dgm:pt modelId="{82C6F631-ED02-41EA-BDE2-674601015687}" type="parTrans" cxnId="{631C1C5F-33F0-4E0B-AFCF-085A55F8E361}">
      <dgm:prSet/>
      <dgm:spPr/>
      <dgm:t>
        <a:bodyPr/>
        <a:lstStyle/>
        <a:p>
          <a:endParaRPr lang="en-US"/>
        </a:p>
      </dgm:t>
    </dgm:pt>
    <dgm:pt modelId="{EC3D3D10-312D-4F1C-AF2F-B1CF7704B911}" type="sibTrans" cxnId="{631C1C5F-33F0-4E0B-AFCF-085A55F8E361}">
      <dgm:prSet/>
      <dgm:spPr/>
      <dgm:t>
        <a:bodyPr/>
        <a:lstStyle/>
        <a:p>
          <a:endParaRPr lang="en-US"/>
        </a:p>
      </dgm:t>
    </dgm:pt>
    <dgm:pt modelId="{CB5189FD-E1EA-4A74-AFFE-B5D54C4B5679}">
      <dgm:prSet/>
      <dgm:spPr/>
      <dgm:t>
        <a:bodyPr/>
        <a:lstStyle/>
        <a:p>
          <a:r>
            <a:rPr lang="en-GB"/>
            <a:t>BUSPIRONE</a:t>
          </a:r>
          <a:endParaRPr lang="en-US"/>
        </a:p>
      </dgm:t>
    </dgm:pt>
    <dgm:pt modelId="{738C1CFD-B840-4276-AEF3-0C71BFDCD992}" type="parTrans" cxnId="{8377F642-8D8F-4264-927F-F977F1D5EEA3}">
      <dgm:prSet/>
      <dgm:spPr/>
      <dgm:t>
        <a:bodyPr/>
        <a:lstStyle/>
        <a:p>
          <a:endParaRPr lang="en-US"/>
        </a:p>
      </dgm:t>
    </dgm:pt>
    <dgm:pt modelId="{1FF4973E-DA37-4857-9715-838E305B6276}" type="sibTrans" cxnId="{8377F642-8D8F-4264-927F-F977F1D5EEA3}">
      <dgm:prSet/>
      <dgm:spPr/>
      <dgm:t>
        <a:bodyPr/>
        <a:lstStyle/>
        <a:p>
          <a:endParaRPr lang="en-US"/>
        </a:p>
      </dgm:t>
    </dgm:pt>
    <dgm:pt modelId="{61A1C3E7-7F73-43E9-8230-B4A237B7D327}">
      <dgm:prSet/>
      <dgm:spPr/>
      <dgm:t>
        <a:bodyPr/>
        <a:lstStyle/>
        <a:p>
          <a:r>
            <a:rPr lang="en-GB"/>
            <a:t>BETABLOCKERS</a:t>
          </a:r>
          <a:endParaRPr lang="en-US"/>
        </a:p>
      </dgm:t>
    </dgm:pt>
    <dgm:pt modelId="{0F9DCB68-A6CA-49FE-9DE9-883FF2A3677A}" type="parTrans" cxnId="{9A7995A5-9701-4006-8ED1-1F99488A4D13}">
      <dgm:prSet/>
      <dgm:spPr/>
      <dgm:t>
        <a:bodyPr/>
        <a:lstStyle/>
        <a:p>
          <a:endParaRPr lang="en-US"/>
        </a:p>
      </dgm:t>
    </dgm:pt>
    <dgm:pt modelId="{7E593674-086D-4E01-818F-30A5C3941B3F}" type="sibTrans" cxnId="{9A7995A5-9701-4006-8ED1-1F99488A4D13}">
      <dgm:prSet/>
      <dgm:spPr/>
      <dgm:t>
        <a:bodyPr/>
        <a:lstStyle/>
        <a:p>
          <a:endParaRPr lang="en-US"/>
        </a:p>
      </dgm:t>
    </dgm:pt>
    <dgm:pt modelId="{9BE46730-BB5B-4813-B186-569959177864}">
      <dgm:prSet/>
      <dgm:spPr/>
      <dgm:t>
        <a:bodyPr/>
        <a:lstStyle/>
        <a:p>
          <a:r>
            <a:rPr lang="en-GB"/>
            <a:t>HYDROXYCINE</a:t>
          </a:r>
          <a:endParaRPr lang="en-US"/>
        </a:p>
      </dgm:t>
    </dgm:pt>
    <dgm:pt modelId="{EDF89033-93A5-407E-9A2B-D5E1D8638AC8}" type="parTrans" cxnId="{7A6838AB-1209-4957-AC34-0229AEDCBFDE}">
      <dgm:prSet/>
      <dgm:spPr/>
      <dgm:t>
        <a:bodyPr/>
        <a:lstStyle/>
        <a:p>
          <a:endParaRPr lang="en-US"/>
        </a:p>
      </dgm:t>
    </dgm:pt>
    <dgm:pt modelId="{011FB113-AE2E-4605-924D-599FDA617C39}" type="sibTrans" cxnId="{7A6838AB-1209-4957-AC34-0229AEDCBFDE}">
      <dgm:prSet/>
      <dgm:spPr/>
      <dgm:t>
        <a:bodyPr/>
        <a:lstStyle/>
        <a:p>
          <a:endParaRPr lang="en-US"/>
        </a:p>
      </dgm:t>
    </dgm:pt>
    <dgm:pt modelId="{AC9EFECA-A07F-4131-BD6F-5D6F780905D7}">
      <dgm:prSet/>
      <dgm:spPr/>
      <dgm:t>
        <a:bodyPr/>
        <a:lstStyle/>
        <a:p>
          <a:r>
            <a:rPr lang="en-GB"/>
            <a:t>PREGABALIN</a:t>
          </a:r>
          <a:endParaRPr lang="en-US"/>
        </a:p>
      </dgm:t>
    </dgm:pt>
    <dgm:pt modelId="{768C1E75-AB0A-4331-BAD5-8F0331C5D42E}" type="parTrans" cxnId="{280F3939-7BED-40BF-B3D3-D89756CB48EF}">
      <dgm:prSet/>
      <dgm:spPr/>
      <dgm:t>
        <a:bodyPr/>
        <a:lstStyle/>
        <a:p>
          <a:endParaRPr lang="en-US"/>
        </a:p>
      </dgm:t>
    </dgm:pt>
    <dgm:pt modelId="{773CE664-7CBA-418A-9EE7-D6D0B4F3EAB3}" type="sibTrans" cxnId="{280F3939-7BED-40BF-B3D3-D89756CB48EF}">
      <dgm:prSet/>
      <dgm:spPr/>
      <dgm:t>
        <a:bodyPr/>
        <a:lstStyle/>
        <a:p>
          <a:endParaRPr lang="en-US"/>
        </a:p>
      </dgm:t>
    </dgm:pt>
    <dgm:pt modelId="{5FB28FD7-02C9-446C-9D41-28B41D2C114A}">
      <dgm:prSet/>
      <dgm:spPr/>
      <dgm:t>
        <a:bodyPr/>
        <a:lstStyle/>
        <a:p>
          <a:r>
            <a:rPr lang="en-GB"/>
            <a:t>GABAPENTIN</a:t>
          </a:r>
          <a:endParaRPr lang="en-US"/>
        </a:p>
      </dgm:t>
    </dgm:pt>
    <dgm:pt modelId="{008CE977-C180-4F95-91B2-8FDCFC226469}" type="parTrans" cxnId="{160564FC-91E3-42D0-8292-CD189A8F084E}">
      <dgm:prSet/>
      <dgm:spPr/>
      <dgm:t>
        <a:bodyPr/>
        <a:lstStyle/>
        <a:p>
          <a:endParaRPr lang="en-US"/>
        </a:p>
      </dgm:t>
    </dgm:pt>
    <dgm:pt modelId="{9B97158C-CB3B-4039-9A5F-B62D4B7A76BB}" type="sibTrans" cxnId="{160564FC-91E3-42D0-8292-CD189A8F084E}">
      <dgm:prSet/>
      <dgm:spPr/>
      <dgm:t>
        <a:bodyPr/>
        <a:lstStyle/>
        <a:p>
          <a:endParaRPr lang="en-US"/>
        </a:p>
      </dgm:t>
    </dgm:pt>
    <dgm:pt modelId="{C32A3CD5-B6AC-4121-8F9C-9D7B0759C99D}">
      <dgm:prSet/>
      <dgm:spPr/>
      <dgm:t>
        <a:bodyPr/>
        <a:lstStyle/>
        <a:p>
          <a:r>
            <a:rPr lang="en-GB"/>
            <a:t>MIRTAZAPINE</a:t>
          </a:r>
          <a:endParaRPr lang="en-US"/>
        </a:p>
      </dgm:t>
    </dgm:pt>
    <dgm:pt modelId="{F99D9C3E-49A1-466F-9689-978C510810AB}" type="parTrans" cxnId="{8BA79112-1DFF-406F-BF85-36BE233D52E4}">
      <dgm:prSet/>
      <dgm:spPr/>
      <dgm:t>
        <a:bodyPr/>
        <a:lstStyle/>
        <a:p>
          <a:endParaRPr lang="en-US"/>
        </a:p>
      </dgm:t>
    </dgm:pt>
    <dgm:pt modelId="{391397B5-AFBF-4628-BDA3-642718F88914}" type="sibTrans" cxnId="{8BA79112-1DFF-406F-BF85-36BE233D52E4}">
      <dgm:prSet/>
      <dgm:spPr/>
      <dgm:t>
        <a:bodyPr/>
        <a:lstStyle/>
        <a:p>
          <a:endParaRPr lang="en-US"/>
        </a:p>
      </dgm:t>
    </dgm:pt>
    <dgm:pt modelId="{E68C5A1B-297C-41B9-89B5-A4FA450D15ED}">
      <dgm:prSet/>
      <dgm:spPr/>
      <dgm:t>
        <a:bodyPr/>
        <a:lstStyle/>
        <a:p>
          <a:r>
            <a:rPr lang="en-GB"/>
            <a:t>And</a:t>
          </a:r>
          <a:endParaRPr lang="en-US"/>
        </a:p>
      </dgm:t>
    </dgm:pt>
    <dgm:pt modelId="{854BC1E0-E0E6-45CF-BA05-CFA4EE74175A}" type="parTrans" cxnId="{A8134F02-54FC-4AFC-B2D8-A7BF151EBFCE}">
      <dgm:prSet/>
      <dgm:spPr/>
      <dgm:t>
        <a:bodyPr/>
        <a:lstStyle/>
        <a:p>
          <a:endParaRPr lang="en-US"/>
        </a:p>
      </dgm:t>
    </dgm:pt>
    <dgm:pt modelId="{0A25FBC5-6678-481A-9DEF-E1FF6F70A33E}" type="sibTrans" cxnId="{A8134F02-54FC-4AFC-B2D8-A7BF151EBFCE}">
      <dgm:prSet/>
      <dgm:spPr/>
      <dgm:t>
        <a:bodyPr/>
        <a:lstStyle/>
        <a:p>
          <a:endParaRPr lang="en-US"/>
        </a:p>
      </dgm:t>
    </dgm:pt>
    <dgm:pt modelId="{3075D976-D5CE-48E3-8470-6E2DA0636BE1}">
      <dgm:prSet/>
      <dgm:spPr/>
      <dgm:t>
        <a:bodyPr/>
        <a:lstStyle/>
        <a:p>
          <a:r>
            <a:rPr lang="en-GB" dirty="0"/>
            <a:t>+/- HYPNOTIC (max four weeks)</a:t>
          </a:r>
          <a:endParaRPr lang="en-US" dirty="0"/>
        </a:p>
      </dgm:t>
    </dgm:pt>
    <dgm:pt modelId="{5E7220D8-7526-4FAB-92F3-811D3FFB575C}" type="parTrans" cxnId="{BB13928F-02D5-458A-9801-63F7B9E23911}">
      <dgm:prSet/>
      <dgm:spPr/>
      <dgm:t>
        <a:bodyPr/>
        <a:lstStyle/>
        <a:p>
          <a:endParaRPr lang="en-US"/>
        </a:p>
      </dgm:t>
    </dgm:pt>
    <dgm:pt modelId="{2A209644-4585-4E9E-86D5-9A0DA66EBA4C}" type="sibTrans" cxnId="{BB13928F-02D5-458A-9801-63F7B9E23911}">
      <dgm:prSet/>
      <dgm:spPr/>
      <dgm:t>
        <a:bodyPr/>
        <a:lstStyle/>
        <a:p>
          <a:endParaRPr lang="en-US"/>
        </a:p>
      </dgm:t>
    </dgm:pt>
    <dgm:pt modelId="{6B9B7E79-073C-49DE-A4EC-F3C1B8521807}">
      <dgm:prSet/>
      <dgm:spPr/>
      <dgm:t>
        <a:bodyPr/>
        <a:lstStyle/>
        <a:p>
          <a:r>
            <a:rPr lang="en-GB"/>
            <a:t>Reassurance</a:t>
          </a:r>
          <a:endParaRPr lang="en-US"/>
        </a:p>
      </dgm:t>
    </dgm:pt>
    <dgm:pt modelId="{95152509-B391-4461-9A49-71C3290F5BF7}" type="parTrans" cxnId="{AA6D7F7F-0AFE-46C5-899F-25B44F1B135B}">
      <dgm:prSet/>
      <dgm:spPr/>
      <dgm:t>
        <a:bodyPr/>
        <a:lstStyle/>
        <a:p>
          <a:endParaRPr lang="en-US"/>
        </a:p>
      </dgm:t>
    </dgm:pt>
    <dgm:pt modelId="{3B653F27-9880-4185-A1BE-FC3DE003289C}" type="sibTrans" cxnId="{AA6D7F7F-0AFE-46C5-899F-25B44F1B135B}">
      <dgm:prSet/>
      <dgm:spPr/>
      <dgm:t>
        <a:bodyPr/>
        <a:lstStyle/>
        <a:p>
          <a:endParaRPr lang="en-US"/>
        </a:p>
      </dgm:t>
    </dgm:pt>
    <dgm:pt modelId="{F950E64C-D103-4985-A426-AC41FA1D339B}">
      <dgm:prSet/>
      <dgm:spPr/>
      <dgm:t>
        <a:bodyPr/>
        <a:lstStyle/>
        <a:p>
          <a:r>
            <a:rPr lang="en-GB"/>
            <a:t>Anxiety management</a:t>
          </a:r>
          <a:endParaRPr lang="en-US"/>
        </a:p>
      </dgm:t>
    </dgm:pt>
    <dgm:pt modelId="{94620742-7942-4162-B554-D2410B97F163}" type="parTrans" cxnId="{F0EBF970-31CD-468A-9D07-26DE8A9B1A2C}">
      <dgm:prSet/>
      <dgm:spPr/>
      <dgm:t>
        <a:bodyPr/>
        <a:lstStyle/>
        <a:p>
          <a:endParaRPr lang="en-US"/>
        </a:p>
      </dgm:t>
    </dgm:pt>
    <dgm:pt modelId="{F3266BA6-F40C-40D2-9514-20E8628D9DA6}" type="sibTrans" cxnId="{F0EBF970-31CD-468A-9D07-26DE8A9B1A2C}">
      <dgm:prSet/>
      <dgm:spPr/>
      <dgm:t>
        <a:bodyPr/>
        <a:lstStyle/>
        <a:p>
          <a:endParaRPr lang="en-US"/>
        </a:p>
      </dgm:t>
    </dgm:pt>
    <dgm:pt modelId="{3DE6F261-AACC-4F50-9DE8-EF34C16C872F}">
      <dgm:prSet/>
      <dgm:spPr/>
      <dgm:t>
        <a:bodyPr/>
        <a:lstStyle/>
        <a:p>
          <a:r>
            <a:rPr lang="en-GB"/>
            <a:t>CBT</a:t>
          </a:r>
          <a:endParaRPr lang="en-US"/>
        </a:p>
      </dgm:t>
    </dgm:pt>
    <dgm:pt modelId="{46F284BF-41A5-4AF9-A39C-EE1F040374E7}" type="parTrans" cxnId="{F82080FE-4FBE-4ADA-A33A-7CBCF436FBF0}">
      <dgm:prSet/>
      <dgm:spPr/>
      <dgm:t>
        <a:bodyPr/>
        <a:lstStyle/>
        <a:p>
          <a:endParaRPr lang="en-US"/>
        </a:p>
      </dgm:t>
    </dgm:pt>
    <dgm:pt modelId="{782FA755-C295-4120-9B89-BD2409953E27}" type="sibTrans" cxnId="{F82080FE-4FBE-4ADA-A33A-7CBCF436FBF0}">
      <dgm:prSet/>
      <dgm:spPr/>
      <dgm:t>
        <a:bodyPr/>
        <a:lstStyle/>
        <a:p>
          <a:endParaRPr lang="en-US"/>
        </a:p>
      </dgm:t>
    </dgm:pt>
    <dgm:pt modelId="{B9AB4035-582F-2048-A099-B7DF6339EAD8}" type="pres">
      <dgm:prSet presAssocID="{871B69CA-38B3-4C27-A0D1-F10F811A5669}" presName="diagram" presStyleCnt="0">
        <dgm:presLayoutVars>
          <dgm:dir/>
          <dgm:resizeHandles val="exact"/>
        </dgm:presLayoutVars>
      </dgm:prSet>
      <dgm:spPr/>
    </dgm:pt>
    <dgm:pt modelId="{E37A6D86-2933-4043-9A39-F699DEBC9DFA}" type="pres">
      <dgm:prSet presAssocID="{64F802BE-2162-4F4F-96B8-3509FFFB8DA8}" presName="node" presStyleLbl="node1" presStyleIdx="0" presStyleCnt="3">
        <dgm:presLayoutVars>
          <dgm:bulletEnabled val="1"/>
        </dgm:presLayoutVars>
      </dgm:prSet>
      <dgm:spPr/>
    </dgm:pt>
    <dgm:pt modelId="{7100AC17-BD86-1047-9202-054536068F8F}" type="pres">
      <dgm:prSet presAssocID="{E52D12D2-0576-4308-8C62-9DBEF9107473}" presName="sibTrans" presStyleCnt="0"/>
      <dgm:spPr/>
    </dgm:pt>
    <dgm:pt modelId="{0E8402EE-A118-BC4B-ADF7-92125337DEBC}" type="pres">
      <dgm:prSet presAssocID="{7D40F944-A2DD-4806-A4D6-8DEF3FE7FC07}" presName="node" presStyleLbl="node1" presStyleIdx="1" presStyleCnt="3">
        <dgm:presLayoutVars>
          <dgm:bulletEnabled val="1"/>
        </dgm:presLayoutVars>
      </dgm:prSet>
      <dgm:spPr/>
    </dgm:pt>
    <dgm:pt modelId="{800F8EE5-D702-D74A-ADFD-818AF8B9AE80}" type="pres">
      <dgm:prSet presAssocID="{EC3D3D10-312D-4F1C-AF2F-B1CF7704B911}" presName="sibTrans" presStyleCnt="0"/>
      <dgm:spPr/>
    </dgm:pt>
    <dgm:pt modelId="{8BBC2548-1F59-1C44-9BD5-7BDC5B878751}" type="pres">
      <dgm:prSet presAssocID="{E68C5A1B-297C-41B9-89B5-A4FA450D15ED}" presName="node" presStyleLbl="node1" presStyleIdx="2" presStyleCnt="3">
        <dgm:presLayoutVars>
          <dgm:bulletEnabled val="1"/>
        </dgm:presLayoutVars>
      </dgm:prSet>
      <dgm:spPr/>
    </dgm:pt>
  </dgm:ptLst>
  <dgm:cxnLst>
    <dgm:cxn modelId="{A8134F02-54FC-4AFC-B2D8-A7BF151EBFCE}" srcId="{871B69CA-38B3-4C27-A0D1-F10F811A5669}" destId="{E68C5A1B-297C-41B9-89B5-A4FA450D15ED}" srcOrd="2" destOrd="0" parTransId="{854BC1E0-E0E6-45CF-BA05-CFA4EE74175A}" sibTransId="{0A25FBC5-6678-481A-9DEF-E1FF6F70A33E}"/>
    <dgm:cxn modelId="{29724806-FF83-6849-B0B2-CE44E4EBDB8F}" type="presOf" srcId="{E68C5A1B-297C-41B9-89B5-A4FA450D15ED}" destId="{8BBC2548-1F59-1C44-9BD5-7BDC5B878751}" srcOrd="0" destOrd="0" presId="urn:microsoft.com/office/officeart/2005/8/layout/default"/>
    <dgm:cxn modelId="{67478D0A-0F8E-A64A-B08D-6D7B135B1AEA}" type="presOf" srcId="{CB5189FD-E1EA-4A74-AFFE-B5D54C4B5679}" destId="{0E8402EE-A118-BC4B-ADF7-92125337DEBC}" srcOrd="0" destOrd="1" presId="urn:microsoft.com/office/officeart/2005/8/layout/default"/>
    <dgm:cxn modelId="{7382000C-70A5-4F90-8CA9-974628C10C04}" srcId="{64F802BE-2162-4F4F-96B8-3509FFFB8DA8}" destId="{24375231-9C1E-49EC-BC1E-3CAC81CDCAAE}" srcOrd="1" destOrd="0" parTransId="{BBA82E54-5FAA-413B-8C00-1BE4CB500762}" sibTransId="{9E7C552B-3EC1-4190-A2D7-CFF066A978C7}"/>
    <dgm:cxn modelId="{8BA79112-1DFF-406F-BF85-36BE233D52E4}" srcId="{7D40F944-A2DD-4806-A4D6-8DEF3FE7FC07}" destId="{C32A3CD5-B6AC-4121-8F9C-9D7B0759C99D}" srcOrd="5" destOrd="0" parTransId="{F99D9C3E-49A1-466F-9689-978C510810AB}" sibTransId="{391397B5-AFBF-4628-BDA3-642718F88914}"/>
    <dgm:cxn modelId="{50485C24-EAF7-0749-A879-1E3B030EF988}" type="presOf" srcId="{6B9B7E79-073C-49DE-A4EC-F3C1B8521807}" destId="{8BBC2548-1F59-1C44-9BD5-7BDC5B878751}" srcOrd="0" destOrd="2" presId="urn:microsoft.com/office/officeart/2005/8/layout/default"/>
    <dgm:cxn modelId="{E7018524-1A8E-334B-9F10-7B567A4C691D}" type="presOf" srcId="{7D40F944-A2DD-4806-A4D6-8DEF3FE7FC07}" destId="{0E8402EE-A118-BC4B-ADF7-92125337DEBC}" srcOrd="0" destOrd="0" presId="urn:microsoft.com/office/officeart/2005/8/layout/default"/>
    <dgm:cxn modelId="{87ECB527-ACD0-4956-9656-E323C9C7428D}" srcId="{64F802BE-2162-4F4F-96B8-3509FFFB8DA8}" destId="{F142EBC6-E27D-4120-88D8-36F113F2A856}" srcOrd="0" destOrd="0" parTransId="{B669AE0A-4F09-4A4A-8354-4EC43369DB51}" sibTransId="{00B0AC9B-C296-43EE-AD74-40D0A826E344}"/>
    <dgm:cxn modelId="{9B99D429-987E-4AC3-945D-526D7A9C924B}" srcId="{871B69CA-38B3-4C27-A0D1-F10F811A5669}" destId="{64F802BE-2162-4F4F-96B8-3509FFFB8DA8}" srcOrd="0" destOrd="0" parTransId="{179277D4-4054-4D90-AF14-49607035FFAC}" sibTransId="{E52D12D2-0576-4308-8C62-9DBEF9107473}"/>
    <dgm:cxn modelId="{120E7D35-DA31-4805-826A-AE13854A0B5E}" srcId="{64F802BE-2162-4F4F-96B8-3509FFFB8DA8}" destId="{3AAC0939-B333-4AD2-8E2A-C4437EC7F645}" srcOrd="2" destOrd="0" parTransId="{C043D2E2-355F-41A8-9F2E-71C8948BA8D2}" sibTransId="{AC00BE1D-A337-4693-B4D0-52B184417E0E}"/>
    <dgm:cxn modelId="{EE2FF635-69C7-6043-9230-6F44BAA275BB}" type="presOf" srcId="{F142EBC6-E27D-4120-88D8-36F113F2A856}" destId="{E37A6D86-2933-4043-9A39-F699DEBC9DFA}" srcOrd="0" destOrd="1" presId="urn:microsoft.com/office/officeart/2005/8/layout/default"/>
    <dgm:cxn modelId="{280F3939-7BED-40BF-B3D3-D89756CB48EF}" srcId="{7D40F944-A2DD-4806-A4D6-8DEF3FE7FC07}" destId="{AC9EFECA-A07F-4131-BD6F-5D6F780905D7}" srcOrd="3" destOrd="0" parTransId="{768C1E75-AB0A-4331-BAD5-8F0331C5D42E}" sibTransId="{773CE664-7CBA-418A-9EE7-D6D0B4F3EAB3}"/>
    <dgm:cxn modelId="{8377F642-8D8F-4264-927F-F977F1D5EEA3}" srcId="{7D40F944-A2DD-4806-A4D6-8DEF3FE7FC07}" destId="{CB5189FD-E1EA-4A74-AFFE-B5D54C4B5679}" srcOrd="0" destOrd="0" parTransId="{738C1CFD-B840-4276-AEF3-0C71BFDCD992}" sibTransId="{1FF4973E-DA37-4857-9715-838E305B6276}"/>
    <dgm:cxn modelId="{3DC08644-D68D-DA4B-9DA0-F361E6B68F40}" type="presOf" srcId="{3DE6F261-AACC-4F50-9DE8-EF34C16C872F}" destId="{8BBC2548-1F59-1C44-9BD5-7BDC5B878751}" srcOrd="0" destOrd="4" presId="urn:microsoft.com/office/officeart/2005/8/layout/default"/>
    <dgm:cxn modelId="{E8F5314A-E2AE-C24E-B95B-B1427304E011}" type="presOf" srcId="{5FB28FD7-02C9-446C-9D41-28B41D2C114A}" destId="{0E8402EE-A118-BC4B-ADF7-92125337DEBC}" srcOrd="0" destOrd="5" presId="urn:microsoft.com/office/officeart/2005/8/layout/default"/>
    <dgm:cxn modelId="{631C1C5F-33F0-4E0B-AFCF-085A55F8E361}" srcId="{871B69CA-38B3-4C27-A0D1-F10F811A5669}" destId="{7D40F944-A2DD-4806-A4D6-8DEF3FE7FC07}" srcOrd="1" destOrd="0" parTransId="{82C6F631-ED02-41EA-BDE2-674601015687}" sibTransId="{EC3D3D10-312D-4F1C-AF2F-B1CF7704B911}"/>
    <dgm:cxn modelId="{F0EBF970-31CD-468A-9D07-26DE8A9B1A2C}" srcId="{E68C5A1B-297C-41B9-89B5-A4FA450D15ED}" destId="{F950E64C-D103-4985-A426-AC41FA1D339B}" srcOrd="2" destOrd="0" parTransId="{94620742-7942-4162-B554-D2410B97F163}" sibTransId="{F3266BA6-F40C-40D2-9514-20E8628D9DA6}"/>
    <dgm:cxn modelId="{27D25B76-321E-5643-B096-4177B13176E6}" type="presOf" srcId="{9BE46730-BB5B-4813-B186-569959177864}" destId="{0E8402EE-A118-BC4B-ADF7-92125337DEBC}" srcOrd="0" destOrd="3" presId="urn:microsoft.com/office/officeart/2005/8/layout/default"/>
    <dgm:cxn modelId="{AA6D7F7F-0AFE-46C5-899F-25B44F1B135B}" srcId="{E68C5A1B-297C-41B9-89B5-A4FA450D15ED}" destId="{6B9B7E79-073C-49DE-A4EC-F3C1B8521807}" srcOrd="1" destOrd="0" parTransId="{95152509-B391-4461-9A49-71C3290F5BF7}" sibTransId="{3B653F27-9880-4185-A1BE-FC3DE003289C}"/>
    <dgm:cxn modelId="{B977D080-4031-4942-BD91-8613A555499C}" type="presOf" srcId="{64F802BE-2162-4F4F-96B8-3509FFFB8DA8}" destId="{E37A6D86-2933-4043-9A39-F699DEBC9DFA}" srcOrd="0" destOrd="0" presId="urn:microsoft.com/office/officeart/2005/8/layout/default"/>
    <dgm:cxn modelId="{0AA75989-EE7B-F142-AF6A-41D3A0F4DF4C}" type="presOf" srcId="{C32A3CD5-B6AC-4121-8F9C-9D7B0759C99D}" destId="{0E8402EE-A118-BC4B-ADF7-92125337DEBC}" srcOrd="0" destOrd="6" presId="urn:microsoft.com/office/officeart/2005/8/layout/default"/>
    <dgm:cxn modelId="{BB13928F-02D5-458A-9801-63F7B9E23911}" srcId="{E68C5A1B-297C-41B9-89B5-A4FA450D15ED}" destId="{3075D976-D5CE-48E3-8470-6E2DA0636BE1}" srcOrd="0" destOrd="0" parTransId="{5E7220D8-7526-4FAB-92F3-811D3FFB575C}" sibTransId="{2A209644-4585-4E9E-86D5-9A0DA66EBA4C}"/>
    <dgm:cxn modelId="{247D0597-8EF4-4245-A39A-2349C00099A6}" type="presOf" srcId="{AC9EFECA-A07F-4131-BD6F-5D6F780905D7}" destId="{0E8402EE-A118-BC4B-ADF7-92125337DEBC}" srcOrd="0" destOrd="4" presId="urn:microsoft.com/office/officeart/2005/8/layout/default"/>
    <dgm:cxn modelId="{562C839F-2EA6-424B-AA2F-0291DF3C427E}" type="presOf" srcId="{F950E64C-D103-4985-A426-AC41FA1D339B}" destId="{8BBC2548-1F59-1C44-9BD5-7BDC5B878751}" srcOrd="0" destOrd="3" presId="urn:microsoft.com/office/officeart/2005/8/layout/default"/>
    <dgm:cxn modelId="{9A7995A5-9701-4006-8ED1-1F99488A4D13}" srcId="{7D40F944-A2DD-4806-A4D6-8DEF3FE7FC07}" destId="{61A1C3E7-7F73-43E9-8230-B4A237B7D327}" srcOrd="1" destOrd="0" parTransId="{0F9DCB68-A6CA-49FE-9DE9-883FF2A3677A}" sibTransId="{7E593674-086D-4E01-818F-30A5C3941B3F}"/>
    <dgm:cxn modelId="{7A6838AB-1209-4957-AC34-0229AEDCBFDE}" srcId="{7D40F944-A2DD-4806-A4D6-8DEF3FE7FC07}" destId="{9BE46730-BB5B-4813-B186-569959177864}" srcOrd="2" destOrd="0" parTransId="{EDF89033-93A5-407E-9A2B-D5E1D8638AC8}" sibTransId="{011FB113-AE2E-4605-924D-599FDA617C39}"/>
    <dgm:cxn modelId="{4775BBCC-A9A3-6F48-A23B-81D4825AFCCC}" type="presOf" srcId="{61A1C3E7-7F73-43E9-8230-B4A237B7D327}" destId="{0E8402EE-A118-BC4B-ADF7-92125337DEBC}" srcOrd="0" destOrd="2" presId="urn:microsoft.com/office/officeart/2005/8/layout/default"/>
    <dgm:cxn modelId="{15E94FDD-CB15-904E-B89C-643E8C0256EE}" type="presOf" srcId="{24375231-9C1E-49EC-BC1E-3CAC81CDCAAE}" destId="{E37A6D86-2933-4043-9A39-F699DEBC9DFA}" srcOrd="0" destOrd="2" presId="urn:microsoft.com/office/officeart/2005/8/layout/default"/>
    <dgm:cxn modelId="{8B015FE1-B6A5-9B47-82EE-3A3BD13F77FB}" type="presOf" srcId="{3AAC0939-B333-4AD2-8E2A-C4437EC7F645}" destId="{E37A6D86-2933-4043-9A39-F699DEBC9DFA}" srcOrd="0" destOrd="3" presId="urn:microsoft.com/office/officeart/2005/8/layout/default"/>
    <dgm:cxn modelId="{59040CE6-F0E2-3749-8342-4A86FBEAA4E7}" type="presOf" srcId="{3075D976-D5CE-48E3-8470-6E2DA0636BE1}" destId="{8BBC2548-1F59-1C44-9BD5-7BDC5B878751}" srcOrd="0" destOrd="1" presId="urn:microsoft.com/office/officeart/2005/8/layout/default"/>
    <dgm:cxn modelId="{20A0A4EF-0898-DA47-80A8-64F169008E65}" type="presOf" srcId="{871B69CA-38B3-4C27-A0D1-F10F811A5669}" destId="{B9AB4035-582F-2048-A099-B7DF6339EAD8}" srcOrd="0" destOrd="0" presId="urn:microsoft.com/office/officeart/2005/8/layout/default"/>
    <dgm:cxn modelId="{160564FC-91E3-42D0-8292-CD189A8F084E}" srcId="{7D40F944-A2DD-4806-A4D6-8DEF3FE7FC07}" destId="{5FB28FD7-02C9-446C-9D41-28B41D2C114A}" srcOrd="4" destOrd="0" parTransId="{008CE977-C180-4F95-91B2-8FDCFC226469}" sibTransId="{9B97158C-CB3B-4039-9A5F-B62D4B7A76BB}"/>
    <dgm:cxn modelId="{F82080FE-4FBE-4ADA-A33A-7CBCF436FBF0}" srcId="{E68C5A1B-297C-41B9-89B5-A4FA450D15ED}" destId="{3DE6F261-AACC-4F50-9DE8-EF34C16C872F}" srcOrd="3" destOrd="0" parTransId="{46F284BF-41A5-4AF9-A39C-EE1F040374E7}" sibTransId="{782FA755-C295-4120-9B89-BD2409953E27}"/>
    <dgm:cxn modelId="{9A7B1F71-693B-C249-8467-F09312CF81A6}" type="presParOf" srcId="{B9AB4035-582F-2048-A099-B7DF6339EAD8}" destId="{E37A6D86-2933-4043-9A39-F699DEBC9DFA}" srcOrd="0" destOrd="0" presId="urn:microsoft.com/office/officeart/2005/8/layout/default"/>
    <dgm:cxn modelId="{F6D28795-EC68-4241-99C4-546EE4DD04B4}" type="presParOf" srcId="{B9AB4035-582F-2048-A099-B7DF6339EAD8}" destId="{7100AC17-BD86-1047-9202-054536068F8F}" srcOrd="1" destOrd="0" presId="urn:microsoft.com/office/officeart/2005/8/layout/default"/>
    <dgm:cxn modelId="{CC77590C-EF46-2741-9B5B-25FC0A4BBF2C}" type="presParOf" srcId="{B9AB4035-582F-2048-A099-B7DF6339EAD8}" destId="{0E8402EE-A118-BC4B-ADF7-92125337DEBC}" srcOrd="2" destOrd="0" presId="urn:microsoft.com/office/officeart/2005/8/layout/default"/>
    <dgm:cxn modelId="{80734206-FD46-F448-AC03-B3476A32B1CA}" type="presParOf" srcId="{B9AB4035-582F-2048-A099-B7DF6339EAD8}" destId="{800F8EE5-D702-D74A-ADFD-818AF8B9AE80}" srcOrd="3" destOrd="0" presId="urn:microsoft.com/office/officeart/2005/8/layout/default"/>
    <dgm:cxn modelId="{C3EF31B7-50BC-D94F-B5F2-7FB7757C1FEC}" type="presParOf" srcId="{B9AB4035-582F-2048-A099-B7DF6339EAD8}" destId="{8BBC2548-1F59-1C44-9BD5-7BDC5B8787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1B69CA-38B3-4C27-A0D1-F10F811A566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F802BE-2162-4F4F-96B8-3509FFFB8DA8}">
      <dgm:prSet/>
      <dgm:spPr/>
      <dgm:t>
        <a:bodyPr/>
        <a:lstStyle/>
        <a:p>
          <a:r>
            <a:rPr lang="en-GB" dirty="0"/>
            <a:t>1</a:t>
          </a:r>
          <a:r>
            <a:rPr lang="en-GB" baseline="30000" dirty="0"/>
            <a:t>st</a:t>
          </a:r>
          <a:r>
            <a:rPr lang="en-GB" dirty="0"/>
            <a:t> line</a:t>
          </a:r>
          <a:endParaRPr lang="en-US" dirty="0"/>
        </a:p>
      </dgm:t>
    </dgm:pt>
    <dgm:pt modelId="{179277D4-4054-4D90-AF14-49607035FFAC}" type="parTrans" cxnId="{9B99D429-987E-4AC3-945D-526D7A9C924B}">
      <dgm:prSet/>
      <dgm:spPr/>
      <dgm:t>
        <a:bodyPr/>
        <a:lstStyle/>
        <a:p>
          <a:endParaRPr lang="en-US"/>
        </a:p>
      </dgm:t>
    </dgm:pt>
    <dgm:pt modelId="{E52D12D2-0576-4308-8C62-9DBEF9107473}" type="sibTrans" cxnId="{9B99D429-987E-4AC3-945D-526D7A9C924B}">
      <dgm:prSet/>
      <dgm:spPr/>
      <dgm:t>
        <a:bodyPr/>
        <a:lstStyle/>
        <a:p>
          <a:endParaRPr lang="en-US"/>
        </a:p>
      </dgm:t>
    </dgm:pt>
    <dgm:pt modelId="{F142EBC6-E27D-4120-88D8-36F113F2A856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SSRI</a:t>
          </a:r>
          <a:endParaRPr lang="en-US" dirty="0"/>
        </a:p>
      </dgm:t>
    </dgm:pt>
    <dgm:pt modelId="{B669AE0A-4F09-4A4A-8354-4EC43369DB51}" type="parTrans" cxnId="{87ECB527-ACD0-4956-9656-E323C9C7428D}">
      <dgm:prSet/>
      <dgm:spPr/>
      <dgm:t>
        <a:bodyPr/>
        <a:lstStyle/>
        <a:p>
          <a:endParaRPr lang="en-US"/>
        </a:p>
      </dgm:t>
    </dgm:pt>
    <dgm:pt modelId="{00B0AC9B-C296-43EE-AD74-40D0A826E344}" type="sibTrans" cxnId="{87ECB527-ACD0-4956-9656-E323C9C7428D}">
      <dgm:prSet/>
      <dgm:spPr/>
      <dgm:t>
        <a:bodyPr/>
        <a:lstStyle/>
        <a:p>
          <a:endParaRPr lang="en-US"/>
        </a:p>
      </dgm:t>
    </dgm:pt>
    <dgm:pt modelId="{7D40F944-A2DD-4806-A4D6-8DEF3FE7FC07}">
      <dgm:prSet/>
      <dgm:spPr/>
      <dgm:t>
        <a:bodyPr/>
        <a:lstStyle/>
        <a:p>
          <a:r>
            <a:rPr lang="en-GB"/>
            <a:t>2</a:t>
          </a:r>
          <a:r>
            <a:rPr lang="en-GB" baseline="30000"/>
            <a:t>nd</a:t>
          </a:r>
          <a:r>
            <a:rPr lang="en-GB"/>
            <a:t> line</a:t>
          </a:r>
          <a:endParaRPr lang="en-US"/>
        </a:p>
      </dgm:t>
    </dgm:pt>
    <dgm:pt modelId="{82C6F631-ED02-41EA-BDE2-674601015687}" type="parTrans" cxnId="{631C1C5F-33F0-4E0B-AFCF-085A55F8E361}">
      <dgm:prSet/>
      <dgm:spPr/>
      <dgm:t>
        <a:bodyPr/>
        <a:lstStyle/>
        <a:p>
          <a:endParaRPr lang="en-US"/>
        </a:p>
      </dgm:t>
    </dgm:pt>
    <dgm:pt modelId="{EC3D3D10-312D-4F1C-AF2F-B1CF7704B911}" type="sibTrans" cxnId="{631C1C5F-33F0-4E0B-AFCF-085A55F8E361}">
      <dgm:prSet/>
      <dgm:spPr/>
      <dgm:t>
        <a:bodyPr/>
        <a:lstStyle/>
        <a:p>
          <a:endParaRPr lang="en-US"/>
        </a:p>
      </dgm:t>
    </dgm:pt>
    <dgm:pt modelId="{CB5189FD-E1EA-4A74-AFFE-B5D54C4B5679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MAOIs</a:t>
          </a:r>
          <a:endParaRPr lang="en-US" dirty="0"/>
        </a:p>
      </dgm:t>
    </dgm:pt>
    <dgm:pt modelId="{738C1CFD-B840-4276-AEF3-0C71BFDCD992}" type="parTrans" cxnId="{8377F642-8D8F-4264-927F-F977F1D5EEA3}">
      <dgm:prSet/>
      <dgm:spPr/>
      <dgm:t>
        <a:bodyPr/>
        <a:lstStyle/>
        <a:p>
          <a:endParaRPr lang="en-US"/>
        </a:p>
      </dgm:t>
    </dgm:pt>
    <dgm:pt modelId="{1FF4973E-DA37-4857-9715-838E305B6276}" type="sibTrans" cxnId="{8377F642-8D8F-4264-927F-F977F1D5EEA3}">
      <dgm:prSet/>
      <dgm:spPr/>
      <dgm:t>
        <a:bodyPr/>
        <a:lstStyle/>
        <a:p>
          <a:endParaRPr lang="en-US"/>
        </a:p>
      </dgm:t>
    </dgm:pt>
    <dgm:pt modelId="{C32A3CD5-B6AC-4121-8F9C-9D7B0759C99D}">
      <dgm:prSet/>
      <dgm:spPr/>
      <dgm:t>
        <a:bodyPr/>
        <a:lstStyle/>
        <a:p>
          <a:endParaRPr lang="en-US" dirty="0"/>
        </a:p>
      </dgm:t>
    </dgm:pt>
    <dgm:pt modelId="{F99D9C3E-49A1-466F-9689-978C510810AB}" type="parTrans" cxnId="{8BA79112-1DFF-406F-BF85-36BE233D52E4}">
      <dgm:prSet/>
      <dgm:spPr/>
      <dgm:t>
        <a:bodyPr/>
        <a:lstStyle/>
        <a:p>
          <a:endParaRPr lang="en-US"/>
        </a:p>
      </dgm:t>
    </dgm:pt>
    <dgm:pt modelId="{391397B5-AFBF-4628-BDA3-642718F88914}" type="sibTrans" cxnId="{8BA79112-1DFF-406F-BF85-36BE233D52E4}">
      <dgm:prSet/>
      <dgm:spPr/>
      <dgm:t>
        <a:bodyPr/>
        <a:lstStyle/>
        <a:p>
          <a:endParaRPr lang="en-US"/>
        </a:p>
      </dgm:t>
    </dgm:pt>
    <dgm:pt modelId="{E68C5A1B-297C-41B9-89B5-A4FA450D15ED}">
      <dgm:prSet/>
      <dgm:spPr/>
      <dgm:t>
        <a:bodyPr/>
        <a:lstStyle/>
        <a:p>
          <a:r>
            <a:rPr lang="en-GB"/>
            <a:t>And</a:t>
          </a:r>
          <a:endParaRPr lang="en-US"/>
        </a:p>
      </dgm:t>
    </dgm:pt>
    <dgm:pt modelId="{854BC1E0-E0E6-45CF-BA05-CFA4EE74175A}" type="parTrans" cxnId="{A8134F02-54FC-4AFC-B2D8-A7BF151EBFCE}">
      <dgm:prSet/>
      <dgm:spPr/>
      <dgm:t>
        <a:bodyPr/>
        <a:lstStyle/>
        <a:p>
          <a:endParaRPr lang="en-US"/>
        </a:p>
      </dgm:t>
    </dgm:pt>
    <dgm:pt modelId="{0A25FBC5-6678-481A-9DEF-E1FF6F70A33E}" type="sibTrans" cxnId="{A8134F02-54FC-4AFC-B2D8-A7BF151EBFCE}">
      <dgm:prSet/>
      <dgm:spPr/>
      <dgm:t>
        <a:bodyPr/>
        <a:lstStyle/>
        <a:p>
          <a:endParaRPr lang="en-US"/>
        </a:p>
      </dgm:t>
    </dgm:pt>
    <dgm:pt modelId="{3075D976-D5CE-48E3-8470-6E2DA0636BE1}">
      <dgm:prSet/>
      <dgm:spPr/>
      <dgm:t>
        <a:bodyPr/>
        <a:lstStyle/>
        <a:p>
          <a:r>
            <a:rPr lang="en-GB" dirty="0"/>
            <a:t>+/- HYPNOTIC (max four weeks)</a:t>
          </a:r>
          <a:endParaRPr lang="en-US" dirty="0"/>
        </a:p>
      </dgm:t>
    </dgm:pt>
    <dgm:pt modelId="{5E7220D8-7526-4FAB-92F3-811D3FFB575C}" type="parTrans" cxnId="{BB13928F-02D5-458A-9801-63F7B9E23911}">
      <dgm:prSet/>
      <dgm:spPr/>
      <dgm:t>
        <a:bodyPr/>
        <a:lstStyle/>
        <a:p>
          <a:endParaRPr lang="en-US"/>
        </a:p>
      </dgm:t>
    </dgm:pt>
    <dgm:pt modelId="{2A209644-4585-4E9E-86D5-9A0DA66EBA4C}" type="sibTrans" cxnId="{BB13928F-02D5-458A-9801-63F7B9E23911}">
      <dgm:prSet/>
      <dgm:spPr/>
      <dgm:t>
        <a:bodyPr/>
        <a:lstStyle/>
        <a:p>
          <a:endParaRPr lang="en-US"/>
        </a:p>
      </dgm:t>
    </dgm:pt>
    <dgm:pt modelId="{3DE6F261-AACC-4F50-9DE8-EF34C16C872F}">
      <dgm:prSet/>
      <dgm:spPr/>
      <dgm:t>
        <a:bodyPr/>
        <a:lstStyle/>
        <a:p>
          <a:r>
            <a:rPr lang="en-GB" dirty="0"/>
            <a:t>CBT</a:t>
          </a:r>
          <a:endParaRPr lang="en-US" dirty="0"/>
        </a:p>
      </dgm:t>
    </dgm:pt>
    <dgm:pt modelId="{46F284BF-41A5-4AF9-A39C-EE1F040374E7}" type="parTrans" cxnId="{F82080FE-4FBE-4ADA-A33A-7CBCF436FBF0}">
      <dgm:prSet/>
      <dgm:spPr/>
      <dgm:t>
        <a:bodyPr/>
        <a:lstStyle/>
        <a:p>
          <a:endParaRPr lang="en-US"/>
        </a:p>
      </dgm:t>
    </dgm:pt>
    <dgm:pt modelId="{782FA755-C295-4120-9B89-BD2409953E27}" type="sibTrans" cxnId="{F82080FE-4FBE-4ADA-A33A-7CBCF436FBF0}">
      <dgm:prSet/>
      <dgm:spPr/>
      <dgm:t>
        <a:bodyPr/>
        <a:lstStyle/>
        <a:p>
          <a:endParaRPr lang="en-US"/>
        </a:p>
      </dgm:t>
    </dgm:pt>
    <dgm:pt modelId="{E54BC1B8-C96C-5048-A2DC-77CC2FA89D4F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TCA (imipramine, clomipramine)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743A5DDC-9129-134D-96F8-158C4EEF7581}" type="parTrans" cxnId="{80C39359-AB0A-BB4E-813A-8978EE06A5F9}">
      <dgm:prSet/>
      <dgm:spPr/>
      <dgm:t>
        <a:bodyPr/>
        <a:lstStyle/>
        <a:p>
          <a:endParaRPr lang="en-GB"/>
        </a:p>
      </dgm:t>
    </dgm:pt>
    <dgm:pt modelId="{097E97E5-7276-184E-AA49-E5AD70F96BD9}" type="sibTrans" cxnId="{80C39359-AB0A-BB4E-813A-8978EE06A5F9}">
      <dgm:prSet/>
      <dgm:spPr/>
      <dgm:t>
        <a:bodyPr/>
        <a:lstStyle/>
        <a:p>
          <a:endParaRPr lang="en-GB"/>
        </a:p>
      </dgm:t>
    </dgm:pt>
    <dgm:pt modelId="{E2EA9145-E380-BC41-AEB7-F7732C6B20A6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Reboxetine</a:t>
          </a:r>
        </a:p>
      </dgm:t>
    </dgm:pt>
    <dgm:pt modelId="{3D3A86CC-9FE7-D441-8959-36904D010BA4}" type="parTrans" cxnId="{2A579D5A-8C96-D34D-A080-8CEE68A3E0A5}">
      <dgm:prSet/>
      <dgm:spPr/>
      <dgm:t>
        <a:bodyPr/>
        <a:lstStyle/>
        <a:p>
          <a:endParaRPr lang="en-GB"/>
        </a:p>
      </dgm:t>
    </dgm:pt>
    <dgm:pt modelId="{B99A9A43-F861-D34F-8EA7-99851D9ECF9F}" type="sibTrans" cxnId="{2A579D5A-8C96-D34D-A080-8CEE68A3E0A5}">
      <dgm:prSet/>
      <dgm:spPr/>
      <dgm:t>
        <a:bodyPr/>
        <a:lstStyle/>
        <a:p>
          <a:endParaRPr lang="en-GB"/>
        </a:p>
      </dgm:t>
    </dgm:pt>
    <dgm:pt modelId="{D7C9FFAF-4079-1244-AA74-B55DCAA4A64C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MIRTAZAPINE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248C69DF-6255-7644-852C-A013955B1FE7}" type="parTrans" cxnId="{0FD2AF9C-252E-864D-ADF0-435A2738276E}">
      <dgm:prSet/>
      <dgm:spPr/>
      <dgm:t>
        <a:bodyPr/>
        <a:lstStyle/>
        <a:p>
          <a:endParaRPr lang="en-GB"/>
        </a:p>
      </dgm:t>
    </dgm:pt>
    <dgm:pt modelId="{2D212CA7-2AC2-EF48-B2C7-AF9F9B638F34}" type="sibTrans" cxnId="{0FD2AF9C-252E-864D-ADF0-435A2738276E}">
      <dgm:prSet/>
      <dgm:spPr/>
      <dgm:t>
        <a:bodyPr/>
        <a:lstStyle/>
        <a:p>
          <a:endParaRPr lang="en-GB"/>
        </a:p>
      </dgm:t>
    </dgm:pt>
    <dgm:pt modelId="{44A503B6-6B87-C34B-A083-08B6F729E9FF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VALPROATE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23477354-C6E4-B04B-A3CD-AC7753BF7063}" type="parTrans" cxnId="{0F5AAD05-ED6B-E74C-AEFC-44D0BB7F8A82}">
      <dgm:prSet/>
      <dgm:spPr/>
      <dgm:t>
        <a:bodyPr/>
        <a:lstStyle/>
        <a:p>
          <a:endParaRPr lang="en-GB"/>
        </a:p>
      </dgm:t>
    </dgm:pt>
    <dgm:pt modelId="{9F8963C0-3F8C-5D41-BD5C-D82897CFEE58}" type="sibTrans" cxnId="{0F5AAD05-ED6B-E74C-AEFC-44D0BB7F8A82}">
      <dgm:prSet/>
      <dgm:spPr/>
      <dgm:t>
        <a:bodyPr/>
        <a:lstStyle/>
        <a:p>
          <a:endParaRPr lang="en-GB"/>
        </a:p>
      </dgm:t>
    </dgm:pt>
    <dgm:pt modelId="{FB71D233-D6E2-F846-9825-CE2957704AB5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VENLAFAXINE</a:t>
          </a:r>
          <a:endParaRPr lang="en-US" dirty="0"/>
        </a:p>
      </dgm:t>
    </dgm:pt>
    <dgm:pt modelId="{655008CB-AE0D-BB47-B2F1-FC635259812C}" type="parTrans" cxnId="{3BBB141E-142E-C841-B02E-615169490DCF}">
      <dgm:prSet/>
      <dgm:spPr/>
      <dgm:t>
        <a:bodyPr/>
        <a:lstStyle/>
        <a:p>
          <a:endParaRPr lang="en-GB"/>
        </a:p>
      </dgm:t>
    </dgm:pt>
    <dgm:pt modelId="{E4B07C12-4F29-B141-85AA-350713558F98}" type="sibTrans" cxnId="{3BBB141E-142E-C841-B02E-615169490DCF}">
      <dgm:prSet/>
      <dgm:spPr/>
      <dgm:t>
        <a:bodyPr/>
        <a:lstStyle/>
        <a:p>
          <a:endParaRPr lang="en-GB"/>
        </a:p>
      </dgm:t>
    </dgm:pt>
    <dgm:pt modelId="{B438AC49-87F5-B248-B204-33865A7865BF}">
      <dgm:prSet/>
      <dgm:spPr/>
      <dgm:t>
        <a:bodyPr/>
        <a:lstStyle/>
        <a:p>
          <a:r>
            <a:rPr lang="en-GB" dirty="0"/>
            <a:t>Anxiety management</a:t>
          </a:r>
          <a:endParaRPr lang="en-US" dirty="0"/>
        </a:p>
      </dgm:t>
    </dgm:pt>
    <dgm:pt modelId="{DF7771DF-7808-FD46-8956-EF1B18789538}" type="parTrans" cxnId="{D51CE8D5-92BC-CB47-8818-ABC0C72CC159}">
      <dgm:prSet/>
      <dgm:spPr/>
    </dgm:pt>
    <dgm:pt modelId="{BEB5292A-EF63-CE4E-9953-700CA6E6118F}" type="sibTrans" cxnId="{D51CE8D5-92BC-CB47-8818-ABC0C72CC159}">
      <dgm:prSet/>
      <dgm:spPr/>
    </dgm:pt>
    <dgm:pt modelId="{B9AB4035-582F-2048-A099-B7DF6339EAD8}" type="pres">
      <dgm:prSet presAssocID="{871B69CA-38B3-4C27-A0D1-F10F811A5669}" presName="diagram" presStyleCnt="0">
        <dgm:presLayoutVars>
          <dgm:dir/>
          <dgm:resizeHandles val="exact"/>
        </dgm:presLayoutVars>
      </dgm:prSet>
      <dgm:spPr/>
    </dgm:pt>
    <dgm:pt modelId="{E37A6D86-2933-4043-9A39-F699DEBC9DFA}" type="pres">
      <dgm:prSet presAssocID="{64F802BE-2162-4F4F-96B8-3509FFFB8DA8}" presName="node" presStyleLbl="node1" presStyleIdx="0" presStyleCnt="3">
        <dgm:presLayoutVars>
          <dgm:bulletEnabled val="1"/>
        </dgm:presLayoutVars>
      </dgm:prSet>
      <dgm:spPr/>
    </dgm:pt>
    <dgm:pt modelId="{7100AC17-BD86-1047-9202-054536068F8F}" type="pres">
      <dgm:prSet presAssocID="{E52D12D2-0576-4308-8C62-9DBEF9107473}" presName="sibTrans" presStyleCnt="0"/>
      <dgm:spPr/>
    </dgm:pt>
    <dgm:pt modelId="{0E8402EE-A118-BC4B-ADF7-92125337DEBC}" type="pres">
      <dgm:prSet presAssocID="{7D40F944-A2DD-4806-A4D6-8DEF3FE7FC07}" presName="node" presStyleLbl="node1" presStyleIdx="1" presStyleCnt="3">
        <dgm:presLayoutVars>
          <dgm:bulletEnabled val="1"/>
        </dgm:presLayoutVars>
      </dgm:prSet>
      <dgm:spPr/>
    </dgm:pt>
    <dgm:pt modelId="{800F8EE5-D702-D74A-ADFD-818AF8B9AE80}" type="pres">
      <dgm:prSet presAssocID="{EC3D3D10-312D-4F1C-AF2F-B1CF7704B911}" presName="sibTrans" presStyleCnt="0"/>
      <dgm:spPr/>
    </dgm:pt>
    <dgm:pt modelId="{8BBC2548-1F59-1C44-9BD5-7BDC5B878751}" type="pres">
      <dgm:prSet presAssocID="{E68C5A1B-297C-41B9-89B5-A4FA450D15ED}" presName="node" presStyleLbl="node1" presStyleIdx="2" presStyleCnt="3">
        <dgm:presLayoutVars>
          <dgm:bulletEnabled val="1"/>
        </dgm:presLayoutVars>
      </dgm:prSet>
      <dgm:spPr/>
    </dgm:pt>
  </dgm:ptLst>
  <dgm:cxnLst>
    <dgm:cxn modelId="{A8134F02-54FC-4AFC-B2D8-A7BF151EBFCE}" srcId="{871B69CA-38B3-4C27-A0D1-F10F811A5669}" destId="{E68C5A1B-297C-41B9-89B5-A4FA450D15ED}" srcOrd="2" destOrd="0" parTransId="{854BC1E0-E0E6-45CF-BA05-CFA4EE74175A}" sibTransId="{0A25FBC5-6678-481A-9DEF-E1FF6F70A33E}"/>
    <dgm:cxn modelId="{EC33AF04-338F-874B-BA46-80306378FBEB}" type="presOf" srcId="{D7C9FFAF-4079-1244-AA74-B55DCAA4A64C}" destId="{0E8402EE-A118-BC4B-ADF7-92125337DEBC}" srcOrd="0" destOrd="2" presId="urn:microsoft.com/office/officeart/2005/8/layout/default"/>
    <dgm:cxn modelId="{0F5AAD05-ED6B-E74C-AEFC-44D0BB7F8A82}" srcId="{7D40F944-A2DD-4806-A4D6-8DEF3FE7FC07}" destId="{44A503B6-6B87-C34B-A083-08B6F729E9FF}" srcOrd="2" destOrd="0" parTransId="{23477354-C6E4-B04B-A3CD-AC7753BF7063}" sibTransId="{9F8963C0-3F8C-5D41-BD5C-D82897CFEE58}"/>
    <dgm:cxn modelId="{29724806-FF83-6849-B0B2-CE44E4EBDB8F}" type="presOf" srcId="{E68C5A1B-297C-41B9-89B5-A4FA450D15ED}" destId="{8BBC2548-1F59-1C44-9BD5-7BDC5B878751}" srcOrd="0" destOrd="0" presId="urn:microsoft.com/office/officeart/2005/8/layout/default"/>
    <dgm:cxn modelId="{67478D0A-0F8E-A64A-B08D-6D7B135B1AEA}" type="presOf" srcId="{CB5189FD-E1EA-4A74-AFFE-B5D54C4B5679}" destId="{0E8402EE-A118-BC4B-ADF7-92125337DEBC}" srcOrd="0" destOrd="1" presId="urn:microsoft.com/office/officeart/2005/8/layout/default"/>
    <dgm:cxn modelId="{8BA79112-1DFF-406F-BF85-36BE233D52E4}" srcId="{7D40F944-A2DD-4806-A4D6-8DEF3FE7FC07}" destId="{C32A3CD5-B6AC-4121-8F9C-9D7B0759C99D}" srcOrd="4" destOrd="0" parTransId="{F99D9C3E-49A1-466F-9689-978C510810AB}" sibTransId="{391397B5-AFBF-4628-BDA3-642718F88914}"/>
    <dgm:cxn modelId="{16000215-D469-D44E-8902-D83F4C57EA6B}" type="presOf" srcId="{E54BC1B8-C96C-5048-A2DC-77CC2FA89D4F}" destId="{E37A6D86-2933-4043-9A39-F699DEBC9DFA}" srcOrd="0" destOrd="2" presId="urn:microsoft.com/office/officeart/2005/8/layout/default"/>
    <dgm:cxn modelId="{3BBB141E-142E-C841-B02E-615169490DCF}" srcId="{7D40F944-A2DD-4806-A4D6-8DEF3FE7FC07}" destId="{FB71D233-D6E2-F846-9825-CE2957704AB5}" srcOrd="3" destOrd="0" parTransId="{655008CB-AE0D-BB47-B2F1-FC635259812C}" sibTransId="{E4B07C12-4F29-B141-85AA-350713558F98}"/>
    <dgm:cxn modelId="{E7018524-1A8E-334B-9F10-7B567A4C691D}" type="presOf" srcId="{7D40F944-A2DD-4806-A4D6-8DEF3FE7FC07}" destId="{0E8402EE-A118-BC4B-ADF7-92125337DEBC}" srcOrd="0" destOrd="0" presId="urn:microsoft.com/office/officeart/2005/8/layout/default"/>
    <dgm:cxn modelId="{87ECB527-ACD0-4956-9656-E323C9C7428D}" srcId="{64F802BE-2162-4F4F-96B8-3509FFFB8DA8}" destId="{F142EBC6-E27D-4120-88D8-36F113F2A856}" srcOrd="0" destOrd="0" parTransId="{B669AE0A-4F09-4A4A-8354-4EC43369DB51}" sibTransId="{00B0AC9B-C296-43EE-AD74-40D0A826E344}"/>
    <dgm:cxn modelId="{9B99D429-987E-4AC3-945D-526D7A9C924B}" srcId="{871B69CA-38B3-4C27-A0D1-F10F811A5669}" destId="{64F802BE-2162-4F4F-96B8-3509FFFB8DA8}" srcOrd="0" destOrd="0" parTransId="{179277D4-4054-4D90-AF14-49607035FFAC}" sibTransId="{E52D12D2-0576-4308-8C62-9DBEF9107473}"/>
    <dgm:cxn modelId="{B9DFEB34-6E52-E54D-899C-1973E7476721}" type="presOf" srcId="{FB71D233-D6E2-F846-9825-CE2957704AB5}" destId="{0E8402EE-A118-BC4B-ADF7-92125337DEBC}" srcOrd="0" destOrd="4" presId="urn:microsoft.com/office/officeart/2005/8/layout/default"/>
    <dgm:cxn modelId="{EE2FF635-69C7-6043-9230-6F44BAA275BB}" type="presOf" srcId="{F142EBC6-E27D-4120-88D8-36F113F2A856}" destId="{E37A6D86-2933-4043-9A39-F699DEBC9DFA}" srcOrd="0" destOrd="1" presId="urn:microsoft.com/office/officeart/2005/8/layout/default"/>
    <dgm:cxn modelId="{1030C03A-7D42-8446-A67C-3BEB19667374}" type="presOf" srcId="{E2EA9145-E380-BC41-AEB7-F7732C6B20A6}" destId="{E37A6D86-2933-4043-9A39-F699DEBC9DFA}" srcOrd="0" destOrd="3" presId="urn:microsoft.com/office/officeart/2005/8/layout/default"/>
    <dgm:cxn modelId="{8377F642-8D8F-4264-927F-F977F1D5EEA3}" srcId="{7D40F944-A2DD-4806-A4D6-8DEF3FE7FC07}" destId="{CB5189FD-E1EA-4A74-AFFE-B5D54C4B5679}" srcOrd="0" destOrd="0" parTransId="{738C1CFD-B840-4276-AEF3-0C71BFDCD992}" sibTransId="{1FF4973E-DA37-4857-9715-838E305B6276}"/>
    <dgm:cxn modelId="{3DC08644-D68D-DA4B-9DA0-F361E6B68F40}" type="presOf" srcId="{3DE6F261-AACC-4F50-9DE8-EF34C16C872F}" destId="{8BBC2548-1F59-1C44-9BD5-7BDC5B878751}" srcOrd="0" destOrd="3" presId="urn:microsoft.com/office/officeart/2005/8/layout/default"/>
    <dgm:cxn modelId="{80C39359-AB0A-BB4E-813A-8978EE06A5F9}" srcId="{64F802BE-2162-4F4F-96B8-3509FFFB8DA8}" destId="{E54BC1B8-C96C-5048-A2DC-77CC2FA89D4F}" srcOrd="1" destOrd="0" parTransId="{743A5DDC-9129-134D-96F8-158C4EEF7581}" sibTransId="{097E97E5-7276-184E-AA49-E5AD70F96BD9}"/>
    <dgm:cxn modelId="{2A579D5A-8C96-D34D-A080-8CEE68A3E0A5}" srcId="{64F802BE-2162-4F4F-96B8-3509FFFB8DA8}" destId="{E2EA9145-E380-BC41-AEB7-F7732C6B20A6}" srcOrd="2" destOrd="0" parTransId="{3D3A86CC-9FE7-D441-8959-36904D010BA4}" sibTransId="{B99A9A43-F861-D34F-8EA7-99851D9ECF9F}"/>
    <dgm:cxn modelId="{631C1C5F-33F0-4E0B-AFCF-085A55F8E361}" srcId="{871B69CA-38B3-4C27-A0D1-F10F811A5669}" destId="{7D40F944-A2DD-4806-A4D6-8DEF3FE7FC07}" srcOrd="1" destOrd="0" parTransId="{82C6F631-ED02-41EA-BDE2-674601015687}" sibTransId="{EC3D3D10-312D-4F1C-AF2F-B1CF7704B911}"/>
    <dgm:cxn modelId="{B977D080-4031-4942-BD91-8613A555499C}" type="presOf" srcId="{64F802BE-2162-4F4F-96B8-3509FFFB8DA8}" destId="{E37A6D86-2933-4043-9A39-F699DEBC9DFA}" srcOrd="0" destOrd="0" presId="urn:microsoft.com/office/officeart/2005/8/layout/default"/>
    <dgm:cxn modelId="{0AA75989-EE7B-F142-AF6A-41D3A0F4DF4C}" type="presOf" srcId="{C32A3CD5-B6AC-4121-8F9C-9D7B0759C99D}" destId="{0E8402EE-A118-BC4B-ADF7-92125337DEBC}" srcOrd="0" destOrd="5" presId="urn:microsoft.com/office/officeart/2005/8/layout/default"/>
    <dgm:cxn modelId="{BB13928F-02D5-458A-9801-63F7B9E23911}" srcId="{E68C5A1B-297C-41B9-89B5-A4FA450D15ED}" destId="{3075D976-D5CE-48E3-8470-6E2DA0636BE1}" srcOrd="0" destOrd="0" parTransId="{5E7220D8-7526-4FAB-92F3-811D3FFB575C}" sibTransId="{2A209644-4585-4E9E-86D5-9A0DA66EBA4C}"/>
    <dgm:cxn modelId="{16266694-870B-F649-A71B-C81AE60CADE0}" type="presOf" srcId="{44A503B6-6B87-C34B-A083-08B6F729E9FF}" destId="{0E8402EE-A118-BC4B-ADF7-92125337DEBC}" srcOrd="0" destOrd="3" presId="urn:microsoft.com/office/officeart/2005/8/layout/default"/>
    <dgm:cxn modelId="{0FD2AF9C-252E-864D-ADF0-435A2738276E}" srcId="{7D40F944-A2DD-4806-A4D6-8DEF3FE7FC07}" destId="{D7C9FFAF-4079-1244-AA74-B55DCAA4A64C}" srcOrd="1" destOrd="0" parTransId="{248C69DF-6255-7644-852C-A013955B1FE7}" sibTransId="{2D212CA7-2AC2-EF48-B2C7-AF9F9B638F34}"/>
    <dgm:cxn modelId="{FF138DCA-930E-6643-8776-F05C645CC277}" type="presOf" srcId="{B438AC49-87F5-B248-B204-33865A7865BF}" destId="{8BBC2548-1F59-1C44-9BD5-7BDC5B878751}" srcOrd="0" destOrd="2" presId="urn:microsoft.com/office/officeart/2005/8/layout/default"/>
    <dgm:cxn modelId="{D51CE8D5-92BC-CB47-8818-ABC0C72CC159}" srcId="{E68C5A1B-297C-41B9-89B5-A4FA450D15ED}" destId="{B438AC49-87F5-B248-B204-33865A7865BF}" srcOrd="1" destOrd="0" parTransId="{DF7771DF-7808-FD46-8956-EF1B18789538}" sibTransId="{BEB5292A-EF63-CE4E-9953-700CA6E6118F}"/>
    <dgm:cxn modelId="{59040CE6-F0E2-3749-8342-4A86FBEAA4E7}" type="presOf" srcId="{3075D976-D5CE-48E3-8470-6E2DA0636BE1}" destId="{8BBC2548-1F59-1C44-9BD5-7BDC5B878751}" srcOrd="0" destOrd="1" presId="urn:microsoft.com/office/officeart/2005/8/layout/default"/>
    <dgm:cxn modelId="{20A0A4EF-0898-DA47-80A8-64F169008E65}" type="presOf" srcId="{871B69CA-38B3-4C27-A0D1-F10F811A5669}" destId="{B9AB4035-582F-2048-A099-B7DF6339EAD8}" srcOrd="0" destOrd="0" presId="urn:microsoft.com/office/officeart/2005/8/layout/default"/>
    <dgm:cxn modelId="{F82080FE-4FBE-4ADA-A33A-7CBCF436FBF0}" srcId="{E68C5A1B-297C-41B9-89B5-A4FA450D15ED}" destId="{3DE6F261-AACC-4F50-9DE8-EF34C16C872F}" srcOrd="2" destOrd="0" parTransId="{46F284BF-41A5-4AF9-A39C-EE1F040374E7}" sibTransId="{782FA755-C295-4120-9B89-BD2409953E27}"/>
    <dgm:cxn modelId="{9A7B1F71-693B-C249-8467-F09312CF81A6}" type="presParOf" srcId="{B9AB4035-582F-2048-A099-B7DF6339EAD8}" destId="{E37A6D86-2933-4043-9A39-F699DEBC9DFA}" srcOrd="0" destOrd="0" presId="urn:microsoft.com/office/officeart/2005/8/layout/default"/>
    <dgm:cxn modelId="{F6D28795-EC68-4241-99C4-546EE4DD04B4}" type="presParOf" srcId="{B9AB4035-582F-2048-A099-B7DF6339EAD8}" destId="{7100AC17-BD86-1047-9202-054536068F8F}" srcOrd="1" destOrd="0" presId="urn:microsoft.com/office/officeart/2005/8/layout/default"/>
    <dgm:cxn modelId="{CC77590C-EF46-2741-9B5B-25FC0A4BBF2C}" type="presParOf" srcId="{B9AB4035-582F-2048-A099-B7DF6339EAD8}" destId="{0E8402EE-A118-BC4B-ADF7-92125337DEBC}" srcOrd="2" destOrd="0" presId="urn:microsoft.com/office/officeart/2005/8/layout/default"/>
    <dgm:cxn modelId="{80734206-FD46-F448-AC03-B3476A32B1CA}" type="presParOf" srcId="{B9AB4035-582F-2048-A099-B7DF6339EAD8}" destId="{800F8EE5-D702-D74A-ADFD-818AF8B9AE80}" srcOrd="3" destOrd="0" presId="urn:microsoft.com/office/officeart/2005/8/layout/default"/>
    <dgm:cxn modelId="{C3EF31B7-50BC-D94F-B5F2-7FB7757C1FEC}" type="presParOf" srcId="{B9AB4035-582F-2048-A099-B7DF6339EAD8}" destId="{8BBC2548-1F59-1C44-9BD5-7BDC5B8787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1B69CA-38B3-4C27-A0D1-F10F811A566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F802BE-2162-4F4F-96B8-3509FFFB8DA8}">
      <dgm:prSet/>
      <dgm:spPr/>
      <dgm:t>
        <a:bodyPr/>
        <a:lstStyle/>
        <a:p>
          <a:r>
            <a:rPr lang="en-GB"/>
            <a:t>1</a:t>
          </a:r>
          <a:r>
            <a:rPr lang="en-GB" baseline="30000"/>
            <a:t>st</a:t>
          </a:r>
          <a:r>
            <a:rPr lang="en-GB"/>
            <a:t> line</a:t>
          </a:r>
          <a:endParaRPr lang="en-US"/>
        </a:p>
      </dgm:t>
    </dgm:pt>
    <dgm:pt modelId="{179277D4-4054-4D90-AF14-49607035FFAC}" type="parTrans" cxnId="{9B99D429-987E-4AC3-945D-526D7A9C924B}">
      <dgm:prSet/>
      <dgm:spPr/>
      <dgm:t>
        <a:bodyPr/>
        <a:lstStyle/>
        <a:p>
          <a:endParaRPr lang="en-US"/>
        </a:p>
      </dgm:t>
    </dgm:pt>
    <dgm:pt modelId="{E52D12D2-0576-4308-8C62-9DBEF9107473}" type="sibTrans" cxnId="{9B99D429-987E-4AC3-945D-526D7A9C924B}">
      <dgm:prSet/>
      <dgm:spPr/>
      <dgm:t>
        <a:bodyPr/>
        <a:lstStyle/>
        <a:p>
          <a:endParaRPr lang="en-US"/>
        </a:p>
      </dgm:t>
    </dgm:pt>
    <dgm:pt modelId="{F142EBC6-E27D-4120-88D8-36F113F2A856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SSRI</a:t>
          </a:r>
          <a:endParaRPr lang="en-US" dirty="0"/>
        </a:p>
      </dgm:t>
    </dgm:pt>
    <dgm:pt modelId="{B669AE0A-4F09-4A4A-8354-4EC43369DB51}" type="parTrans" cxnId="{87ECB527-ACD0-4956-9656-E323C9C7428D}">
      <dgm:prSet/>
      <dgm:spPr/>
      <dgm:t>
        <a:bodyPr/>
        <a:lstStyle/>
        <a:p>
          <a:endParaRPr lang="en-US"/>
        </a:p>
      </dgm:t>
    </dgm:pt>
    <dgm:pt modelId="{00B0AC9B-C296-43EE-AD74-40D0A826E344}" type="sibTrans" cxnId="{87ECB527-ACD0-4956-9656-E323C9C7428D}">
      <dgm:prSet/>
      <dgm:spPr/>
      <dgm:t>
        <a:bodyPr/>
        <a:lstStyle/>
        <a:p>
          <a:endParaRPr lang="en-US"/>
        </a:p>
      </dgm:t>
    </dgm:pt>
    <dgm:pt modelId="{7D40F944-A2DD-4806-A4D6-8DEF3FE7FC07}">
      <dgm:prSet/>
      <dgm:spPr/>
      <dgm:t>
        <a:bodyPr/>
        <a:lstStyle/>
        <a:p>
          <a:r>
            <a:rPr lang="en-GB" dirty="0"/>
            <a:t>2</a:t>
          </a:r>
          <a:r>
            <a:rPr lang="en-GB" baseline="30000" dirty="0"/>
            <a:t>nd</a:t>
          </a:r>
          <a:r>
            <a:rPr lang="en-GB" dirty="0"/>
            <a:t> line</a:t>
          </a:r>
          <a:endParaRPr lang="en-US" dirty="0"/>
        </a:p>
      </dgm:t>
    </dgm:pt>
    <dgm:pt modelId="{82C6F631-ED02-41EA-BDE2-674601015687}" type="parTrans" cxnId="{631C1C5F-33F0-4E0B-AFCF-085A55F8E361}">
      <dgm:prSet/>
      <dgm:spPr/>
      <dgm:t>
        <a:bodyPr/>
        <a:lstStyle/>
        <a:p>
          <a:endParaRPr lang="en-US"/>
        </a:p>
      </dgm:t>
    </dgm:pt>
    <dgm:pt modelId="{EC3D3D10-312D-4F1C-AF2F-B1CF7704B911}" type="sibTrans" cxnId="{631C1C5F-33F0-4E0B-AFCF-085A55F8E361}">
      <dgm:prSet/>
      <dgm:spPr/>
      <dgm:t>
        <a:bodyPr/>
        <a:lstStyle/>
        <a:p>
          <a:endParaRPr lang="en-US"/>
        </a:p>
      </dgm:t>
    </dgm:pt>
    <dgm:pt modelId="{CB5189FD-E1EA-4A74-AFFE-B5D54C4B5679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BETA BLOCKER (propranolol)</a:t>
          </a:r>
          <a:endParaRPr lang="en-US" dirty="0"/>
        </a:p>
      </dgm:t>
    </dgm:pt>
    <dgm:pt modelId="{738C1CFD-B840-4276-AEF3-0C71BFDCD992}" type="parTrans" cxnId="{8377F642-8D8F-4264-927F-F977F1D5EEA3}">
      <dgm:prSet/>
      <dgm:spPr/>
      <dgm:t>
        <a:bodyPr/>
        <a:lstStyle/>
        <a:p>
          <a:endParaRPr lang="en-US"/>
        </a:p>
      </dgm:t>
    </dgm:pt>
    <dgm:pt modelId="{1FF4973E-DA37-4857-9715-838E305B6276}" type="sibTrans" cxnId="{8377F642-8D8F-4264-927F-F977F1D5EEA3}">
      <dgm:prSet/>
      <dgm:spPr/>
      <dgm:t>
        <a:bodyPr/>
        <a:lstStyle/>
        <a:p>
          <a:endParaRPr lang="en-US"/>
        </a:p>
      </dgm:t>
    </dgm:pt>
    <dgm:pt modelId="{E68C5A1B-297C-41B9-89B5-A4FA450D15ED}">
      <dgm:prSet/>
      <dgm:spPr/>
      <dgm:t>
        <a:bodyPr/>
        <a:lstStyle/>
        <a:p>
          <a:r>
            <a:rPr lang="en-GB"/>
            <a:t>And</a:t>
          </a:r>
          <a:endParaRPr lang="en-US"/>
        </a:p>
      </dgm:t>
    </dgm:pt>
    <dgm:pt modelId="{854BC1E0-E0E6-45CF-BA05-CFA4EE74175A}" type="parTrans" cxnId="{A8134F02-54FC-4AFC-B2D8-A7BF151EBFCE}">
      <dgm:prSet/>
      <dgm:spPr/>
      <dgm:t>
        <a:bodyPr/>
        <a:lstStyle/>
        <a:p>
          <a:endParaRPr lang="en-US"/>
        </a:p>
      </dgm:t>
    </dgm:pt>
    <dgm:pt modelId="{0A25FBC5-6678-481A-9DEF-E1FF6F70A33E}" type="sibTrans" cxnId="{A8134F02-54FC-4AFC-B2D8-A7BF151EBFCE}">
      <dgm:prSet/>
      <dgm:spPr/>
      <dgm:t>
        <a:bodyPr/>
        <a:lstStyle/>
        <a:p>
          <a:endParaRPr lang="en-US"/>
        </a:p>
      </dgm:t>
    </dgm:pt>
    <dgm:pt modelId="{3075D976-D5CE-48E3-8470-6E2DA0636BE1}">
      <dgm:prSet/>
      <dgm:spPr/>
      <dgm:t>
        <a:bodyPr/>
        <a:lstStyle/>
        <a:p>
          <a:r>
            <a:rPr lang="en-GB" dirty="0"/>
            <a:t>+/- HYPNOTIC (max four weeks)</a:t>
          </a:r>
          <a:endParaRPr lang="en-US" dirty="0"/>
        </a:p>
      </dgm:t>
    </dgm:pt>
    <dgm:pt modelId="{5E7220D8-7526-4FAB-92F3-811D3FFB575C}" type="parTrans" cxnId="{BB13928F-02D5-458A-9801-63F7B9E23911}">
      <dgm:prSet/>
      <dgm:spPr/>
      <dgm:t>
        <a:bodyPr/>
        <a:lstStyle/>
        <a:p>
          <a:endParaRPr lang="en-US"/>
        </a:p>
      </dgm:t>
    </dgm:pt>
    <dgm:pt modelId="{2A209644-4585-4E9E-86D5-9A0DA66EBA4C}" type="sibTrans" cxnId="{BB13928F-02D5-458A-9801-63F7B9E23911}">
      <dgm:prSet/>
      <dgm:spPr/>
      <dgm:t>
        <a:bodyPr/>
        <a:lstStyle/>
        <a:p>
          <a:endParaRPr lang="en-US"/>
        </a:p>
      </dgm:t>
    </dgm:pt>
    <dgm:pt modelId="{3DE6F261-AACC-4F50-9DE8-EF34C16C872F}">
      <dgm:prSet/>
      <dgm:spPr/>
      <dgm:t>
        <a:bodyPr/>
        <a:lstStyle/>
        <a:p>
          <a:r>
            <a:rPr lang="en-GB" dirty="0"/>
            <a:t>CBT</a:t>
          </a:r>
          <a:endParaRPr lang="en-US" dirty="0"/>
        </a:p>
      </dgm:t>
    </dgm:pt>
    <dgm:pt modelId="{46F284BF-41A5-4AF9-A39C-EE1F040374E7}" type="parTrans" cxnId="{F82080FE-4FBE-4ADA-A33A-7CBCF436FBF0}">
      <dgm:prSet/>
      <dgm:spPr/>
      <dgm:t>
        <a:bodyPr/>
        <a:lstStyle/>
        <a:p>
          <a:endParaRPr lang="en-US"/>
        </a:p>
      </dgm:t>
    </dgm:pt>
    <dgm:pt modelId="{782FA755-C295-4120-9B89-BD2409953E27}" type="sibTrans" cxnId="{F82080FE-4FBE-4ADA-A33A-7CBCF436FBF0}">
      <dgm:prSet/>
      <dgm:spPr/>
      <dgm:t>
        <a:bodyPr/>
        <a:lstStyle/>
        <a:p>
          <a:endParaRPr lang="en-US"/>
        </a:p>
      </dgm:t>
    </dgm:pt>
    <dgm:pt modelId="{D3EA644E-7863-8643-91CF-E2BF32F29F39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MAOIs</a:t>
          </a:r>
        </a:p>
      </dgm:t>
    </dgm:pt>
    <dgm:pt modelId="{D8BFAB69-9C41-8540-9AE9-0A9EABE6C6BC}" type="parTrans" cxnId="{1DE07524-38EF-584D-A9B6-55F02409DF92}">
      <dgm:prSet/>
      <dgm:spPr/>
      <dgm:t>
        <a:bodyPr/>
        <a:lstStyle/>
        <a:p>
          <a:endParaRPr lang="en-GB"/>
        </a:p>
      </dgm:t>
    </dgm:pt>
    <dgm:pt modelId="{2D414C91-5E39-554D-AE08-827CABED3DA9}" type="sibTrans" cxnId="{1DE07524-38EF-584D-A9B6-55F02409DF92}">
      <dgm:prSet/>
      <dgm:spPr/>
      <dgm:t>
        <a:bodyPr/>
        <a:lstStyle/>
        <a:p>
          <a:endParaRPr lang="en-GB"/>
        </a:p>
      </dgm:t>
    </dgm:pt>
    <dgm:pt modelId="{E0333BE0-5070-A647-9DBF-D33DFAD15074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CLONAZEPAM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471BC875-08A7-A946-A24D-AF824A313E6D}" type="parTrans" cxnId="{F33BD6C8-F923-AA42-9521-D817E69489A4}">
      <dgm:prSet/>
      <dgm:spPr/>
      <dgm:t>
        <a:bodyPr/>
        <a:lstStyle/>
        <a:p>
          <a:endParaRPr lang="en-GB"/>
        </a:p>
      </dgm:t>
    </dgm:pt>
    <dgm:pt modelId="{9070B496-78BB-0142-8678-5FFFBCFD677A}" type="sibTrans" cxnId="{F33BD6C8-F923-AA42-9521-D817E69489A4}">
      <dgm:prSet/>
      <dgm:spPr/>
      <dgm:t>
        <a:bodyPr/>
        <a:lstStyle/>
        <a:p>
          <a:endParaRPr lang="en-GB"/>
        </a:p>
      </dgm:t>
    </dgm:pt>
    <dgm:pt modelId="{97505454-BCDB-ED48-81CB-51A98AA82E73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BUSPIRONE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0BC7C7F5-AF17-3345-8087-3DE8BA755EE7}" type="parTrans" cxnId="{C4F99BA3-E1CE-274A-8FB8-8A5237CE1A55}">
      <dgm:prSet/>
      <dgm:spPr/>
      <dgm:t>
        <a:bodyPr/>
        <a:lstStyle/>
        <a:p>
          <a:endParaRPr lang="en-GB"/>
        </a:p>
      </dgm:t>
    </dgm:pt>
    <dgm:pt modelId="{6BD57F05-751B-1F4B-92CD-003861861101}" type="sibTrans" cxnId="{C4F99BA3-E1CE-274A-8FB8-8A5237CE1A55}">
      <dgm:prSet/>
      <dgm:spPr/>
      <dgm:t>
        <a:bodyPr/>
        <a:lstStyle/>
        <a:p>
          <a:endParaRPr lang="en-GB"/>
        </a:p>
      </dgm:t>
    </dgm:pt>
    <dgm:pt modelId="{E93425AF-CDD2-EE4D-9F7B-34A19E0D8E6B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VENLAFAXINE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D3CBBB0B-02C5-7149-B8C7-727BB546EE22}" type="parTrans" cxnId="{B091E262-0C0C-A545-A45B-9C54FF740626}">
      <dgm:prSet/>
      <dgm:spPr/>
      <dgm:t>
        <a:bodyPr/>
        <a:lstStyle/>
        <a:p>
          <a:endParaRPr lang="en-GB"/>
        </a:p>
      </dgm:t>
    </dgm:pt>
    <dgm:pt modelId="{0DE3485C-377D-1B4F-BD33-9CF3A26D5F27}" type="sibTrans" cxnId="{B091E262-0C0C-A545-A45B-9C54FF740626}">
      <dgm:prSet/>
      <dgm:spPr/>
      <dgm:t>
        <a:bodyPr/>
        <a:lstStyle/>
        <a:p>
          <a:endParaRPr lang="en-GB"/>
        </a:p>
      </dgm:t>
    </dgm:pt>
    <dgm:pt modelId="{A012EA7C-6075-EC48-A598-05D41FAA8F36}">
      <dgm:prSet/>
      <dgm:spPr/>
      <dgm:t>
        <a:bodyPr/>
        <a:lstStyle/>
        <a:p>
          <a:r>
            <a:rPr lang="en-GB" altLang="en-US">
              <a:latin typeface="Calibri" panose="020F0502020204030204" pitchFamily="34" charset="0"/>
            </a:rPr>
            <a:t>VALPROATE</a:t>
          </a:r>
          <a:endParaRPr lang="en-GB" altLang="en-US" dirty="0">
            <a:latin typeface="Calibri" panose="020F0502020204030204" pitchFamily="34" charset="0"/>
          </a:endParaRPr>
        </a:p>
      </dgm:t>
    </dgm:pt>
    <dgm:pt modelId="{32EA2007-8BA9-5545-AB35-FD897183710C}" type="parTrans" cxnId="{96370FAA-8173-6643-B333-2C61EAA711D6}">
      <dgm:prSet/>
      <dgm:spPr/>
      <dgm:t>
        <a:bodyPr/>
        <a:lstStyle/>
        <a:p>
          <a:endParaRPr lang="en-GB"/>
        </a:p>
      </dgm:t>
    </dgm:pt>
    <dgm:pt modelId="{2F212465-2B22-0A4E-B6B4-30D92B648BD0}" type="sibTrans" cxnId="{96370FAA-8173-6643-B333-2C61EAA711D6}">
      <dgm:prSet/>
      <dgm:spPr/>
      <dgm:t>
        <a:bodyPr/>
        <a:lstStyle/>
        <a:p>
          <a:endParaRPr lang="en-GB"/>
        </a:p>
      </dgm:t>
    </dgm:pt>
    <dgm:pt modelId="{6C19E469-DBFE-6E4C-AA8D-53FB2BD49904}">
      <dgm:prSet/>
      <dgm:spPr/>
      <dgm:t>
        <a:bodyPr/>
        <a:lstStyle/>
        <a:p>
          <a:r>
            <a:rPr lang="en-GB" altLang="en-US" dirty="0">
              <a:latin typeface="Calibri" panose="020F0502020204030204" pitchFamily="34" charset="0"/>
            </a:rPr>
            <a:t>MIRTAZAPINE</a:t>
          </a:r>
        </a:p>
      </dgm:t>
    </dgm:pt>
    <dgm:pt modelId="{8781BCBC-A05D-2646-99F4-0FD67117B944}" type="parTrans" cxnId="{2F42D6AD-FC6F-7842-9A7F-C4CD8FF556C2}">
      <dgm:prSet/>
      <dgm:spPr/>
      <dgm:t>
        <a:bodyPr/>
        <a:lstStyle/>
        <a:p>
          <a:endParaRPr lang="en-GB"/>
        </a:p>
      </dgm:t>
    </dgm:pt>
    <dgm:pt modelId="{BC0D454E-38BA-2F41-989E-67104A1DD4BE}" type="sibTrans" cxnId="{2F42D6AD-FC6F-7842-9A7F-C4CD8FF556C2}">
      <dgm:prSet/>
      <dgm:spPr/>
      <dgm:t>
        <a:bodyPr/>
        <a:lstStyle/>
        <a:p>
          <a:endParaRPr lang="en-GB"/>
        </a:p>
      </dgm:t>
    </dgm:pt>
    <dgm:pt modelId="{B9AB4035-582F-2048-A099-B7DF6339EAD8}" type="pres">
      <dgm:prSet presAssocID="{871B69CA-38B3-4C27-A0D1-F10F811A5669}" presName="diagram" presStyleCnt="0">
        <dgm:presLayoutVars>
          <dgm:dir/>
          <dgm:resizeHandles val="exact"/>
        </dgm:presLayoutVars>
      </dgm:prSet>
      <dgm:spPr/>
    </dgm:pt>
    <dgm:pt modelId="{E37A6D86-2933-4043-9A39-F699DEBC9DFA}" type="pres">
      <dgm:prSet presAssocID="{64F802BE-2162-4F4F-96B8-3509FFFB8DA8}" presName="node" presStyleLbl="node1" presStyleIdx="0" presStyleCnt="3">
        <dgm:presLayoutVars>
          <dgm:bulletEnabled val="1"/>
        </dgm:presLayoutVars>
      </dgm:prSet>
      <dgm:spPr/>
    </dgm:pt>
    <dgm:pt modelId="{7100AC17-BD86-1047-9202-054536068F8F}" type="pres">
      <dgm:prSet presAssocID="{E52D12D2-0576-4308-8C62-9DBEF9107473}" presName="sibTrans" presStyleCnt="0"/>
      <dgm:spPr/>
    </dgm:pt>
    <dgm:pt modelId="{0E8402EE-A118-BC4B-ADF7-92125337DEBC}" type="pres">
      <dgm:prSet presAssocID="{7D40F944-A2DD-4806-A4D6-8DEF3FE7FC07}" presName="node" presStyleLbl="node1" presStyleIdx="1" presStyleCnt="3">
        <dgm:presLayoutVars>
          <dgm:bulletEnabled val="1"/>
        </dgm:presLayoutVars>
      </dgm:prSet>
      <dgm:spPr/>
    </dgm:pt>
    <dgm:pt modelId="{800F8EE5-D702-D74A-ADFD-818AF8B9AE80}" type="pres">
      <dgm:prSet presAssocID="{EC3D3D10-312D-4F1C-AF2F-B1CF7704B911}" presName="sibTrans" presStyleCnt="0"/>
      <dgm:spPr/>
    </dgm:pt>
    <dgm:pt modelId="{8BBC2548-1F59-1C44-9BD5-7BDC5B878751}" type="pres">
      <dgm:prSet presAssocID="{E68C5A1B-297C-41B9-89B5-A4FA450D15ED}" presName="node" presStyleLbl="node1" presStyleIdx="2" presStyleCnt="3">
        <dgm:presLayoutVars>
          <dgm:bulletEnabled val="1"/>
        </dgm:presLayoutVars>
      </dgm:prSet>
      <dgm:spPr/>
    </dgm:pt>
  </dgm:ptLst>
  <dgm:cxnLst>
    <dgm:cxn modelId="{A8134F02-54FC-4AFC-B2D8-A7BF151EBFCE}" srcId="{871B69CA-38B3-4C27-A0D1-F10F811A5669}" destId="{E68C5A1B-297C-41B9-89B5-A4FA450D15ED}" srcOrd="2" destOrd="0" parTransId="{854BC1E0-E0E6-45CF-BA05-CFA4EE74175A}" sibTransId="{0A25FBC5-6678-481A-9DEF-E1FF6F70A33E}"/>
    <dgm:cxn modelId="{DFD76105-CC53-494F-A34F-88B4D961470D}" type="presOf" srcId="{D3EA644E-7863-8643-91CF-E2BF32F29F39}" destId="{E37A6D86-2933-4043-9A39-F699DEBC9DFA}" srcOrd="0" destOrd="2" presId="urn:microsoft.com/office/officeart/2005/8/layout/default"/>
    <dgm:cxn modelId="{29724806-FF83-6849-B0B2-CE44E4EBDB8F}" type="presOf" srcId="{E68C5A1B-297C-41B9-89B5-A4FA450D15ED}" destId="{8BBC2548-1F59-1C44-9BD5-7BDC5B878751}" srcOrd="0" destOrd="0" presId="urn:microsoft.com/office/officeart/2005/8/layout/default"/>
    <dgm:cxn modelId="{67478D0A-0F8E-A64A-B08D-6D7B135B1AEA}" type="presOf" srcId="{CB5189FD-E1EA-4A74-AFFE-B5D54C4B5679}" destId="{0E8402EE-A118-BC4B-ADF7-92125337DEBC}" srcOrd="0" destOrd="1" presId="urn:microsoft.com/office/officeart/2005/8/layout/default"/>
    <dgm:cxn modelId="{C2AAD41C-C84B-614D-AF46-715CA25A5CF4}" type="presOf" srcId="{97505454-BCDB-ED48-81CB-51A98AA82E73}" destId="{0E8402EE-A118-BC4B-ADF7-92125337DEBC}" srcOrd="0" destOrd="3" presId="urn:microsoft.com/office/officeart/2005/8/layout/default"/>
    <dgm:cxn modelId="{1DE07524-38EF-584D-A9B6-55F02409DF92}" srcId="{64F802BE-2162-4F4F-96B8-3509FFFB8DA8}" destId="{D3EA644E-7863-8643-91CF-E2BF32F29F39}" srcOrd="1" destOrd="0" parTransId="{D8BFAB69-9C41-8540-9AE9-0A9EABE6C6BC}" sibTransId="{2D414C91-5E39-554D-AE08-827CABED3DA9}"/>
    <dgm:cxn modelId="{E7018524-1A8E-334B-9F10-7B567A4C691D}" type="presOf" srcId="{7D40F944-A2DD-4806-A4D6-8DEF3FE7FC07}" destId="{0E8402EE-A118-BC4B-ADF7-92125337DEBC}" srcOrd="0" destOrd="0" presId="urn:microsoft.com/office/officeart/2005/8/layout/default"/>
    <dgm:cxn modelId="{87ECB527-ACD0-4956-9656-E323C9C7428D}" srcId="{64F802BE-2162-4F4F-96B8-3509FFFB8DA8}" destId="{F142EBC6-E27D-4120-88D8-36F113F2A856}" srcOrd="0" destOrd="0" parTransId="{B669AE0A-4F09-4A4A-8354-4EC43369DB51}" sibTransId="{00B0AC9B-C296-43EE-AD74-40D0A826E344}"/>
    <dgm:cxn modelId="{9B99D429-987E-4AC3-945D-526D7A9C924B}" srcId="{871B69CA-38B3-4C27-A0D1-F10F811A5669}" destId="{64F802BE-2162-4F4F-96B8-3509FFFB8DA8}" srcOrd="0" destOrd="0" parTransId="{179277D4-4054-4D90-AF14-49607035FFAC}" sibTransId="{E52D12D2-0576-4308-8C62-9DBEF9107473}"/>
    <dgm:cxn modelId="{EE2FF635-69C7-6043-9230-6F44BAA275BB}" type="presOf" srcId="{F142EBC6-E27D-4120-88D8-36F113F2A856}" destId="{E37A6D86-2933-4043-9A39-F699DEBC9DFA}" srcOrd="0" destOrd="1" presId="urn:microsoft.com/office/officeart/2005/8/layout/default"/>
    <dgm:cxn modelId="{DEE52D3D-DBAC-5542-925D-A43D9FC6C508}" type="presOf" srcId="{A012EA7C-6075-EC48-A598-05D41FAA8F36}" destId="{0E8402EE-A118-BC4B-ADF7-92125337DEBC}" srcOrd="0" destOrd="5" presId="urn:microsoft.com/office/officeart/2005/8/layout/default"/>
    <dgm:cxn modelId="{8377F642-8D8F-4264-927F-F977F1D5EEA3}" srcId="{7D40F944-A2DD-4806-A4D6-8DEF3FE7FC07}" destId="{CB5189FD-E1EA-4A74-AFFE-B5D54C4B5679}" srcOrd="0" destOrd="0" parTransId="{738C1CFD-B840-4276-AEF3-0C71BFDCD992}" sibTransId="{1FF4973E-DA37-4857-9715-838E305B6276}"/>
    <dgm:cxn modelId="{3DC08644-D68D-DA4B-9DA0-F361E6B68F40}" type="presOf" srcId="{3DE6F261-AACC-4F50-9DE8-EF34C16C872F}" destId="{8BBC2548-1F59-1C44-9BD5-7BDC5B878751}" srcOrd="0" destOrd="2" presId="urn:microsoft.com/office/officeart/2005/8/layout/default"/>
    <dgm:cxn modelId="{631C1C5F-33F0-4E0B-AFCF-085A55F8E361}" srcId="{871B69CA-38B3-4C27-A0D1-F10F811A5669}" destId="{7D40F944-A2DD-4806-A4D6-8DEF3FE7FC07}" srcOrd="1" destOrd="0" parTransId="{82C6F631-ED02-41EA-BDE2-674601015687}" sibTransId="{EC3D3D10-312D-4F1C-AF2F-B1CF7704B911}"/>
    <dgm:cxn modelId="{B091E262-0C0C-A545-A45B-9C54FF740626}" srcId="{7D40F944-A2DD-4806-A4D6-8DEF3FE7FC07}" destId="{E93425AF-CDD2-EE4D-9F7B-34A19E0D8E6B}" srcOrd="3" destOrd="0" parTransId="{D3CBBB0B-02C5-7149-B8C7-727BB546EE22}" sibTransId="{0DE3485C-377D-1B4F-BD33-9CF3A26D5F27}"/>
    <dgm:cxn modelId="{49166868-925B-1A4D-A369-00D575C3EB9F}" type="presOf" srcId="{E0333BE0-5070-A647-9DBF-D33DFAD15074}" destId="{0E8402EE-A118-BC4B-ADF7-92125337DEBC}" srcOrd="0" destOrd="2" presId="urn:microsoft.com/office/officeart/2005/8/layout/default"/>
    <dgm:cxn modelId="{B977D080-4031-4942-BD91-8613A555499C}" type="presOf" srcId="{64F802BE-2162-4F4F-96B8-3509FFFB8DA8}" destId="{E37A6D86-2933-4043-9A39-F699DEBC9DFA}" srcOrd="0" destOrd="0" presId="urn:microsoft.com/office/officeart/2005/8/layout/default"/>
    <dgm:cxn modelId="{BB13928F-02D5-458A-9801-63F7B9E23911}" srcId="{E68C5A1B-297C-41B9-89B5-A4FA450D15ED}" destId="{3075D976-D5CE-48E3-8470-6E2DA0636BE1}" srcOrd="0" destOrd="0" parTransId="{5E7220D8-7526-4FAB-92F3-811D3FFB575C}" sibTransId="{2A209644-4585-4E9E-86D5-9A0DA66EBA4C}"/>
    <dgm:cxn modelId="{C4F99BA3-E1CE-274A-8FB8-8A5237CE1A55}" srcId="{7D40F944-A2DD-4806-A4D6-8DEF3FE7FC07}" destId="{97505454-BCDB-ED48-81CB-51A98AA82E73}" srcOrd="2" destOrd="0" parTransId="{0BC7C7F5-AF17-3345-8087-3DE8BA755EE7}" sibTransId="{6BD57F05-751B-1F4B-92CD-003861861101}"/>
    <dgm:cxn modelId="{96370FAA-8173-6643-B333-2C61EAA711D6}" srcId="{7D40F944-A2DD-4806-A4D6-8DEF3FE7FC07}" destId="{A012EA7C-6075-EC48-A598-05D41FAA8F36}" srcOrd="4" destOrd="0" parTransId="{32EA2007-8BA9-5545-AB35-FD897183710C}" sibTransId="{2F212465-2B22-0A4E-B6B4-30D92B648BD0}"/>
    <dgm:cxn modelId="{2F42D6AD-FC6F-7842-9A7F-C4CD8FF556C2}" srcId="{7D40F944-A2DD-4806-A4D6-8DEF3FE7FC07}" destId="{6C19E469-DBFE-6E4C-AA8D-53FB2BD49904}" srcOrd="5" destOrd="0" parTransId="{8781BCBC-A05D-2646-99F4-0FD67117B944}" sibTransId="{BC0D454E-38BA-2F41-989E-67104A1DD4BE}"/>
    <dgm:cxn modelId="{3197C5C7-CB80-B84E-8335-33A820B89D63}" type="presOf" srcId="{6C19E469-DBFE-6E4C-AA8D-53FB2BD49904}" destId="{0E8402EE-A118-BC4B-ADF7-92125337DEBC}" srcOrd="0" destOrd="6" presId="urn:microsoft.com/office/officeart/2005/8/layout/default"/>
    <dgm:cxn modelId="{F33BD6C8-F923-AA42-9521-D817E69489A4}" srcId="{7D40F944-A2DD-4806-A4D6-8DEF3FE7FC07}" destId="{E0333BE0-5070-A647-9DBF-D33DFAD15074}" srcOrd="1" destOrd="0" parTransId="{471BC875-08A7-A946-A24D-AF824A313E6D}" sibTransId="{9070B496-78BB-0142-8678-5FFFBCFD677A}"/>
    <dgm:cxn modelId="{59040CE6-F0E2-3749-8342-4A86FBEAA4E7}" type="presOf" srcId="{3075D976-D5CE-48E3-8470-6E2DA0636BE1}" destId="{8BBC2548-1F59-1C44-9BD5-7BDC5B878751}" srcOrd="0" destOrd="1" presId="urn:microsoft.com/office/officeart/2005/8/layout/default"/>
    <dgm:cxn modelId="{D56B98EE-F35A-9644-A4A9-09F46A8F2D0A}" type="presOf" srcId="{E93425AF-CDD2-EE4D-9F7B-34A19E0D8E6B}" destId="{0E8402EE-A118-BC4B-ADF7-92125337DEBC}" srcOrd="0" destOrd="4" presId="urn:microsoft.com/office/officeart/2005/8/layout/default"/>
    <dgm:cxn modelId="{20A0A4EF-0898-DA47-80A8-64F169008E65}" type="presOf" srcId="{871B69CA-38B3-4C27-A0D1-F10F811A5669}" destId="{B9AB4035-582F-2048-A099-B7DF6339EAD8}" srcOrd="0" destOrd="0" presId="urn:microsoft.com/office/officeart/2005/8/layout/default"/>
    <dgm:cxn modelId="{F82080FE-4FBE-4ADA-A33A-7CBCF436FBF0}" srcId="{E68C5A1B-297C-41B9-89B5-A4FA450D15ED}" destId="{3DE6F261-AACC-4F50-9DE8-EF34C16C872F}" srcOrd="1" destOrd="0" parTransId="{46F284BF-41A5-4AF9-A39C-EE1F040374E7}" sibTransId="{782FA755-C295-4120-9B89-BD2409953E27}"/>
    <dgm:cxn modelId="{9A7B1F71-693B-C249-8467-F09312CF81A6}" type="presParOf" srcId="{B9AB4035-582F-2048-A099-B7DF6339EAD8}" destId="{E37A6D86-2933-4043-9A39-F699DEBC9DFA}" srcOrd="0" destOrd="0" presId="urn:microsoft.com/office/officeart/2005/8/layout/default"/>
    <dgm:cxn modelId="{F6D28795-EC68-4241-99C4-546EE4DD04B4}" type="presParOf" srcId="{B9AB4035-582F-2048-A099-B7DF6339EAD8}" destId="{7100AC17-BD86-1047-9202-054536068F8F}" srcOrd="1" destOrd="0" presId="urn:microsoft.com/office/officeart/2005/8/layout/default"/>
    <dgm:cxn modelId="{CC77590C-EF46-2741-9B5B-25FC0A4BBF2C}" type="presParOf" srcId="{B9AB4035-582F-2048-A099-B7DF6339EAD8}" destId="{0E8402EE-A118-BC4B-ADF7-92125337DEBC}" srcOrd="2" destOrd="0" presId="urn:microsoft.com/office/officeart/2005/8/layout/default"/>
    <dgm:cxn modelId="{80734206-FD46-F448-AC03-B3476A32B1CA}" type="presParOf" srcId="{B9AB4035-582F-2048-A099-B7DF6339EAD8}" destId="{800F8EE5-D702-D74A-ADFD-818AF8B9AE80}" srcOrd="3" destOrd="0" presId="urn:microsoft.com/office/officeart/2005/8/layout/default"/>
    <dgm:cxn modelId="{C3EF31B7-50BC-D94F-B5F2-7FB7757C1FEC}" type="presParOf" srcId="{B9AB4035-582F-2048-A099-B7DF6339EAD8}" destId="{8BBC2548-1F59-1C44-9BD5-7BDC5B8787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2F3DC-CDE9-0F4E-BB68-84CE6757D6F9}">
      <dsp:nvSpPr>
        <dsp:cNvPr id="0" name=""/>
        <dsp:cNvSpPr/>
      </dsp:nvSpPr>
      <dsp:spPr>
        <a:xfrm>
          <a:off x="0" y="424400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A009A-EB0C-E54A-8E93-0E18C3DDFE8E}">
      <dsp:nvSpPr>
        <dsp:cNvPr id="0" name=""/>
        <dsp:cNvSpPr/>
      </dsp:nvSpPr>
      <dsp:spPr>
        <a:xfrm>
          <a:off x="333341" y="7016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Normal </a:t>
          </a:r>
          <a:r>
            <a:rPr lang="en-US" sz="2400" b="1" kern="1200"/>
            <a:t>/ </a:t>
          </a:r>
          <a:r>
            <a:rPr lang="en-GB" sz="2400" b="1" kern="1200"/>
            <a:t>Abnormal</a:t>
          </a:r>
          <a:endParaRPr lang="en-US" sz="2400" kern="1200"/>
        </a:p>
      </dsp:txBody>
      <dsp:txXfrm>
        <a:off x="367926" y="104745"/>
        <a:ext cx="4597613" cy="639310"/>
      </dsp:txXfrm>
    </dsp:sp>
    <dsp:sp modelId="{3EC969BF-3990-3F48-A4CF-A000640E101A}">
      <dsp:nvSpPr>
        <dsp:cNvPr id="0" name=""/>
        <dsp:cNvSpPr/>
      </dsp:nvSpPr>
      <dsp:spPr>
        <a:xfrm>
          <a:off x="0" y="1513040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54278-D84D-1B4D-AF40-EB8AEAD07534}">
      <dsp:nvSpPr>
        <dsp:cNvPr id="0" name=""/>
        <dsp:cNvSpPr/>
      </dsp:nvSpPr>
      <dsp:spPr>
        <a:xfrm>
          <a:off x="333341" y="115880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Unpleasant emotional state</a:t>
          </a:r>
          <a:endParaRPr lang="en-US" sz="2400" kern="1200"/>
        </a:p>
      </dsp:txBody>
      <dsp:txXfrm>
        <a:off x="367926" y="1193385"/>
        <a:ext cx="4597613" cy="639310"/>
      </dsp:txXfrm>
    </dsp:sp>
    <dsp:sp modelId="{1C1A7292-E5F5-A448-9A6B-E8729D6F88AF}">
      <dsp:nvSpPr>
        <dsp:cNvPr id="0" name=""/>
        <dsp:cNvSpPr/>
      </dsp:nvSpPr>
      <dsp:spPr>
        <a:xfrm>
          <a:off x="0" y="2601680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CFB26-3F45-734F-9020-2D6AC829D622}">
      <dsp:nvSpPr>
        <dsp:cNvPr id="0" name=""/>
        <dsp:cNvSpPr/>
      </dsp:nvSpPr>
      <dsp:spPr>
        <a:xfrm>
          <a:off x="333341" y="224744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Subjective fear</a:t>
          </a:r>
          <a:endParaRPr lang="en-US" sz="2400" kern="1200"/>
        </a:p>
      </dsp:txBody>
      <dsp:txXfrm>
        <a:off x="367926" y="2282025"/>
        <a:ext cx="4597613" cy="639310"/>
      </dsp:txXfrm>
    </dsp:sp>
    <dsp:sp modelId="{475512C0-FD9E-4F48-9EFE-E2B26EF6B8D2}">
      <dsp:nvSpPr>
        <dsp:cNvPr id="0" name=""/>
        <dsp:cNvSpPr/>
      </dsp:nvSpPr>
      <dsp:spPr>
        <a:xfrm>
          <a:off x="0" y="3690319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AA1B0-9B95-3449-868E-C2364C607FA2}">
      <dsp:nvSpPr>
        <dsp:cNvPr id="0" name=""/>
        <dsp:cNvSpPr/>
      </dsp:nvSpPr>
      <dsp:spPr>
        <a:xfrm>
          <a:off x="333341" y="333608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Bodily discomfort</a:t>
          </a:r>
          <a:endParaRPr lang="en-US" sz="2400" kern="1200"/>
        </a:p>
      </dsp:txBody>
      <dsp:txXfrm>
        <a:off x="367926" y="3370665"/>
        <a:ext cx="4597613" cy="639310"/>
      </dsp:txXfrm>
    </dsp:sp>
    <dsp:sp modelId="{DF33FA8E-0582-AE46-9586-90F3FFDF3787}">
      <dsp:nvSpPr>
        <dsp:cNvPr id="0" name=""/>
        <dsp:cNvSpPr/>
      </dsp:nvSpPr>
      <dsp:spPr>
        <a:xfrm>
          <a:off x="0" y="4778959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98EA3-E689-5A47-895E-8991522794CD}">
      <dsp:nvSpPr>
        <dsp:cNvPr id="0" name=""/>
        <dsp:cNvSpPr/>
      </dsp:nvSpPr>
      <dsp:spPr>
        <a:xfrm>
          <a:off x="333341" y="4424719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Cluster of physical symptoms</a:t>
          </a:r>
          <a:endParaRPr lang="en-US" sz="2400" kern="1200"/>
        </a:p>
      </dsp:txBody>
      <dsp:txXfrm>
        <a:off x="367926" y="4459304"/>
        <a:ext cx="4597613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6D86-2933-4043-9A39-F699DEBC9DFA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1</a:t>
          </a:r>
          <a:r>
            <a:rPr lang="en-GB" sz="1400" kern="1200" baseline="30000"/>
            <a:t>st</a:t>
          </a:r>
          <a:r>
            <a:rPr lang="en-GB" sz="1400" kern="1200"/>
            <a:t> line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SSRI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 dirty="0">
              <a:latin typeface="Calibri" panose="020F0502020204030204" pitchFamily="34" charset="0"/>
            </a:rPr>
            <a:t>CLOMIPRAMINE</a:t>
          </a:r>
        </a:p>
      </dsp:txBody>
      <dsp:txXfrm>
        <a:off x="0" y="1071918"/>
        <a:ext cx="3414946" cy="2048967"/>
      </dsp:txXfrm>
    </dsp:sp>
    <dsp:sp modelId="{0E8402EE-A118-BC4B-ADF7-92125337DEBC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</a:t>
          </a:r>
          <a:r>
            <a:rPr lang="en-GB" sz="1400" kern="1200" baseline="30000" dirty="0"/>
            <a:t>nd</a:t>
          </a:r>
          <a:r>
            <a:rPr lang="en-GB" sz="1400" kern="1200" dirty="0"/>
            <a:t> line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 dirty="0">
              <a:latin typeface="Calibri" panose="020F0502020204030204" pitchFamily="34" charset="0"/>
            </a:rPr>
            <a:t>RISPERIDONE, QUETIAPINE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VENLAFAXINE (not recommended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by NICE)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BUSPIRONE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CLOMIPRAMINE (IV)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CLONAZEPAM(max 4 weeks NICE)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MIRTAZAPINE Augmentation of SSRI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CITALOPRAM (Augmentation of 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 dirty="0">
              <a:latin typeface="Calibri" panose="020F0502020204030204" pitchFamily="34" charset="0"/>
            </a:rPr>
            <a:t>Clomipramine)</a:t>
          </a:r>
        </a:p>
      </dsp:txBody>
      <dsp:txXfrm>
        <a:off x="3756441" y="1071918"/>
        <a:ext cx="3414946" cy="2048967"/>
      </dsp:txXfrm>
    </dsp:sp>
    <dsp:sp modelId="{8BBC2548-1F59-1C44-9BD5-7BDC5B878751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And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+/- HYPNOTIC (max four weeks)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i="1" kern="1200" dirty="0"/>
            <a:t>Exposure therapy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i="1" kern="1200" dirty="0"/>
            <a:t>Behavioural therapy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i="1" kern="1200" dirty="0"/>
            <a:t>CBT</a:t>
          </a:r>
        </a:p>
      </dsp:txBody>
      <dsp:txXfrm>
        <a:off x="7512882" y="1071918"/>
        <a:ext cx="3414946" cy="20489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6D86-2933-4043-9A39-F699DEBC9DFA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1</a:t>
          </a:r>
          <a:r>
            <a:rPr lang="en-GB" sz="1400" kern="1200" baseline="30000"/>
            <a:t>st</a:t>
          </a:r>
          <a:r>
            <a:rPr lang="en-GB" sz="1400" kern="1200"/>
            <a:t> line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SSRI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 dirty="0">
              <a:latin typeface="Calibri" panose="020F0502020204030204" pitchFamily="34" charset="0"/>
            </a:rPr>
            <a:t>Serotonergic TCAs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altLang="en-US" sz="1100" kern="1200" dirty="0">
            <a:latin typeface="Calibri" panose="020F0502020204030204" pitchFamily="34" charset="0"/>
          </a:endParaRPr>
        </a:p>
      </dsp:txBody>
      <dsp:txXfrm>
        <a:off x="0" y="1071918"/>
        <a:ext cx="3414946" cy="2048967"/>
      </dsp:txXfrm>
    </dsp:sp>
    <dsp:sp modelId="{0E8402EE-A118-BC4B-ADF7-92125337DEBC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</a:t>
          </a:r>
          <a:r>
            <a:rPr lang="en-GB" sz="1400" kern="1200" baseline="30000" dirty="0"/>
            <a:t>nd</a:t>
          </a:r>
          <a:r>
            <a:rPr lang="en-GB" sz="1400" kern="1200" dirty="0"/>
            <a:t> line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MAOI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VALPROATE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CARBAMAZEPINE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CLONIDINE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Risperidone, Olanzapine, Quetiapine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MIRTAZAPINE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>
              <a:latin typeface="Calibri" panose="020F0502020204030204" pitchFamily="34" charset="0"/>
            </a:rPr>
            <a:t>PHENYTOIN</a:t>
          </a:r>
          <a:endParaRPr lang="en-GB" altLang="en-US" sz="1100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100" kern="1200" dirty="0">
              <a:latin typeface="Calibri" panose="020F0502020204030204" pitchFamily="34" charset="0"/>
            </a:rPr>
            <a:t>VENLAFAXINE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altLang="en-US" sz="1100" kern="1200" dirty="0">
            <a:latin typeface="Calibri" panose="020F0502020204030204" pitchFamily="34" charset="0"/>
          </a:endParaRPr>
        </a:p>
      </dsp:txBody>
      <dsp:txXfrm>
        <a:off x="3756441" y="1071918"/>
        <a:ext cx="3414946" cy="2048967"/>
      </dsp:txXfrm>
    </dsp:sp>
    <dsp:sp modelId="{8BBC2548-1F59-1C44-9BD5-7BDC5B878751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And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+/- HYPNOTIC (max four weeks)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i="1" kern="1200"/>
            <a:t>Counselling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i="1" kern="1200"/>
            <a:t>Anxiety management</a:t>
          </a:r>
          <a:endParaRPr lang="en-GB" sz="1100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i="1" kern="1200" dirty="0"/>
            <a:t>CBT for avoidance, reexperiencing</a:t>
          </a:r>
        </a:p>
      </dsp:txBody>
      <dsp:txXfrm>
        <a:off x="7512882" y="1071918"/>
        <a:ext cx="3414946" cy="20489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5F73F-F214-594C-86BD-8149047D3D10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Common (18% lifetime prev)</a:t>
          </a:r>
          <a:r>
            <a:rPr lang="ar-SA" sz="2800" kern="1200"/>
            <a:t>‏</a:t>
          </a:r>
          <a:endParaRPr lang="en-US" sz="2800" kern="1200"/>
        </a:p>
      </dsp:txBody>
      <dsp:txXfrm>
        <a:off x="307345" y="1546"/>
        <a:ext cx="3222855" cy="1933713"/>
      </dsp:txXfrm>
    </dsp:sp>
    <dsp:sp modelId="{48B863E6-16CD-3F4D-9613-92403AE870D1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2">
            <a:hueOff val="1288722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Multiple manifestations</a:t>
          </a: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Situation and nature of symptoms key to Dx</a:t>
          </a:r>
          <a:endParaRPr lang="en-US" sz="2200" kern="1200"/>
        </a:p>
      </dsp:txBody>
      <dsp:txXfrm>
        <a:off x="3852486" y="1546"/>
        <a:ext cx="3222855" cy="1933713"/>
      </dsp:txXfrm>
    </dsp:sp>
    <dsp:sp modelId="{BB5EBBAC-A206-334D-92E0-B1C372D2ADC3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Can be chronic and disabling</a:t>
          </a:r>
          <a:endParaRPr lang="en-US" sz="2800" kern="1200"/>
        </a:p>
      </dsp:txBody>
      <dsp:txXfrm>
        <a:off x="7397627" y="1546"/>
        <a:ext cx="3222855" cy="1933713"/>
      </dsp:txXfrm>
    </dsp:sp>
    <dsp:sp modelId="{6395C755-03D4-8042-AFB2-6FC48B5928D3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2">
            <a:hueOff val="3866168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Multifactorial aetiology (bio-psychosocial)</a:t>
          </a:r>
          <a:r>
            <a:rPr lang="ar-SA" sz="2800" kern="1200"/>
            <a:t>‏</a:t>
          </a:r>
          <a:endParaRPr lang="en-US" sz="2800" kern="1200"/>
        </a:p>
      </dsp:txBody>
      <dsp:txXfrm>
        <a:off x="307345" y="2257545"/>
        <a:ext cx="3222855" cy="1933713"/>
      </dsp:txXfrm>
    </dsp:sp>
    <dsp:sp modelId="{F036C5B3-28B5-AB42-A92F-C76C12AA1CAA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2">
            <a:hueOff val="5154890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Comorbidity</a:t>
          </a:r>
          <a:endParaRPr lang="en-US" sz="2800" kern="1200"/>
        </a:p>
      </dsp:txBody>
      <dsp:txXfrm>
        <a:off x="3852486" y="2257545"/>
        <a:ext cx="3222855" cy="1933713"/>
      </dsp:txXfrm>
    </dsp:sp>
    <dsp:sp modelId="{4121E9EE-06FE-E84E-8310-D5882DA2224E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Effective treatments</a:t>
          </a: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CBT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SSRIs</a:t>
          </a:r>
          <a:endParaRPr lang="en-US" sz="2200" kern="1200"/>
        </a:p>
      </dsp:txBody>
      <dsp:txXfrm>
        <a:off x="7397627" y="2257545"/>
        <a:ext cx="3222855" cy="193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4483E-3D03-294C-9DD8-7FE717D2E0EF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Chest and abdomen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Breathing difficulties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Asphyxiate feeling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Pain in chest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Nauseas</a:t>
          </a:r>
        </a:p>
      </dsp:txBody>
      <dsp:txXfrm>
        <a:off x="930572" y="3032"/>
        <a:ext cx="2833338" cy="1700003"/>
      </dsp:txXfrm>
    </dsp:sp>
    <dsp:sp modelId="{0B96A942-A12C-004A-BB48-91DD3CFFDA65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Autonomic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Palpitation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Sweating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Trembling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Dry mouth</a:t>
          </a:r>
        </a:p>
      </dsp:txBody>
      <dsp:txXfrm>
        <a:off x="4047245" y="3032"/>
        <a:ext cx="2833338" cy="1700003"/>
      </dsp:txXfrm>
    </dsp:sp>
    <dsp:sp modelId="{1EF6AE81-C02C-AC4B-A8FE-B6610698AA61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Mental state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Dizziness, faintness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Derealisation/depersonalization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Fear of losing control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Fear of dying</a:t>
          </a:r>
        </a:p>
      </dsp:txBody>
      <dsp:txXfrm>
        <a:off x="7163917" y="3032"/>
        <a:ext cx="2833338" cy="1700003"/>
      </dsp:txXfrm>
    </dsp:sp>
    <dsp:sp modelId="{CCF9CD2C-1BA2-C348-9C52-5421A0B4F8CB}">
      <dsp:nvSpPr>
        <dsp:cNvPr id="0" name=""/>
        <dsp:cNvSpPr/>
      </dsp:nvSpPr>
      <dsp:spPr>
        <a:xfrm>
          <a:off x="2488909" y="1986369"/>
          <a:ext cx="2833338" cy="1700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General symptoms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Hot flushes /shivering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numbness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Muscular tense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Restlessness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Choking </a:t>
          </a:r>
        </a:p>
      </dsp:txBody>
      <dsp:txXfrm>
        <a:off x="2488909" y="1986369"/>
        <a:ext cx="2833338" cy="1700003"/>
      </dsp:txXfrm>
    </dsp:sp>
    <dsp:sp modelId="{FB5721AE-CF62-284C-B08A-AA0AD44EE1C8}">
      <dsp:nvSpPr>
        <dsp:cNvPr id="0" name=""/>
        <dsp:cNvSpPr/>
      </dsp:nvSpPr>
      <dsp:spPr>
        <a:xfrm>
          <a:off x="5605581" y="1986369"/>
          <a:ext cx="2833338" cy="17000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Other non-specific symptoms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Overreaction to surprises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Difficulty to concentrate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Persistent irritability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Insomnia</a:t>
          </a:r>
        </a:p>
      </dsp:txBody>
      <dsp:txXfrm>
        <a:off x="5605581" y="1986369"/>
        <a:ext cx="2833338" cy="1700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CB1BE-5845-E24F-95D0-8FA2934B58FB}">
      <dsp:nvSpPr>
        <dsp:cNvPr id="0" name=""/>
        <dsp:cNvSpPr/>
      </dsp:nvSpPr>
      <dsp:spPr>
        <a:xfrm>
          <a:off x="3286" y="1157589"/>
          <a:ext cx="3203971" cy="806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Bio</a:t>
          </a:r>
          <a:endParaRPr lang="en-US" sz="2800" kern="1200"/>
        </a:p>
      </dsp:txBody>
      <dsp:txXfrm>
        <a:off x="3286" y="1157589"/>
        <a:ext cx="3203971" cy="806400"/>
      </dsp:txXfrm>
    </dsp:sp>
    <dsp:sp modelId="{1E65FDFE-8C09-FA44-9FC7-8DFF138BD2EE}">
      <dsp:nvSpPr>
        <dsp:cNvPr id="0" name=""/>
        <dsp:cNvSpPr/>
      </dsp:nvSpPr>
      <dsp:spPr>
        <a:xfrm>
          <a:off x="3286" y="1963989"/>
          <a:ext cx="3203971" cy="1229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Antidepressants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Anxiolytics </a:t>
          </a:r>
          <a:endParaRPr lang="en-US" sz="2800" kern="1200"/>
        </a:p>
      </dsp:txBody>
      <dsp:txXfrm>
        <a:off x="3286" y="1963989"/>
        <a:ext cx="3203971" cy="1229759"/>
      </dsp:txXfrm>
    </dsp:sp>
    <dsp:sp modelId="{B75F1F8A-9135-4348-AF98-370468BDC505}">
      <dsp:nvSpPr>
        <dsp:cNvPr id="0" name=""/>
        <dsp:cNvSpPr/>
      </dsp:nvSpPr>
      <dsp:spPr>
        <a:xfrm>
          <a:off x="3655814" y="1157589"/>
          <a:ext cx="3203971" cy="806400"/>
        </a:xfrm>
        <a:prstGeom prst="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Psycho </a:t>
          </a:r>
          <a:endParaRPr lang="en-US" sz="2800" kern="1200"/>
        </a:p>
      </dsp:txBody>
      <dsp:txXfrm>
        <a:off x="3655814" y="1157589"/>
        <a:ext cx="3203971" cy="806400"/>
      </dsp:txXfrm>
    </dsp:sp>
    <dsp:sp modelId="{85496B9B-37E8-7847-9CC1-BECF6DA7A20A}">
      <dsp:nvSpPr>
        <dsp:cNvPr id="0" name=""/>
        <dsp:cNvSpPr/>
      </dsp:nvSpPr>
      <dsp:spPr>
        <a:xfrm>
          <a:off x="3655814" y="1963989"/>
          <a:ext cx="3203971" cy="1229759"/>
        </a:xfrm>
        <a:prstGeom prst="rect">
          <a:avLst/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CBT</a:t>
          </a:r>
          <a:endParaRPr lang="en-US" sz="2800" kern="1200"/>
        </a:p>
      </dsp:txBody>
      <dsp:txXfrm>
        <a:off x="3655814" y="1963989"/>
        <a:ext cx="3203971" cy="1229759"/>
      </dsp:txXfrm>
    </dsp:sp>
    <dsp:sp modelId="{B14A2B23-EB8E-784B-8CE8-FFC49C86FEBE}">
      <dsp:nvSpPr>
        <dsp:cNvPr id="0" name=""/>
        <dsp:cNvSpPr/>
      </dsp:nvSpPr>
      <dsp:spPr>
        <a:xfrm>
          <a:off x="7308342" y="1157589"/>
          <a:ext cx="3203971" cy="806400"/>
        </a:xfrm>
        <a:prstGeom prst="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Social</a:t>
          </a:r>
          <a:endParaRPr lang="en-US" sz="2800" kern="1200"/>
        </a:p>
      </dsp:txBody>
      <dsp:txXfrm>
        <a:off x="7308342" y="1157589"/>
        <a:ext cx="3203971" cy="806400"/>
      </dsp:txXfrm>
    </dsp:sp>
    <dsp:sp modelId="{01E7EBFD-FF16-074F-B238-45914CECDF6B}">
      <dsp:nvSpPr>
        <dsp:cNvPr id="0" name=""/>
        <dsp:cNvSpPr/>
      </dsp:nvSpPr>
      <dsp:spPr>
        <a:xfrm>
          <a:off x="7308342" y="1963989"/>
          <a:ext cx="3203971" cy="1229759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89BF9-E4D9-4BCE-952E-8E6DC94157DC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73D56-5017-4C8C-B537-A7866F6D12EF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D6640-AC31-42D3-BA0F-7821B4472043}">
      <dsp:nvSpPr>
        <dsp:cNvPr id="0" name=""/>
        <dsp:cNvSpPr/>
      </dsp:nvSpPr>
      <dsp:spPr>
        <a:xfrm>
          <a:off x="1058686" y="1808"/>
          <a:ext cx="473202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Tricyclic and related antidepressants (TCA)</a:t>
          </a:r>
          <a:endParaRPr lang="en-US" sz="2200" kern="1200"/>
        </a:p>
      </dsp:txBody>
      <dsp:txXfrm>
        <a:off x="1058686" y="1808"/>
        <a:ext cx="4732020" cy="916611"/>
      </dsp:txXfrm>
    </dsp:sp>
    <dsp:sp modelId="{2FDCFB79-BB5F-46AD-8E4A-FBD085AFD513}">
      <dsp:nvSpPr>
        <dsp:cNvPr id="0" name=""/>
        <dsp:cNvSpPr/>
      </dsp:nvSpPr>
      <dsp:spPr>
        <a:xfrm>
          <a:off x="5790706" y="1808"/>
          <a:ext cx="472489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E.g. amitriptyline, imipramine, doxepin, mianserin, trazodone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Older generation have lots of side effects</a:t>
          </a:r>
          <a:endParaRPr lang="en-US" sz="1500" kern="1200"/>
        </a:p>
      </dsp:txBody>
      <dsp:txXfrm>
        <a:off x="5790706" y="1808"/>
        <a:ext cx="4724893" cy="916611"/>
      </dsp:txXfrm>
    </dsp:sp>
    <dsp:sp modelId="{B476CE0E-6545-4CEB-BABD-27BF156046B3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FEAB-E9C1-47A7-A92A-7A2D737F874B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3D453-5E4E-4300-AFD6-0B749A55CCAC}">
      <dsp:nvSpPr>
        <dsp:cNvPr id="0" name=""/>
        <dsp:cNvSpPr/>
      </dsp:nvSpPr>
      <dsp:spPr>
        <a:xfrm>
          <a:off x="1058686" y="1147573"/>
          <a:ext cx="473202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Monoamine-oxidase inhibitors (MAOI)</a:t>
          </a:r>
          <a:endParaRPr lang="en-US" sz="2200" kern="1200"/>
        </a:p>
      </dsp:txBody>
      <dsp:txXfrm>
        <a:off x="1058686" y="1147573"/>
        <a:ext cx="4732020" cy="916611"/>
      </dsp:txXfrm>
    </dsp:sp>
    <dsp:sp modelId="{F5C073D9-81B1-465A-9274-BB5012A6D99C}">
      <dsp:nvSpPr>
        <dsp:cNvPr id="0" name=""/>
        <dsp:cNvSpPr/>
      </dsp:nvSpPr>
      <dsp:spPr>
        <a:xfrm>
          <a:off x="5790706" y="1147573"/>
          <a:ext cx="472489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E.g. moclobemide, phenelzine, isocarboxazid, tranylcypromine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Dietary restrictions so rarely used now</a:t>
          </a:r>
          <a:endParaRPr lang="en-US" sz="1500" kern="1200"/>
        </a:p>
      </dsp:txBody>
      <dsp:txXfrm>
        <a:off x="5790706" y="1147573"/>
        <a:ext cx="4724893" cy="916611"/>
      </dsp:txXfrm>
    </dsp:sp>
    <dsp:sp modelId="{D7539E1B-BC77-4D9C-A0A6-AB70AA12A2BB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2E9E-763D-45D6-B1FF-A1A57045246C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02133-1AF8-4DA1-890B-9973AB97B317}">
      <dsp:nvSpPr>
        <dsp:cNvPr id="0" name=""/>
        <dsp:cNvSpPr/>
      </dsp:nvSpPr>
      <dsp:spPr>
        <a:xfrm>
          <a:off x="1058686" y="2293338"/>
          <a:ext cx="473202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Selective serotonin reuptake inhibitors (SSRI)</a:t>
          </a:r>
          <a:endParaRPr lang="en-US" sz="2200" kern="1200"/>
        </a:p>
      </dsp:txBody>
      <dsp:txXfrm>
        <a:off x="1058686" y="2293338"/>
        <a:ext cx="4732020" cy="916611"/>
      </dsp:txXfrm>
    </dsp:sp>
    <dsp:sp modelId="{B5C78FE9-52FF-4159-9F8F-20FBCFF63694}">
      <dsp:nvSpPr>
        <dsp:cNvPr id="0" name=""/>
        <dsp:cNvSpPr/>
      </dsp:nvSpPr>
      <dsp:spPr>
        <a:xfrm>
          <a:off x="5790706" y="2293338"/>
          <a:ext cx="472489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E.g. fluoxetine, paroxetine, sertraline, citalopram</a:t>
          </a:r>
          <a:endParaRPr lang="en-US" sz="1500" kern="1200"/>
        </a:p>
      </dsp:txBody>
      <dsp:txXfrm>
        <a:off x="5790706" y="2293338"/>
        <a:ext cx="4724893" cy="916611"/>
      </dsp:txXfrm>
    </dsp:sp>
    <dsp:sp modelId="{63C88703-17B1-4FCC-B237-02EF563437F8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A93BA-B252-4632-B13E-21FB433E9277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65201-4A75-4E75-9F5F-80F93C0D8775}">
      <dsp:nvSpPr>
        <dsp:cNvPr id="0" name=""/>
        <dsp:cNvSpPr/>
      </dsp:nvSpPr>
      <dsp:spPr>
        <a:xfrm>
          <a:off x="1058686" y="3439103"/>
          <a:ext cx="473202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Other antidepressants (many are “dual action”)</a:t>
          </a:r>
          <a:endParaRPr lang="en-US" sz="2200" kern="1200"/>
        </a:p>
      </dsp:txBody>
      <dsp:txXfrm>
        <a:off x="1058686" y="3439103"/>
        <a:ext cx="4732020" cy="916611"/>
      </dsp:txXfrm>
    </dsp:sp>
    <dsp:sp modelId="{8C913BFC-FE2D-42A4-8141-F1AA587239A4}">
      <dsp:nvSpPr>
        <dsp:cNvPr id="0" name=""/>
        <dsp:cNvSpPr/>
      </dsp:nvSpPr>
      <dsp:spPr>
        <a:xfrm>
          <a:off x="5790706" y="3439103"/>
          <a:ext cx="472489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E.g. mirtazapine, venlafaxine, duloxetine</a:t>
          </a:r>
          <a:endParaRPr lang="en-US" sz="1500" kern="1200"/>
        </a:p>
      </dsp:txBody>
      <dsp:txXfrm>
        <a:off x="5790706" y="3439103"/>
        <a:ext cx="4724893" cy="916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99609-2A8A-FF43-81EE-690881EEEEA9}">
      <dsp:nvSpPr>
        <dsp:cNvPr id="0" name=""/>
        <dsp:cNvSpPr/>
      </dsp:nvSpPr>
      <dsp:spPr>
        <a:xfrm>
          <a:off x="0" y="530240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80BF3-58D7-7440-849A-2A0E47C311E0}">
      <dsp:nvSpPr>
        <dsp:cNvPr id="0" name=""/>
        <dsp:cNvSpPr/>
      </dsp:nvSpPr>
      <dsp:spPr>
        <a:xfrm>
          <a:off x="333341" y="17600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Benzodiazepines “GABA”</a:t>
          </a:r>
          <a:endParaRPr lang="en-US" sz="2400" kern="1200"/>
        </a:p>
      </dsp:txBody>
      <dsp:txXfrm>
        <a:off x="367926" y="210585"/>
        <a:ext cx="4597613" cy="639310"/>
      </dsp:txXfrm>
    </dsp:sp>
    <dsp:sp modelId="{3674CFA8-6532-F04B-A071-291338171472}">
      <dsp:nvSpPr>
        <dsp:cNvPr id="0" name=""/>
        <dsp:cNvSpPr/>
      </dsp:nvSpPr>
      <dsp:spPr>
        <a:xfrm>
          <a:off x="0" y="1618880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825FB-EE05-2940-B14B-E76515A54922}">
      <dsp:nvSpPr>
        <dsp:cNvPr id="0" name=""/>
        <dsp:cNvSpPr/>
      </dsp:nvSpPr>
      <dsp:spPr>
        <a:xfrm>
          <a:off x="333341" y="1264640"/>
          <a:ext cx="4666783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Buspirone “5HT”</a:t>
          </a:r>
          <a:endParaRPr lang="en-US" sz="2400" kern="1200"/>
        </a:p>
      </dsp:txBody>
      <dsp:txXfrm>
        <a:off x="367926" y="1299225"/>
        <a:ext cx="4597613" cy="639310"/>
      </dsp:txXfrm>
    </dsp:sp>
    <dsp:sp modelId="{1F66BB08-4AA4-B745-AD16-29563251A167}">
      <dsp:nvSpPr>
        <dsp:cNvPr id="0" name=""/>
        <dsp:cNvSpPr/>
      </dsp:nvSpPr>
      <dsp:spPr>
        <a:xfrm>
          <a:off x="0" y="2707520"/>
          <a:ext cx="6666833" cy="257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99872" rIns="5174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Beta-Blocker drugs (Propanolol) “NE”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Alpha2-agonist  drugs (Clonidine) “NE”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Antipsychotic in low doses (Olanzapine)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Anti histaminic drugs (Hydroxycine)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Antidepressant (ATD)</a:t>
          </a:r>
          <a:endParaRPr lang="en-US" sz="2400" kern="1200"/>
        </a:p>
      </dsp:txBody>
      <dsp:txXfrm>
        <a:off x="0" y="2707520"/>
        <a:ext cx="6666833" cy="2570399"/>
      </dsp:txXfrm>
    </dsp:sp>
    <dsp:sp modelId="{FC799768-76B5-1F48-9F8E-EA09BC155860}">
      <dsp:nvSpPr>
        <dsp:cNvPr id="0" name=""/>
        <dsp:cNvSpPr/>
      </dsp:nvSpPr>
      <dsp:spPr>
        <a:xfrm>
          <a:off x="333341" y="2353280"/>
          <a:ext cx="4666783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Other drugs used as anxiolytics</a:t>
          </a:r>
          <a:endParaRPr lang="en-US" sz="2400" kern="1200"/>
        </a:p>
      </dsp:txBody>
      <dsp:txXfrm>
        <a:off x="367926" y="2387865"/>
        <a:ext cx="4597613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F270D-00DD-4A0A-BA83-88F533304620}">
      <dsp:nvSpPr>
        <dsp:cNvPr id="0" name=""/>
        <dsp:cNvSpPr/>
      </dsp:nvSpPr>
      <dsp:spPr>
        <a:xfrm>
          <a:off x="2784" y="1020853"/>
          <a:ext cx="504984" cy="504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25FFA-5BDF-4A36-96F0-047DAE6DE084}">
      <dsp:nvSpPr>
        <dsp:cNvPr id="0" name=""/>
        <dsp:cNvSpPr/>
      </dsp:nvSpPr>
      <dsp:spPr>
        <a:xfrm>
          <a:off x="2784" y="1637712"/>
          <a:ext cx="1442812" cy="8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Complete oral absorption</a:t>
          </a:r>
          <a:endParaRPr lang="en-US" sz="1400" kern="1200"/>
        </a:p>
      </dsp:txBody>
      <dsp:txXfrm>
        <a:off x="2784" y="1637712"/>
        <a:ext cx="1442812" cy="874180"/>
      </dsp:txXfrm>
    </dsp:sp>
    <dsp:sp modelId="{24D49DBA-308F-47A0-9B31-405CE780AF7B}">
      <dsp:nvSpPr>
        <dsp:cNvPr id="0" name=""/>
        <dsp:cNvSpPr/>
      </dsp:nvSpPr>
      <dsp:spPr>
        <a:xfrm>
          <a:off x="2784" y="2563926"/>
          <a:ext cx="1442812" cy="105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D8876-56C4-4F34-B2CE-0621457FB3B3}">
      <dsp:nvSpPr>
        <dsp:cNvPr id="0" name=""/>
        <dsp:cNvSpPr/>
      </dsp:nvSpPr>
      <dsp:spPr>
        <a:xfrm>
          <a:off x="1698089" y="1020853"/>
          <a:ext cx="504984" cy="504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39CF6-F54E-4B8A-A0A4-266652BE8EF4}">
      <dsp:nvSpPr>
        <dsp:cNvPr id="0" name=""/>
        <dsp:cNvSpPr/>
      </dsp:nvSpPr>
      <dsp:spPr>
        <a:xfrm>
          <a:off x="1698089" y="1637712"/>
          <a:ext cx="1442812" cy="8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Strongly bound to plasma proteins </a:t>
          </a:r>
          <a:endParaRPr lang="en-US" sz="1400" kern="1200"/>
        </a:p>
      </dsp:txBody>
      <dsp:txXfrm>
        <a:off x="1698089" y="1637712"/>
        <a:ext cx="1442812" cy="874180"/>
      </dsp:txXfrm>
    </dsp:sp>
    <dsp:sp modelId="{9448841C-AFA4-4CCB-8727-D06FCFABA8A5}">
      <dsp:nvSpPr>
        <dsp:cNvPr id="0" name=""/>
        <dsp:cNvSpPr/>
      </dsp:nvSpPr>
      <dsp:spPr>
        <a:xfrm>
          <a:off x="1698089" y="2563926"/>
          <a:ext cx="1442812" cy="105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E5DFA-FA1B-4C19-9D7D-A29E68A033A1}">
      <dsp:nvSpPr>
        <dsp:cNvPr id="0" name=""/>
        <dsp:cNvSpPr/>
      </dsp:nvSpPr>
      <dsp:spPr>
        <a:xfrm>
          <a:off x="3393393" y="1020853"/>
          <a:ext cx="504984" cy="5049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CE6E0-874F-4D7C-A92C-BF68CFCF7C7D}">
      <dsp:nvSpPr>
        <dsp:cNvPr id="0" name=""/>
        <dsp:cNvSpPr/>
      </dsp:nvSpPr>
      <dsp:spPr>
        <a:xfrm>
          <a:off x="3393393" y="1637712"/>
          <a:ext cx="1442812" cy="8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Lipophilic and pass readily into the brain</a:t>
          </a:r>
          <a:endParaRPr lang="en-US" sz="1400" kern="1200"/>
        </a:p>
      </dsp:txBody>
      <dsp:txXfrm>
        <a:off x="3393393" y="1637712"/>
        <a:ext cx="1442812" cy="874180"/>
      </dsp:txXfrm>
    </dsp:sp>
    <dsp:sp modelId="{BCE0B376-F556-491F-8182-6E353656DF0B}">
      <dsp:nvSpPr>
        <dsp:cNvPr id="0" name=""/>
        <dsp:cNvSpPr/>
      </dsp:nvSpPr>
      <dsp:spPr>
        <a:xfrm>
          <a:off x="3393393" y="2563926"/>
          <a:ext cx="1442812" cy="105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33C2E-B1C9-425E-9C13-C6269EB7BC4E}">
      <dsp:nvSpPr>
        <dsp:cNvPr id="0" name=""/>
        <dsp:cNvSpPr/>
      </dsp:nvSpPr>
      <dsp:spPr>
        <a:xfrm>
          <a:off x="5088698" y="1020853"/>
          <a:ext cx="504984" cy="5049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A4E88-670C-4D8A-980D-31E840056401}">
      <dsp:nvSpPr>
        <dsp:cNvPr id="0" name=""/>
        <dsp:cNvSpPr/>
      </dsp:nvSpPr>
      <dsp:spPr>
        <a:xfrm>
          <a:off x="5088698" y="1637712"/>
          <a:ext cx="1442812" cy="8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Hepatic metabolism: to large number of compounds</a:t>
          </a:r>
          <a:endParaRPr lang="en-US" sz="1400" kern="1200"/>
        </a:p>
      </dsp:txBody>
      <dsp:txXfrm>
        <a:off x="5088698" y="1637712"/>
        <a:ext cx="1442812" cy="874180"/>
      </dsp:txXfrm>
    </dsp:sp>
    <dsp:sp modelId="{1324406E-84F2-4583-8BA0-C6E8C2B7F5F8}">
      <dsp:nvSpPr>
        <dsp:cNvPr id="0" name=""/>
        <dsp:cNvSpPr/>
      </dsp:nvSpPr>
      <dsp:spPr>
        <a:xfrm>
          <a:off x="5088698" y="2563926"/>
          <a:ext cx="1442812" cy="105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Many compounds have therapeutic effect on their own: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Diazepam </a:t>
          </a:r>
          <a:r>
            <a:rPr lang="en-GB" sz="1100" kern="1200">
              <a:sym typeface="Wingdings" panose="05000000000000000000" pitchFamily="2" charset="2"/>
            </a:rPr>
            <a:t></a:t>
          </a:r>
          <a:r>
            <a:rPr lang="en-GB" sz="1100" kern="1200"/>
            <a:t> oxazepam, temazepam...</a:t>
          </a:r>
          <a:endParaRPr lang="en-US" sz="1100" kern="1200"/>
        </a:p>
      </dsp:txBody>
      <dsp:txXfrm>
        <a:off x="5088698" y="2563926"/>
        <a:ext cx="1442812" cy="1058657"/>
      </dsp:txXfrm>
    </dsp:sp>
    <dsp:sp modelId="{36245D38-77DE-4A70-9FF2-EA5D63F0EA70}">
      <dsp:nvSpPr>
        <dsp:cNvPr id="0" name=""/>
        <dsp:cNvSpPr/>
      </dsp:nvSpPr>
      <dsp:spPr>
        <a:xfrm>
          <a:off x="6784003" y="1020853"/>
          <a:ext cx="504984" cy="5049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D54E0-787B-42DB-985E-729EE7AE3C7B}">
      <dsp:nvSpPr>
        <dsp:cNvPr id="0" name=""/>
        <dsp:cNvSpPr/>
      </dsp:nvSpPr>
      <dsp:spPr>
        <a:xfrm>
          <a:off x="6784003" y="1637712"/>
          <a:ext cx="1442812" cy="8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Excretion mainly as conjugates in urine</a:t>
          </a:r>
          <a:endParaRPr lang="en-US" sz="1400" kern="1200"/>
        </a:p>
      </dsp:txBody>
      <dsp:txXfrm>
        <a:off x="6784003" y="1637712"/>
        <a:ext cx="1442812" cy="874180"/>
      </dsp:txXfrm>
    </dsp:sp>
    <dsp:sp modelId="{927E81F1-35AD-4660-9761-8967173F1F96}">
      <dsp:nvSpPr>
        <dsp:cNvPr id="0" name=""/>
        <dsp:cNvSpPr/>
      </dsp:nvSpPr>
      <dsp:spPr>
        <a:xfrm>
          <a:off x="6784003" y="2563926"/>
          <a:ext cx="1442812" cy="105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6D86-2933-4043-9A39-F699DEBC9DFA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1</a:t>
          </a:r>
          <a:r>
            <a:rPr lang="en-GB" sz="1900" kern="1200" baseline="30000"/>
            <a:t>st</a:t>
          </a:r>
          <a:r>
            <a:rPr lang="en-GB" sz="1900" kern="1200"/>
            <a:t> line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SSRI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VENLAFAXINE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TCA (imipramine, clomipramine)</a:t>
          </a:r>
          <a:endParaRPr lang="en-US" sz="1500" kern="1200"/>
        </a:p>
      </dsp:txBody>
      <dsp:txXfrm>
        <a:off x="0" y="1071918"/>
        <a:ext cx="3414946" cy="2048967"/>
      </dsp:txXfrm>
    </dsp:sp>
    <dsp:sp modelId="{0E8402EE-A118-BC4B-ADF7-92125337DEBC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2</a:t>
          </a:r>
          <a:r>
            <a:rPr lang="en-GB" sz="1900" kern="1200" baseline="30000"/>
            <a:t>nd</a:t>
          </a:r>
          <a:r>
            <a:rPr lang="en-GB" sz="1900" kern="1200"/>
            <a:t> line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BUSPIRONE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BETABLOCKERS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HYDROXYCINE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PREGABALIN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GABAPENTIN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MIRTAZAPINE</a:t>
          </a:r>
          <a:endParaRPr lang="en-US" sz="1500" kern="1200"/>
        </a:p>
      </dsp:txBody>
      <dsp:txXfrm>
        <a:off x="3756441" y="1071918"/>
        <a:ext cx="3414946" cy="2048967"/>
      </dsp:txXfrm>
    </dsp:sp>
    <dsp:sp modelId="{8BBC2548-1F59-1C44-9BD5-7BDC5B878751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And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+/- HYPNOTIC (max four weeks)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Reassurance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Anxiety management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CBT</a:t>
          </a:r>
          <a:endParaRPr lang="en-US" sz="1500" kern="1200"/>
        </a:p>
      </dsp:txBody>
      <dsp:txXfrm>
        <a:off x="7512882" y="1071918"/>
        <a:ext cx="3414946" cy="20489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6D86-2933-4043-9A39-F699DEBC9DFA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1</a:t>
          </a:r>
          <a:r>
            <a:rPr lang="en-GB" sz="2200" kern="1200" baseline="30000" dirty="0"/>
            <a:t>st</a:t>
          </a:r>
          <a:r>
            <a:rPr lang="en-GB" sz="2200" kern="1200" dirty="0"/>
            <a:t> line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700" kern="1200">
              <a:latin typeface="Calibri" panose="020F0502020204030204" pitchFamily="34" charset="0"/>
            </a:rPr>
            <a:t>SSRI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700" kern="1200">
              <a:latin typeface="Calibri" panose="020F0502020204030204" pitchFamily="34" charset="0"/>
            </a:rPr>
            <a:t>TCA (imipramine, clomipramine)</a:t>
          </a:r>
          <a:endParaRPr lang="en-GB" altLang="en-US" sz="1700" kern="1200" dirty="0">
            <a:latin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700" kern="1200" dirty="0">
              <a:latin typeface="Calibri" panose="020F0502020204030204" pitchFamily="34" charset="0"/>
            </a:rPr>
            <a:t>Reboxetine</a:t>
          </a:r>
        </a:p>
      </dsp:txBody>
      <dsp:txXfrm>
        <a:off x="0" y="1071918"/>
        <a:ext cx="3414946" cy="2048967"/>
      </dsp:txXfrm>
    </dsp:sp>
    <dsp:sp modelId="{0E8402EE-A118-BC4B-ADF7-92125337DEBC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2</a:t>
          </a:r>
          <a:r>
            <a:rPr lang="en-GB" sz="2200" kern="1200" baseline="30000"/>
            <a:t>nd</a:t>
          </a:r>
          <a:r>
            <a:rPr lang="en-GB" sz="2200" kern="1200"/>
            <a:t> line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700" kern="1200">
              <a:latin typeface="Calibri" panose="020F0502020204030204" pitchFamily="34" charset="0"/>
            </a:rPr>
            <a:t>MAOIs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700" kern="1200">
              <a:latin typeface="Calibri" panose="020F0502020204030204" pitchFamily="34" charset="0"/>
            </a:rPr>
            <a:t>MIRTAZAPINE</a:t>
          </a:r>
          <a:endParaRPr lang="en-GB" altLang="en-US" sz="1700" kern="1200" dirty="0">
            <a:latin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700" kern="1200">
              <a:latin typeface="Calibri" panose="020F0502020204030204" pitchFamily="34" charset="0"/>
            </a:rPr>
            <a:t>VALPROATE</a:t>
          </a:r>
          <a:endParaRPr lang="en-GB" altLang="en-US" sz="1700" kern="1200" dirty="0">
            <a:latin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700" kern="1200" dirty="0">
              <a:latin typeface="Calibri" panose="020F0502020204030204" pitchFamily="34" charset="0"/>
            </a:rPr>
            <a:t>VENLAFAXINE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3756441" y="1071918"/>
        <a:ext cx="3414946" cy="2048967"/>
      </dsp:txXfrm>
    </dsp:sp>
    <dsp:sp modelId="{8BBC2548-1F59-1C44-9BD5-7BDC5B878751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And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+/- HYPNOTIC (max four weeks)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Anxiety management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CBT</a:t>
          </a:r>
          <a:endParaRPr lang="en-US" sz="1700" kern="1200" dirty="0"/>
        </a:p>
      </dsp:txBody>
      <dsp:txXfrm>
        <a:off x="7512882" y="1071918"/>
        <a:ext cx="3414946" cy="20489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6D86-2933-4043-9A39-F699DEBC9DFA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1</a:t>
          </a:r>
          <a:r>
            <a:rPr lang="en-GB" sz="1900" kern="1200" baseline="30000"/>
            <a:t>st</a:t>
          </a:r>
          <a:r>
            <a:rPr lang="en-GB" sz="1900" kern="1200"/>
            <a:t> line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500" kern="1200">
              <a:latin typeface="Calibri" panose="020F0502020204030204" pitchFamily="34" charset="0"/>
            </a:rPr>
            <a:t>SSRI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500" kern="1200" dirty="0">
              <a:latin typeface="Calibri" panose="020F0502020204030204" pitchFamily="34" charset="0"/>
            </a:rPr>
            <a:t>MAOIs</a:t>
          </a:r>
        </a:p>
      </dsp:txBody>
      <dsp:txXfrm>
        <a:off x="0" y="1071918"/>
        <a:ext cx="3414946" cy="2048967"/>
      </dsp:txXfrm>
    </dsp:sp>
    <dsp:sp modelId="{0E8402EE-A118-BC4B-ADF7-92125337DEBC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</a:t>
          </a:r>
          <a:r>
            <a:rPr lang="en-GB" sz="1900" kern="1200" baseline="30000" dirty="0"/>
            <a:t>nd</a:t>
          </a:r>
          <a:r>
            <a:rPr lang="en-GB" sz="1900" kern="1200" dirty="0"/>
            <a:t> line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500" kern="1200" dirty="0">
              <a:latin typeface="Calibri" panose="020F0502020204030204" pitchFamily="34" charset="0"/>
            </a:rPr>
            <a:t>BETA BLOCKER (propranolol)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500" kern="1200">
              <a:latin typeface="Calibri" panose="020F0502020204030204" pitchFamily="34" charset="0"/>
            </a:rPr>
            <a:t>CLONAZEPAM</a:t>
          </a:r>
          <a:endParaRPr lang="en-GB" altLang="en-US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500" kern="1200">
              <a:latin typeface="Calibri" panose="020F0502020204030204" pitchFamily="34" charset="0"/>
            </a:rPr>
            <a:t>BUSPIRONE</a:t>
          </a:r>
          <a:endParaRPr lang="en-GB" altLang="en-US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500" kern="1200">
              <a:latin typeface="Calibri" panose="020F0502020204030204" pitchFamily="34" charset="0"/>
            </a:rPr>
            <a:t>VENLAFAXINE</a:t>
          </a:r>
          <a:endParaRPr lang="en-GB" altLang="en-US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500" kern="1200">
              <a:latin typeface="Calibri" panose="020F0502020204030204" pitchFamily="34" charset="0"/>
            </a:rPr>
            <a:t>VALPROATE</a:t>
          </a:r>
          <a:endParaRPr lang="en-GB" altLang="en-US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500" kern="1200" dirty="0">
              <a:latin typeface="Calibri" panose="020F0502020204030204" pitchFamily="34" charset="0"/>
            </a:rPr>
            <a:t>MIRTAZAPINE</a:t>
          </a:r>
        </a:p>
      </dsp:txBody>
      <dsp:txXfrm>
        <a:off x="3756441" y="1071918"/>
        <a:ext cx="3414946" cy="2048967"/>
      </dsp:txXfrm>
    </dsp:sp>
    <dsp:sp modelId="{8BBC2548-1F59-1C44-9BD5-7BDC5B878751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And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+/- HYPNOTIC (max four weeks)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CBT</a:t>
          </a:r>
          <a:endParaRPr lang="en-US" sz="1500" kern="1200" dirty="0"/>
        </a:p>
      </dsp:txBody>
      <dsp:txXfrm>
        <a:off x="7512882" y="1071918"/>
        <a:ext cx="3414946" cy="2048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3D3EF-8FEE-CA4A-A753-3BEBB269B843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32189-C312-DD42-B763-82F99A7E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020FC-DFBA-564A-9A69-461B605186CA}" type="slidenum">
              <a:rPr lang="en-CA" altLang="en-US" smtClean="0"/>
              <a:pPr/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2631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C84EEA3-CB40-601C-3C73-13D8F44ACE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3F0BAC-4954-E06F-6ECF-6C7E22246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These recurrent thoughts could be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ideas, images, or impulses. 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These compulsive acts could be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stereotyped behaviors that are repeated again and again.</a:t>
            </a:r>
          </a:p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Talk about dermatologist in the USA who was suicidal due to concerns she may have infected patients with hepatitis 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5D4C257-883B-4269-A890-CFAE09D96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B9CBB0-7FB0-B54C-AE3B-3BBC4D3871DD}" type="slidenum">
              <a:rPr lang="en-GB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55BA7639-ED36-959B-3E13-D0B63ACBD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A4F4B44-3BBD-2093-6DEB-F9EDA44ADD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PANDAS- paediatric autoimmune neuropsychiatric disorder associated with streptococcal infections: Grp A strept infxns.</a:t>
            </a:r>
          </a:p>
          <a:p>
            <a:r>
              <a:rPr lang="en-GB" altLang="en-US"/>
              <a:t>OFC- orbitofrontal cortex</a:t>
            </a:r>
          </a:p>
          <a:p>
            <a:r>
              <a:rPr lang="en-GB" altLang="en-US"/>
              <a:t>ACC- anterior cingulate cortex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D775474-8FE8-1693-3D42-EB3B4EFC1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5EA9C7-7566-BD4D-B874-0D9C976F080D}" type="slidenum">
              <a:rPr lang="en-GB" altLang="en-US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59CDDC5C-8E89-3CF4-E1C2-3F32B6262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81A8AED-7837-AE41-20E9-ADA75EA7F6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Post-traumatic stress disorder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would present as  an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ntense, prolonged response to an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exceptionally threatening event or situation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 e.g. RTA, Rape, War.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Typically the features involve CLICK</a:t>
            </a:r>
            <a:endParaRPr lang="en-GB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Intrusions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Flashbacks, Intense imagery, recurrent distressing dreams 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CLICK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Avoidance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Difficulty recalling  event at will, avoidance of reminders, detachment, numbness, reduced interests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CLICK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Hyperarousal 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Persistent anxiety, irritability, insomnia, poor concentration</a:t>
            </a:r>
            <a:endParaRPr lang="en-US" sz="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/>
              <a:t>Pre-morbid personality plays a role in this as not every one who is involved in the event will have PTSD: Talk about the ship sinking that not everyone had PTSD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Usually the symptoms of PTSD begin soon after the stressful event but occasionally this may be delayed but rarely longer than 6 months after the event.</a:t>
            </a:r>
          </a:p>
          <a:p>
            <a:pPr>
              <a:defRPr/>
            </a:pPr>
            <a:r>
              <a:rPr lang="en-GB" dirty="0"/>
              <a:t>The symptoms have to be present for at least 1 month and would usually cause significant distress or impaired social functioning</a:t>
            </a:r>
          </a:p>
          <a:p>
            <a:pPr>
              <a:defRPr/>
            </a:pPr>
            <a:endParaRPr lang="en-GB" dirty="0"/>
          </a:p>
          <a:p>
            <a:pPr>
              <a:buFontTx/>
              <a:buChar char="•"/>
              <a:defRPr/>
            </a:pPr>
            <a:r>
              <a:rPr lang="en-GB" dirty="0"/>
              <a:t>Talk about soldier in the troubles who assaulted Irish speaking man in Wales because he had a flashback</a:t>
            </a:r>
          </a:p>
          <a:p>
            <a:pPr>
              <a:buFontTx/>
              <a:buChar char="•"/>
              <a:defRPr/>
            </a:pPr>
            <a:r>
              <a:rPr lang="en-GB" dirty="0"/>
              <a:t>Talk about the boy who avoided driving after he had an accident that his friend died in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22A7C6A1-B475-00B9-8AA8-971271950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0EBB2-FEF6-4343-B6C4-37FB783C6E00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4EB4800-F220-C9EC-91EF-D47138DBB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0C971B-CD9C-2A45-A7C7-516AEA63D849}" type="slidenum">
              <a:rPr lang="en-GB" altLang="en-US"/>
              <a:pPr eaLnBrk="1" hangingPunct="1"/>
              <a:t>27</a:t>
            </a:fld>
            <a:endParaRPr lang="en-GB" altLang="en-US"/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E358A317-EF62-7D74-6B05-F95C1D49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889" tIns="44444" rIns="88889" bIns="4444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0" name="Text Box 2">
            <a:extLst>
              <a:ext uri="{FF2B5EF4-FFF2-40B4-BE49-F238E27FC236}">
                <a16:creationId xmlns:a16="http://schemas.microsoft.com/office/drawing/2014/main" id="{62278C62-4E83-F592-3BEE-4EB8BEA7EC40}"/>
              </a:ext>
            </a:extLst>
          </p:cNvPr>
          <p:cNvSpPr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7F1F3E5-7AD7-1C2D-02DF-14DF0BA55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5722DA-003D-5649-BEB8-2CF4B743D5E1}" type="slidenum">
              <a:rPr lang="en-GB" altLang="en-US"/>
              <a:pPr eaLnBrk="1" hangingPunct="1"/>
              <a:t>28</a:t>
            </a:fld>
            <a:endParaRPr lang="en-GB" altLang="en-US"/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2C292EEC-5BF0-37C1-9DE4-3330FBA9B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889" tIns="44444" rIns="88889" bIns="4444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Text Box 2">
            <a:extLst>
              <a:ext uri="{FF2B5EF4-FFF2-40B4-BE49-F238E27FC236}">
                <a16:creationId xmlns:a16="http://schemas.microsoft.com/office/drawing/2014/main" id="{60BFD287-660A-7832-D79E-97134AB86784}"/>
              </a:ext>
            </a:extLst>
          </p:cNvPr>
          <p:cNvSpPr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38"/>
              </a:spcBef>
              <a:tabLst>
                <a:tab pos="0" algn="l"/>
                <a:tab pos="887413" algn="l"/>
                <a:tab pos="1776413" algn="l"/>
                <a:tab pos="2665413" algn="l"/>
                <a:tab pos="3554413" algn="l"/>
                <a:tab pos="4443413" algn="l"/>
                <a:tab pos="5332413" algn="l"/>
                <a:tab pos="6221413" algn="l"/>
                <a:tab pos="7110413" algn="l"/>
                <a:tab pos="7999413" algn="l"/>
                <a:tab pos="8888413" algn="l"/>
                <a:tab pos="9777413" algn="l"/>
              </a:tabLst>
            </a:pPr>
            <a:r>
              <a:rPr lang="en-GB" altLang="en-US">
                <a:latin typeface="Arial" panose="020B0604020202020204" pitchFamily="34" charset="0"/>
                <a:ea typeface="MS PGothic" panose="020B0600070205080204" pitchFamily="34" charset="-128"/>
              </a:rPr>
              <a:t>What would you want to exclude?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887413" algn="l"/>
                <a:tab pos="1776413" algn="l"/>
                <a:tab pos="2665413" algn="l"/>
                <a:tab pos="3554413" algn="l"/>
                <a:tab pos="4443413" algn="l"/>
                <a:tab pos="5332413" algn="l"/>
                <a:tab pos="6221413" algn="l"/>
                <a:tab pos="7110413" algn="l"/>
                <a:tab pos="7999413" algn="l"/>
                <a:tab pos="8888413" algn="l"/>
                <a:tab pos="9777413" algn="l"/>
              </a:tabLst>
            </a:pPr>
            <a:r>
              <a:rPr lang="en-GB" altLang="en-US">
                <a:latin typeface="Arial" panose="020B0604020202020204" pitchFamily="34" charset="0"/>
                <a:ea typeface="MS PGothic" panose="020B0600070205080204" pitchFamily="34" charset="-128"/>
              </a:rPr>
              <a:t>Phaeochromocytoma = adrenal tumour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53768EE-31CD-38B7-63EA-482173598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8D4F10-FCFB-9349-BE7D-F3FC22424F2A}" type="slidenum">
              <a:rPr lang="en-GB" altLang="en-US"/>
              <a:pPr eaLnBrk="1" hangingPunct="1"/>
              <a:t>33</a:t>
            </a:fld>
            <a:endParaRPr lang="en-GB" altLang="en-US"/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B3294F87-FF38-DDB9-88EC-96579B25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889" tIns="44444" rIns="88889" bIns="4444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938D2351-CC88-71E0-18FC-7D41143D0DAA}"/>
              </a:ext>
            </a:extLst>
          </p:cNvPr>
          <p:cNvSpPr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F8D0C20A-5732-459E-1BCD-FCA964ACD7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340E6D-89BC-3849-B94E-B5B5CF65DCFA}" type="slidenum">
              <a:rPr lang="en-GB" altLang="en-US"/>
              <a:pPr eaLnBrk="1" hangingPunct="1"/>
              <a:t>48</a:t>
            </a:fld>
            <a:endParaRPr lang="en-GB" altLang="en-US"/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09796050-0990-65DC-BB08-A24692F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889" tIns="44444" rIns="88889" bIns="4444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2" name="Text Box 2">
            <a:extLst>
              <a:ext uri="{FF2B5EF4-FFF2-40B4-BE49-F238E27FC236}">
                <a16:creationId xmlns:a16="http://schemas.microsoft.com/office/drawing/2014/main" id="{6C29D490-7625-B880-B4BD-FE62BB342CA6}"/>
              </a:ext>
            </a:extLst>
          </p:cNvPr>
          <p:cNvSpPr>
            <a:spLocks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38"/>
              </a:spcBef>
              <a:tabLst>
                <a:tab pos="0" algn="l"/>
                <a:tab pos="887413" algn="l"/>
                <a:tab pos="1776413" algn="l"/>
                <a:tab pos="2665413" algn="l"/>
                <a:tab pos="3554413" algn="l"/>
                <a:tab pos="4443413" algn="l"/>
                <a:tab pos="5332413" algn="l"/>
                <a:tab pos="6221413" algn="l"/>
                <a:tab pos="7110413" algn="l"/>
                <a:tab pos="7999413" algn="l"/>
                <a:tab pos="8888413" algn="l"/>
                <a:tab pos="9777413" algn="l"/>
              </a:tabLst>
            </a:pPr>
            <a:r>
              <a:rPr lang="en-GB" altLang="en-US">
                <a:latin typeface="Arial" panose="020B0604020202020204" pitchFamily="34" charset="0"/>
                <a:ea typeface="MS PGothic" panose="020B0600070205080204" pitchFamily="34" charset="-128"/>
              </a:rPr>
              <a:t>Cf schizophrenia 1%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887413" algn="l"/>
                <a:tab pos="1776413" algn="l"/>
                <a:tab pos="2665413" algn="l"/>
                <a:tab pos="3554413" algn="l"/>
                <a:tab pos="4443413" algn="l"/>
                <a:tab pos="5332413" algn="l"/>
                <a:tab pos="6221413" algn="l"/>
                <a:tab pos="7110413" algn="l"/>
                <a:tab pos="7999413" algn="l"/>
                <a:tab pos="8888413" algn="l"/>
                <a:tab pos="9777413" algn="l"/>
              </a:tabLst>
            </a:pPr>
            <a:r>
              <a:rPr lang="en-GB" altLang="en-US">
                <a:latin typeface="Arial" panose="020B0604020202020204" pitchFamily="34" charset="0"/>
                <a:ea typeface="MS PGothic" panose="020B0600070205080204" pitchFamily="34" charset="-128"/>
              </a:rPr>
              <a:t>Aetiology - several factors genetic and stressful life events common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F393-ACDA-D4DF-24C7-A581A7D41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7788-1B4B-7C37-51C8-148800BA6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1FA6C-3FDC-748A-F277-16E7790B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E7533-6A27-CD9D-1FA4-5E1AC74B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96B9-ACFB-2347-A9E3-9857DF20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7EA9-E5B9-D00A-4923-6DD274C4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3E4EB-51BF-168F-F48F-297CEACEB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F5D4-1C26-B4A5-6670-24C6406B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3D00F-1E79-DFA1-C785-168358C8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95B2-0A0F-F6B8-6627-166FCD38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90EAA-5062-96A0-BF52-753824D5E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BAFE0-1952-6B7F-46A4-1BAF35ADA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E962-BB3D-8F60-84E3-FFFB2D8E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A400-C1B4-090F-0ADB-27E5D8C0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8A4D-501C-EB2C-26D7-0E1BA089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3BE3-0D97-3E8E-18DB-EF8B905B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9925A-DAD9-4C9A-DF55-70E20C0C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5656-161A-7C7F-BF3A-246006CC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1D4C7-7D27-16BC-6D22-0B38F7D3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BCE2-E07F-2C50-D28D-EF15D2DF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A1D4-7F0E-1A00-EC27-538A4D53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037AE-CA59-44C3-6491-9E477DE70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A2B93-5836-D7F7-D247-D38D70F2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3D150-9655-D5D4-132D-C685A4B7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00432-E7E3-58C0-85E7-5BC2AE31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E119-B08C-E596-521E-B81E98D4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ACFD-E75B-69BA-D56F-B354F3798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B44DA-021C-FA4C-BCB5-83C26DFD8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592F7-E4A1-D0ED-14B0-945C87FE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A887C-ED99-1117-F1E6-BC024C70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DFE05-0F7E-E92B-54F1-B87F9E17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19FB-96DC-F3D1-C31F-AD08DA73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5FC67-12C4-2A98-47BB-059FC1F07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F52E2-DB22-6A62-6F82-65CB947A0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E6773-1185-FB54-64A8-6431F9D78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BB7EF-96E9-D62D-713E-75FDD40FC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62DE9-E7D9-8260-5A04-5FA8D40F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A5156-B759-AF85-D8F2-8B3B4877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0A699-1B92-082E-9B13-38D5544E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3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1613-82A0-4C25-72C2-8426B322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17157-FAFE-D590-3D46-63D631DD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FF024-7243-A048-C3FA-830C5040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81C57-6BE3-3547-8EA7-CFE5B0A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895EA-5CDC-8606-BE56-8F14DD2A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D406F-78FD-9EC5-527F-13552177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2192F-4F2A-B125-B67E-52DD6BA7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7342-A96B-745D-512E-EE468C4F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832CF-B02D-8FA5-A118-6CE2712D1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BD97C-04F5-336E-C04F-7250F2DF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57E11-5BD2-3EC9-647E-1FEE6C8B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7B788-AA0D-7A85-DC4A-EDDCD981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67C34-C2C3-58FF-B7F6-13C4927E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4E8E-A03C-F699-0EF7-BC612A1F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398E2-644D-3F67-818F-E3F6ABC46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15D25-8F3C-DF4C-C139-02128854F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F7803-D99B-0E47-CDFC-7B610B97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AA858-9E78-E619-9551-C6EF6B31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38FDA-96F6-47FF-160B-2A4AA517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6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5090A-2624-C835-32FE-5890279E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2D607-6EA7-E79A-141C-08E478BF7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764-CC20-90E4-9860-285FF082F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B6A13-708B-9547-95C2-250E67EA4FA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4EB70-CD84-B207-511C-F4B75901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90293-A218-5BE1-9AA9-4C11579F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B0C2AC-9545-E244-A48A-704D153C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242E7-F765-5AA3-F057-46ECE7D9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rtlCol="0" anchor="b">
            <a:normAutofit/>
          </a:bodyPr>
          <a:lstStyle/>
          <a:p>
            <a:pPr algn="r">
              <a:defRPr/>
            </a:pPr>
            <a:r>
              <a:rPr lang="en-GB" sz="4000">
                <a:solidFill>
                  <a:srgbClr val="FFFFFF"/>
                </a:solidFill>
              </a:rPr>
              <a:t>What is anxiety</a:t>
            </a:r>
          </a:p>
        </p:txBody>
      </p:sp>
      <p:graphicFrame>
        <p:nvGraphicFramePr>
          <p:cNvPr id="5125" name="Rectangle 5">
            <a:extLst>
              <a:ext uri="{FF2B5EF4-FFF2-40B4-BE49-F238E27FC236}">
                <a16:creationId xmlns:a16="http://schemas.microsoft.com/office/drawing/2014/main" id="{C2947997-EA29-CD74-504E-80C177043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4602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22" name="Rectangle 256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3" name="Rectangle 256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4" name="Rectangle 2562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5" name="Rectangle 2562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26" name="Rectangle 2562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7" name="Oval 256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F5564238-CC98-75D3-7C3D-8B8578B2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Screening for GAD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2B5C4E5F-5FD2-3B4E-BFE6-3EF2FBA1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altLang="en-US" sz="2000"/>
              <a:t>Establish baseline anxiety: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/>
              <a:t>When you were in elementary or high school, did anxiety or worry affect your functioning?</a:t>
            </a:r>
          </a:p>
          <a:p>
            <a:pPr lvl="2" indent="-342900"/>
            <a:r>
              <a:rPr lang="en-US" altLang="en-US"/>
              <a:t>School attendance</a:t>
            </a:r>
          </a:p>
          <a:p>
            <a:pPr lvl="2" indent="-342900"/>
            <a:r>
              <a:rPr lang="en-US" altLang="en-US"/>
              <a:t>Making friends</a:t>
            </a:r>
          </a:p>
          <a:p>
            <a:pPr lvl="2" indent="-342900"/>
            <a:r>
              <a:rPr lang="en-US" altLang="en-US"/>
              <a:t>Participating in activities or class</a:t>
            </a:r>
          </a:p>
          <a:p>
            <a:pPr lvl="2" indent="-342900"/>
            <a:r>
              <a:rPr lang="en-US" altLang="en-US"/>
              <a:t>Somatic complaints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/>
              <a:t>How would your friends have described you back then?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 descr="C:\Users\Guest\Documents\My Scans\2010-03 (Mar)\scan0002.jpg">
            <a:extLst>
              <a:ext uri="{FF2B5EF4-FFF2-40B4-BE49-F238E27FC236}">
                <a16:creationId xmlns:a16="http://schemas.microsoft.com/office/drawing/2014/main" id="{CCE5F79C-2A0F-12F3-24A5-AC3A5836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7128" y="457200"/>
            <a:ext cx="893774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3379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802" name="Rectangle 3380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3380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8" name="Rectangle 3380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810" name="Freeform: Shape 3380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812" name="Rectangle 3381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4AE03ABA-CED5-A9DF-7B3F-4C6E2302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Panic Disorder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C0AE126-6964-CE12-BAF5-0B7FB53CB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2000"/>
              <a:t>Recurrent and </a:t>
            </a:r>
            <a:r>
              <a:rPr lang="en-US" altLang="en-US" sz="2000" b="1"/>
              <a:t>unexpected </a:t>
            </a:r>
            <a:r>
              <a:rPr lang="en-US" altLang="en-US" sz="2000"/>
              <a:t>panic attacks</a:t>
            </a:r>
          </a:p>
          <a:p>
            <a:pPr>
              <a:defRPr/>
            </a:pPr>
            <a:r>
              <a:rPr lang="en-US" altLang="en-US" sz="2000"/>
              <a:t>Abrupt surge of intense fear or discomfort which reaches a peak within minutes</a:t>
            </a:r>
          </a:p>
          <a:p>
            <a:pPr marL="1085850" lvl="2" indent="-285750">
              <a:buFont typeface="Wingdings" panose="05000000000000000000" pitchFamily="2" charset="2"/>
              <a:buChar char="§"/>
              <a:defRPr/>
            </a:pPr>
            <a:r>
              <a:rPr lang="en-US" altLang="en-US"/>
              <a:t>Palpitations/increased heart rate</a:t>
            </a:r>
          </a:p>
          <a:p>
            <a:pPr marL="1085850" lvl="2" indent="-285750">
              <a:buFont typeface="Wingdings" panose="05000000000000000000" pitchFamily="2" charset="2"/>
              <a:buChar char="§"/>
              <a:defRPr/>
            </a:pPr>
            <a:r>
              <a:rPr lang="en-US" altLang="en-US"/>
              <a:t>Sweating</a:t>
            </a:r>
          </a:p>
          <a:p>
            <a:pPr marL="1085850" lvl="2" indent="-285750">
              <a:buFont typeface="Wingdings" panose="05000000000000000000" pitchFamily="2" charset="2"/>
              <a:buChar char="§"/>
              <a:defRPr/>
            </a:pPr>
            <a:r>
              <a:rPr lang="en-US" altLang="en-US"/>
              <a:t>Shaking</a:t>
            </a:r>
          </a:p>
          <a:p>
            <a:pPr marL="1085850" lvl="2" indent="-285750">
              <a:buFont typeface="Wingdings" panose="05000000000000000000" pitchFamily="2" charset="2"/>
              <a:buChar char="§"/>
              <a:defRPr/>
            </a:pPr>
            <a:r>
              <a:rPr lang="en-US" altLang="en-US"/>
              <a:t>Shortness of breath, choking</a:t>
            </a:r>
          </a:p>
          <a:p>
            <a:pPr marL="1085850" lvl="2" indent="-285750">
              <a:buFont typeface="Wingdings" panose="05000000000000000000" pitchFamily="2" charset="2"/>
              <a:buChar char="§"/>
              <a:defRPr/>
            </a:pPr>
            <a:r>
              <a:rPr lang="en-US" altLang="en-US"/>
              <a:t>Chest pain</a:t>
            </a:r>
          </a:p>
          <a:p>
            <a:pPr marL="1085850" lvl="2" indent="-285750">
              <a:buFont typeface="Wingdings" panose="05000000000000000000" pitchFamily="2" charset="2"/>
              <a:buChar char="§"/>
              <a:defRPr/>
            </a:pPr>
            <a:r>
              <a:rPr lang="en-US" altLang="en-US"/>
              <a:t>Nausea</a:t>
            </a:r>
          </a:p>
          <a:p>
            <a:pPr>
              <a:defRPr/>
            </a:pPr>
            <a:r>
              <a:rPr lang="en-US" altLang="en-US" sz="2000"/>
              <a:t>And at least one attack has been followed by 1 month of one/both of the following:</a:t>
            </a:r>
          </a:p>
          <a:p>
            <a:pPr lvl="2">
              <a:defRPr/>
            </a:pPr>
            <a:r>
              <a:rPr lang="en-US" altLang="en-US"/>
              <a:t>Persistent worry about additional attacks or their consequences (going crazy, having a heart attack)</a:t>
            </a:r>
          </a:p>
          <a:p>
            <a:pPr lvl="2">
              <a:defRPr/>
            </a:pPr>
            <a:r>
              <a:rPr lang="en-US" altLang="en-US"/>
              <a:t>Maladaptive change in behavior (avoidance)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4" name="Rectangle 3482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826" name="Rectangle 348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0" name="Rectangle 348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2" name="Rectangle 348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34" name="Freeform: Shape 348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836" name="Rectangle 348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16FFC743-8C3F-E4D8-1C94-D4B56408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Panic Disorder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0FE6CD51-1214-266C-ED61-8A92BE33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/>
              <a:t>Specify if Panic Disorder with Agoraphobia:</a:t>
            </a:r>
          </a:p>
          <a:p>
            <a:pPr>
              <a:defRPr/>
            </a:pPr>
            <a:r>
              <a:rPr lang="en-US" altLang="en-US" sz="2000"/>
              <a:t>Marked fear or anxiety about 2 or more:</a:t>
            </a:r>
          </a:p>
          <a:p>
            <a:pPr lvl="2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Using public transportation</a:t>
            </a:r>
          </a:p>
          <a:p>
            <a:pPr lvl="2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Being in open spaces (parking lot, bridge)</a:t>
            </a:r>
          </a:p>
          <a:p>
            <a:pPr lvl="2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Enclosed places (theatre, shops)</a:t>
            </a:r>
          </a:p>
          <a:p>
            <a:pPr lvl="2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Standing in line, crowds</a:t>
            </a:r>
          </a:p>
          <a:p>
            <a:pPr lvl="2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Being outside of the home alone</a:t>
            </a:r>
          </a:p>
          <a:p>
            <a:pPr>
              <a:defRPr/>
            </a:pPr>
            <a:r>
              <a:rPr lang="en-US" altLang="en-US" sz="2000"/>
              <a:t>Individual fears or avoids these situations because of thoughts that escape might be difficult or help might not be readily available if they had a panic attack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2" name="Rectangle 3175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754" name="Rectangle 3175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6" name="Rectangle 3175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8" name="Rectangle 3175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60" name="Rectangle 3175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62" name="Freeform: Shape 3176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764" name="Rectangle 3176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25DAB2DE-7060-4CD8-836C-E4A78A72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Panic Disorder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7C33425-6C63-9BAB-BC75-22BBFE50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altLang="en-US" sz="2000"/>
              <a:t>In Panic Disorder, attacks are episodic</a:t>
            </a:r>
          </a:p>
          <a:p>
            <a:r>
              <a:rPr lang="en-US" altLang="en-US" sz="2000"/>
              <a:t>Abrupt surge of intense fear or discomfort</a:t>
            </a:r>
          </a:p>
          <a:p>
            <a:r>
              <a:rPr lang="en-US" altLang="en-US" sz="2000"/>
              <a:t>Unexpected – no obvious cue or trigger, occurs from out of the blue</a:t>
            </a:r>
          </a:p>
          <a:p>
            <a:r>
              <a:rPr lang="en-US" altLang="en-US" sz="2000"/>
              <a:t>The determination of whether panic attacks are expected or unexpected is made by the clinician by obtaining a history of events preceding the attacks</a:t>
            </a:r>
          </a:p>
          <a:p>
            <a:r>
              <a:rPr lang="en-US" altLang="en-US" sz="2000"/>
              <a:t>Can be difficult to distinguish between PTSD flashbacks and panic attacks</a:t>
            </a:r>
          </a:p>
          <a:p>
            <a:r>
              <a:rPr lang="en-US" altLang="en-US" sz="2000"/>
              <a:t>Similarly for panic attacks in the context of Social Anxiety Disorder (are attacks unexpected or triggered by being in social situations)</a:t>
            </a:r>
          </a:p>
          <a:p>
            <a:endParaRPr lang="en-US" altLang="en-US" sz="2000"/>
          </a:p>
          <a:p>
            <a:endParaRPr lang="en-US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874" name="Rectangle 368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6" name="Rectangle 368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8" name="Rectangle 368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80" name="Rectangle 368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82" name="Freeform: Shape 368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884" name="Rectangle 368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FE14AE35-8340-75FE-2C5F-A825433D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Panic Disorder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14A99A24-EB1C-95F2-917F-FB0452D1C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/>
              <a:t>Common medical conditions are associated with panic like symptoms: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Endocrine conditions (thyroid, hyperadrenalism, pheochromocytoma, hyperparathyroid)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Drug intoxication/withdrawal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Cardiovascular (heart failure, arrhythmia, angina)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Respiratory (COPD, pulmonary embolism)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Metabolic (acidosis)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Electrolyte abnormalities (hypercalcemia)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Neurological (seizures)</a:t>
            </a:r>
          </a:p>
          <a:p>
            <a:pPr>
              <a:defRPr/>
            </a:pPr>
            <a:endParaRPr lang="en-US" altLang="en-US" sz="2000"/>
          </a:p>
          <a:p>
            <a:pPr>
              <a:defRPr/>
            </a:pPr>
            <a:endParaRPr lang="en-US" alt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6" name="Rectangle 3789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898" name="Rectangle 3789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0" name="Rectangle 3789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2" name="Rectangle 3790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4" name="Rectangle 3790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06" name="Freeform: Shape 3790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908" name="Rectangle 3790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ECA194FE-FFE4-C8B6-146C-3560659E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Panic Disorder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7EDEF552-339B-5153-CA66-D6EB2DC2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/>
              <a:t>Clinical clues to help differentiate organic vs primary panic disorder: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Onset of symptoms after age 35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Lack of personal or family history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Lack of a childhood history of significant anxiety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Absence of significant life events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Lack of avoidance behavior</a:t>
            </a:r>
          </a:p>
          <a:p>
            <a:pPr>
              <a:defRPr/>
            </a:pPr>
            <a:endParaRPr lang="en-US" altLang="en-US" sz="2000"/>
          </a:p>
          <a:p>
            <a:pPr>
              <a:defRPr/>
            </a:pPr>
            <a:endParaRPr lang="en-US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C:\Users\Guest\Documents\My Scans\2010-03 (Mar)\scan0003.jpg">
            <a:extLst>
              <a:ext uri="{FF2B5EF4-FFF2-40B4-BE49-F238E27FC236}">
                <a16:creationId xmlns:a16="http://schemas.microsoft.com/office/drawing/2014/main" id="{6B9022AA-8D6C-34AF-C5E7-E0C74DD5D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865" y="457200"/>
            <a:ext cx="89042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4" name="Rectangle 3482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826" name="Rectangle 348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0" name="Rectangle 348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2" name="Rectangle 348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34" name="Freeform: Shape 348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836" name="Rectangle 348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95B8F7F7-ECC3-5063-8DAA-5F104BE9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Social Anxiety Disorder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BF92DD29-8793-64A3-059B-0CB0D776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altLang="en-US" sz="2000"/>
              <a:t>Marked intensity or fear of social situations in which the person is exposed to possible scrutiny by others</a:t>
            </a:r>
          </a:p>
          <a:p>
            <a:r>
              <a:rPr lang="en-US" altLang="en-US" sz="2000"/>
              <a:t>Fears that they will embarrass or humiliate themselves in public situations</a:t>
            </a:r>
          </a:p>
          <a:p>
            <a:r>
              <a:rPr lang="en-US" altLang="en-US" sz="2000"/>
              <a:t>Social situations are avoided or endured with intense fear or anxiety</a:t>
            </a:r>
          </a:p>
          <a:p>
            <a:r>
              <a:rPr lang="en-US" altLang="en-US" sz="2000"/>
              <a:t>Fear is out of proportion to the actual threat of the situation</a:t>
            </a:r>
          </a:p>
          <a:p>
            <a:endParaRPr lang="en-US" alt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850" name="Rectangle 3584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6" name="Rectangle 3585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8" name="Freeform: Shape 3585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860" name="Rectangle 3585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BB4C3678-1E5F-CA28-5AE0-F0C4A63B2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Social Anxiety Disorder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00B2694-2CD3-643E-C58A-B11DEA07F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altLang="en-US" sz="2000"/>
              <a:t>In children anxiety may be expressed by tantrums, crying, freezing, clinging or not speaking in social situations</a:t>
            </a:r>
          </a:p>
          <a:p>
            <a:r>
              <a:rPr lang="en-US" altLang="en-US" sz="2000"/>
              <a:t>75% of individuals have an onset between ages 8-15 years old</a:t>
            </a:r>
          </a:p>
          <a:p>
            <a:r>
              <a:rPr lang="en-US" altLang="en-US" sz="2000"/>
              <a:t>First onset in adulthood is relatively rare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6160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4E931-F301-D5C2-C138-CFE67151B4BF}"/>
              </a:ext>
            </a:extLst>
          </p:cNvPr>
          <p:cNvSpPr/>
          <p:nvPr/>
        </p:nvSpPr>
        <p:spPr>
          <a:xfrm>
            <a:off x="1155557" y="637763"/>
            <a:ext cx="4310698" cy="1627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anxiety</a:t>
            </a:r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6" y="2372156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49" name="TextBox 8">
            <a:extLst>
              <a:ext uri="{FF2B5EF4-FFF2-40B4-BE49-F238E27FC236}">
                <a16:creationId xmlns:a16="http://schemas.microsoft.com/office/drawing/2014/main" id="{D46CDAF5-22EE-7383-D250-7C6DE42E1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556" y="2581065"/>
            <a:ext cx="4284416" cy="36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+mn-lt"/>
                <a:cs typeface="+mn-cs"/>
              </a:rPr>
              <a:t>Mental state symptoms</a:t>
            </a:r>
            <a:endParaRPr lang="en-US" altLang="en-US" sz="2000" b="1">
              <a:solidFill>
                <a:schemeClr val="bg1"/>
              </a:solidFill>
              <a:latin typeface="+mn-lt"/>
              <a:cs typeface="+mn-cs"/>
            </a:endParaRPr>
          </a:p>
          <a:p>
            <a:pPr marL="1714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bg1"/>
                </a:solidFill>
                <a:latin typeface="+mn-lt"/>
                <a:cs typeface="+mn-cs"/>
              </a:rPr>
              <a:t>Losing control</a:t>
            </a:r>
          </a:p>
          <a:p>
            <a:pPr marL="1714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bg1"/>
                </a:solidFill>
                <a:latin typeface="+mn-lt"/>
                <a:cs typeface="+mn-cs"/>
              </a:rPr>
              <a:t>Going crazy/passing out</a:t>
            </a:r>
          </a:p>
          <a:p>
            <a:pPr marL="1714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bg1"/>
                </a:solidFill>
                <a:latin typeface="+mn-lt"/>
                <a:cs typeface="+mn-cs"/>
              </a:rPr>
              <a:t>Depersonalization</a:t>
            </a:r>
          </a:p>
          <a:p>
            <a:pPr marL="1714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bg1"/>
                </a:solidFill>
                <a:latin typeface="+mn-lt"/>
                <a:cs typeface="+mn-cs"/>
              </a:rPr>
              <a:t>Derealization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drhansdreyer.com/img/anxiety.gif">
            <a:extLst>
              <a:ext uri="{FF2B5EF4-FFF2-40B4-BE49-F238E27FC236}">
                <a16:creationId xmlns:a16="http://schemas.microsoft.com/office/drawing/2014/main" id="{909F13A0-0ED2-C0FB-4816-463FA564B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4" y="924075"/>
            <a:ext cx="4305891" cy="50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874" name="Rectangle 368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6" name="Rectangle 368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8" name="Rectangle 368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80" name="Rectangle 368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82" name="Freeform: Shape 368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884" name="Rectangle 368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Title 1">
            <a:extLst>
              <a:ext uri="{FF2B5EF4-FFF2-40B4-BE49-F238E27FC236}">
                <a16:creationId xmlns:a16="http://schemas.microsoft.com/office/drawing/2014/main" id="{00404F14-55E9-B93A-22CB-9535F35D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Social Anxiety Disorder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5D77D08-86A1-BA17-6A6B-D64A056E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2000"/>
              <a:t>May be difficult to differentiate from: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/>
              <a:t>Normative shyness (assess functional impairment)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/>
              <a:t>Panic Disorder (agoraphobia vs fear of social evaluation)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/>
              <a:t>Major Depression (negative cognitive schema)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/>
              <a:t>Avoidant Personality Disorder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C:\Users\Guest\Documents\My Scans\2010-03 (Mar)\scan0005.jpg">
            <a:extLst>
              <a:ext uri="{FF2B5EF4-FFF2-40B4-BE49-F238E27FC236}">
                <a16:creationId xmlns:a16="http://schemas.microsoft.com/office/drawing/2014/main" id="{B57479A6-21DF-115E-4688-65418DE7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7128" y="457200"/>
            <a:ext cx="893774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197" name="Rectangle 5019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98" name="Freeform: Shape 5018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78558-B9FC-32B2-C9EB-AC4E7841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Obsessive compulsive disorder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199" name="Arc 5019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29DF954-6CE7-BA48-C049-EC76DD94E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Presentation: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Recurrent </a:t>
            </a:r>
            <a:r>
              <a:rPr lang="en-US" b="1" dirty="0"/>
              <a:t>obsessional thoughts </a:t>
            </a:r>
            <a:r>
              <a:rPr lang="en-US" dirty="0"/>
              <a:t>or </a:t>
            </a:r>
            <a:r>
              <a:rPr lang="en-US" b="1" dirty="0"/>
              <a:t>compulsive acts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Distressing thoughts, patient </a:t>
            </a:r>
            <a:r>
              <a:rPr lang="en-US" b="1" dirty="0"/>
              <a:t>unsuccessfully tries to resist them.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Recognized as </a:t>
            </a:r>
            <a:r>
              <a:rPr lang="en-US" b="1" dirty="0"/>
              <a:t>own thoughts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Compulsive acts </a:t>
            </a:r>
            <a:r>
              <a:rPr lang="en-US" b="1" dirty="0"/>
              <a:t>not enjoyable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Acts </a:t>
            </a:r>
            <a:r>
              <a:rPr lang="en-US" dirty="0" err="1"/>
              <a:t>fxn</a:t>
            </a:r>
            <a:r>
              <a:rPr lang="en-US" dirty="0"/>
              <a:t> to prevent some unlikely event, often involving </a:t>
            </a:r>
            <a:r>
              <a:rPr lang="en-US" b="1" dirty="0"/>
              <a:t>harm to </a:t>
            </a:r>
            <a:r>
              <a:rPr lang="en-US" dirty="0"/>
              <a:t>or </a:t>
            </a:r>
            <a:r>
              <a:rPr lang="en-US" b="1" dirty="0"/>
              <a:t>caused by </a:t>
            </a:r>
            <a:r>
              <a:rPr lang="en-US" dirty="0"/>
              <a:t>the patient, which he or she fears might otherwise occur.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DF3E9-76C6-8C41-8354-F637C19D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1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Obsessive compulsive disorder  </a:t>
            </a:r>
            <a:endParaRPr lang="en-GB" sz="41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B21E-5FCB-1219-AC84-9F57026CC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GB" sz="1800" b="1">
                <a:latin typeface="Palatino Linotype" pitchFamily="18" charset="0"/>
              </a:rPr>
              <a:t>Aetiology</a:t>
            </a:r>
            <a:r>
              <a:rPr lang="en-GB" sz="1800">
                <a:latin typeface="Palatino Linotype" pitchFamily="18" charset="0"/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Genetics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Associated with brain disorders e.g. obsessions in Tourettes, OCD in Sydenham’s chorea &amp; PANDAS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Fxnal ab(n) in the brain: ↑ activity in OFC,ACC, Caudate and Thalamus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Ab (n) 5HT fxn</a:t>
            </a:r>
          </a:p>
          <a:p>
            <a:pPr>
              <a:buFont typeface="Arial" charset="0"/>
              <a:buNone/>
              <a:defRPr/>
            </a:pPr>
            <a:r>
              <a:rPr lang="en-GB" sz="1800" b="1">
                <a:latin typeface="Palatino Linotype" pitchFamily="18" charset="0"/>
              </a:rPr>
              <a:t>Epidemiology</a:t>
            </a:r>
            <a:r>
              <a:rPr lang="en-GB" sz="1800">
                <a:latin typeface="Palatino Linotype" pitchFamily="18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        	      Gender Ratio </a:t>
            </a:r>
            <a:r>
              <a:rPr lang="en-GB" sz="1800" b="1">
                <a:latin typeface="Palatino Linotype" pitchFamily="18" charset="0"/>
              </a:rPr>
              <a:t>♀</a:t>
            </a:r>
            <a:r>
              <a:rPr lang="en-GB" sz="1800">
                <a:latin typeface="Palatino Linotype" pitchFamily="18" charset="0"/>
              </a:rPr>
              <a:t>:♂ </a:t>
            </a:r>
            <a:r>
              <a:rPr lang="en-GB" sz="1800" b="1">
                <a:latin typeface="Palatino Linotype" pitchFamily="18" charset="0"/>
              </a:rPr>
              <a:t>1.5</a:t>
            </a:r>
            <a:r>
              <a:rPr lang="en-GB" sz="1800">
                <a:latin typeface="Palatino Linotype" pitchFamily="18" charset="0"/>
              </a:rPr>
              <a:t>:1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                       Annual prevalence: 1%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                       Lifetime prevalence: 2-3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		       </a:t>
            </a:r>
            <a:r>
              <a:rPr lang="en-GB" sz="1800" b="1">
                <a:latin typeface="Palatino Linotype" pitchFamily="18" charset="0"/>
              </a:rPr>
              <a:t>Affects approx 750k in the UK (30-40k in Wales)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  </a:t>
            </a:r>
            <a:r>
              <a:rPr lang="en-GB" sz="1800" b="1">
                <a:latin typeface="Palatino Linotype" pitchFamily="18" charset="0"/>
              </a:rPr>
              <a:t>Course of the illness</a:t>
            </a:r>
            <a:r>
              <a:rPr lang="en-GB" sz="1800">
                <a:latin typeface="Palatino Linotype" pitchFamily="18" charset="0"/>
              </a:rPr>
              <a:t>: 2/3 improve within 1 yr, 1/3 fluctuating or chronic</a:t>
            </a:r>
          </a:p>
          <a:p>
            <a:pPr>
              <a:buFont typeface="Arial" charset="0"/>
              <a:buNone/>
              <a:defRPr/>
            </a:pPr>
            <a:r>
              <a:rPr lang="en-GB" sz="1800">
                <a:latin typeface="Palatino Linotype" pitchFamily="18" charset="0"/>
              </a:rPr>
              <a:t>  </a:t>
            </a:r>
            <a:r>
              <a:rPr lang="en-GB" sz="1800" b="1">
                <a:latin typeface="Palatino Linotype" pitchFamily="18" charset="0"/>
              </a:rPr>
              <a:t>Prognosis</a:t>
            </a:r>
            <a:r>
              <a:rPr lang="en-GB" sz="1800">
                <a:latin typeface="Palatino Linotype" pitchFamily="18" charset="0"/>
              </a:rPr>
              <a:t>: worse if childhood onset</a:t>
            </a:r>
          </a:p>
          <a:p>
            <a:pPr>
              <a:buFont typeface="Arial" charset="0"/>
              <a:buNone/>
              <a:defRPr/>
            </a:pPr>
            <a:endParaRPr lang="en-GB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C:\Users\Guest\Documents\My Scans\2010-03 (Mar)\scan0004.jpg">
            <a:extLst>
              <a:ext uri="{FF2B5EF4-FFF2-40B4-BE49-F238E27FC236}">
                <a16:creationId xmlns:a16="http://schemas.microsoft.com/office/drawing/2014/main" id="{0F8B783B-E8A9-C93F-B9DC-FD5AA95A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865" y="457200"/>
            <a:ext cx="89042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4" name="Rectangle 48133">
            <a:extLst>
              <a:ext uri="{FF2B5EF4-FFF2-40B4-BE49-F238E27FC236}">
                <a16:creationId xmlns:a16="http://schemas.microsoft.com/office/drawing/2014/main" id="{A61E7EDE-CB4A-402F-B0FB-8640C358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6" name="Rectangle 48135">
            <a:extLst>
              <a:ext uri="{FF2B5EF4-FFF2-40B4-BE49-F238E27FC236}">
                <a16:creationId xmlns:a16="http://schemas.microsoft.com/office/drawing/2014/main" id="{6C2BBEB8-4077-499F-80FD-AA9827A8D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5" y="608243"/>
            <a:ext cx="3380205" cy="54450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1F912-BE30-3FDD-6D14-1E3675B4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91" y="1005303"/>
            <a:ext cx="2032490" cy="4427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b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Post-traumatic stress disorder</a:t>
            </a: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129" name="Rectangle 1">
            <a:extLst>
              <a:ext uri="{FF2B5EF4-FFF2-40B4-BE49-F238E27FC236}">
                <a16:creationId xmlns:a16="http://schemas.microsoft.com/office/drawing/2014/main" id="{BCBE053A-4FCC-A8EA-1E13-CB585D5B0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498" y="1288934"/>
            <a:ext cx="5801194" cy="428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Presentation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Intense, prolonged response to an exceptionally threatening event or situation e.g. RTA, Rape, War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Intrusions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Flashbacks, Intense imagery, recurrent distressing dreams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Avoidance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Difficulty recalling  event at will, avoidance of reminders, detachment, numbness, reduced interests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Hyperarousal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Persistent anxiety, irritability, insomnia, poor concentration</a:t>
            </a:r>
          </a:p>
        </p:txBody>
      </p:sp>
      <p:sp>
        <p:nvSpPr>
          <p:cNvPr id="48138" name="Rectangle 48137">
            <a:extLst>
              <a:ext uri="{FF2B5EF4-FFF2-40B4-BE49-F238E27FC236}">
                <a16:creationId xmlns:a16="http://schemas.microsoft.com/office/drawing/2014/main" id="{6F3B7728-0C26-4662-B285-85C64552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5331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40" name="Rectangle 48139">
            <a:extLst>
              <a:ext uri="{FF2B5EF4-FFF2-40B4-BE49-F238E27FC236}">
                <a16:creationId xmlns:a16="http://schemas.microsoft.com/office/drawing/2014/main" id="{28C367AD-9838-470A-87EF-678609CC8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70606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46" name="Rectangle 48145">
            <a:extLst>
              <a:ext uri="{FF2B5EF4-FFF2-40B4-BE49-F238E27FC236}">
                <a16:creationId xmlns:a16="http://schemas.microsoft.com/office/drawing/2014/main" id="{B0CF1642-4E76-4223-A010-6334380A2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236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1E7EDE-CB4A-402F-B0FB-8640C358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BBEB8-4077-499F-80FD-AA9827A8D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5" y="608243"/>
            <a:ext cx="3380205" cy="54450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8285E-7DAD-30BF-C054-F1F0182B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91" y="1005303"/>
            <a:ext cx="2032490" cy="44273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Post-traumatic stress disorder</a:t>
            </a:r>
            <a:endParaRPr lang="en-GB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6C0BF-CBE1-787F-12E5-264F960F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498" y="1288934"/>
            <a:ext cx="5801194" cy="4280132"/>
          </a:xfrm>
        </p:spPr>
        <p:txBody>
          <a:bodyPr anchor="ctr">
            <a:norm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GB" sz="2000" b="1">
                <a:latin typeface="Palatino Linotype" pitchFamily="18" charset="0"/>
              </a:rPr>
              <a:t>Epidemiology 	</a:t>
            </a:r>
          </a:p>
          <a:p>
            <a:pPr>
              <a:buFont typeface="Arial" charset="0"/>
              <a:buNone/>
              <a:defRPr/>
            </a:pPr>
            <a:r>
              <a:rPr lang="en-GB" sz="2000" b="1">
                <a:latin typeface="Palatino Linotype" pitchFamily="18" charset="0"/>
              </a:rPr>
              <a:t>		         </a:t>
            </a:r>
            <a:r>
              <a:rPr lang="en-GB" sz="2000">
                <a:latin typeface="Palatino Linotype" pitchFamily="18" charset="0"/>
              </a:rPr>
              <a:t>Gender Ratio ♀:♂ 2:1</a:t>
            </a:r>
          </a:p>
          <a:p>
            <a:pPr>
              <a:buFont typeface="Arial" charset="0"/>
              <a:buNone/>
              <a:defRPr/>
            </a:pPr>
            <a:r>
              <a:rPr lang="en-GB" sz="2000">
                <a:latin typeface="Palatino Linotype" pitchFamily="18" charset="0"/>
              </a:rPr>
              <a:t>        	        Annual prevalence: 1%</a:t>
            </a:r>
          </a:p>
          <a:p>
            <a:pPr>
              <a:buFont typeface="Arial" charset="0"/>
              <a:buNone/>
              <a:defRPr/>
            </a:pPr>
            <a:r>
              <a:rPr lang="en-GB" sz="2000">
                <a:latin typeface="Palatino Linotype" pitchFamily="18" charset="0"/>
              </a:rPr>
              <a:t>	                   Lifetime prevalence: 7-8%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GB" sz="2000" b="1">
                <a:latin typeface="Palatino Linotype" pitchFamily="18" charset="0"/>
              </a:rPr>
              <a:t>Course of illness</a:t>
            </a:r>
            <a:r>
              <a:rPr lang="en-GB" sz="2000">
                <a:latin typeface="Palatino Linotype" pitchFamily="18" charset="0"/>
              </a:rPr>
              <a:t>: 50% will recover, 50% will go on to develop chronic PTSD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GB" sz="2000" b="1">
                <a:latin typeface="Palatino Linotype" pitchFamily="18" charset="0"/>
              </a:rPr>
              <a:t>Co-morbidity: </a:t>
            </a:r>
            <a:r>
              <a:rPr lang="en-GB" sz="2000">
                <a:latin typeface="Palatino Linotype" pitchFamily="18" charset="0"/>
              </a:rPr>
              <a:t>substance misuse, depression</a:t>
            </a:r>
          </a:p>
          <a:p>
            <a:pPr>
              <a:buFont typeface="Arial" charset="0"/>
              <a:buChar char="•"/>
              <a:defRPr/>
            </a:pPr>
            <a:endParaRPr lang="en-GB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B7728-0C26-4662-B285-85C64552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5331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C367AD-9838-470A-87EF-678609CC8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70606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F1642-4E76-4223-A010-6334380A2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236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68" name="Rectangle 35867">
            <a:extLst>
              <a:ext uri="{FF2B5EF4-FFF2-40B4-BE49-F238E27FC236}">
                <a16:creationId xmlns:a16="http://schemas.microsoft.com/office/drawing/2014/main" id="{839C83B4-CCB6-412E-B7FF-BA0CF31B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74" name="Rectangle 35873">
            <a:extLst>
              <a:ext uri="{FF2B5EF4-FFF2-40B4-BE49-F238E27FC236}">
                <a16:creationId xmlns:a16="http://schemas.microsoft.com/office/drawing/2014/main" id="{D1BA989C-D286-48D4-B3F1-84F3CBF0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5842" name="Rectangle 1">
            <a:extLst>
              <a:ext uri="{FF2B5EF4-FFF2-40B4-BE49-F238E27FC236}">
                <a16:creationId xmlns:a16="http://schemas.microsoft.com/office/drawing/2014/main" id="{70F271D1-D8F7-9BA4-6E76-B32F57728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1541007"/>
            <a:ext cx="3401568" cy="3775985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>
                <a:solidFill>
                  <a:schemeClr val="tx2"/>
                </a:solidFill>
              </a:rPr>
              <a:t>Aetiology of anxiety disorders</a:t>
            </a:r>
          </a:p>
        </p:txBody>
      </p:sp>
      <p:grpSp>
        <p:nvGrpSpPr>
          <p:cNvPr id="35875" name="Group 35874">
            <a:extLst>
              <a:ext uri="{FF2B5EF4-FFF2-40B4-BE49-F238E27FC236}">
                <a16:creationId xmlns:a16="http://schemas.microsoft.com/office/drawing/2014/main" id="{98925B56-689F-4DFB-8FD0-9BB9D8DE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179493" cy="2385844"/>
            <a:chOff x="-305" y="-1"/>
            <a:chExt cx="3832880" cy="2876136"/>
          </a:xfrm>
        </p:grpSpPr>
        <p:sp>
          <p:nvSpPr>
            <p:cNvPr id="35864" name="Freeform: Shape 35863">
              <a:extLst>
                <a:ext uri="{FF2B5EF4-FFF2-40B4-BE49-F238E27FC236}">
                  <a16:creationId xmlns:a16="http://schemas.microsoft.com/office/drawing/2014/main" id="{B9233DCD-C902-4E2F-ABB5-F2498FBB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76" name="Freeform: Shape 35864">
              <a:extLst>
                <a:ext uri="{FF2B5EF4-FFF2-40B4-BE49-F238E27FC236}">
                  <a16:creationId xmlns:a16="http://schemas.microsoft.com/office/drawing/2014/main" id="{725B7C80-EAF5-443A-8461-946150B5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66" name="Freeform: Shape 35865">
              <a:extLst>
                <a:ext uri="{FF2B5EF4-FFF2-40B4-BE49-F238E27FC236}">
                  <a16:creationId xmlns:a16="http://schemas.microsoft.com/office/drawing/2014/main" id="{68CD3602-8169-45DE-B122-457CF0F10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67" name="Freeform: Shape 35866">
              <a:extLst>
                <a:ext uri="{FF2B5EF4-FFF2-40B4-BE49-F238E27FC236}">
                  <a16:creationId xmlns:a16="http://schemas.microsoft.com/office/drawing/2014/main" id="{873D416A-6D94-4560-9975-67C1FD20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69" name="Group 35868">
            <a:extLst>
              <a:ext uri="{FF2B5EF4-FFF2-40B4-BE49-F238E27FC236}">
                <a16:creationId xmlns:a16="http://schemas.microsoft.com/office/drawing/2014/main" id="{A7EE5FDC-1EEC-4871-BD9E-EF321D5F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53321" y="4487852"/>
            <a:ext cx="2747353" cy="2375262"/>
            <a:chOff x="-305" y="-4155"/>
            <a:chExt cx="2514948" cy="2174333"/>
          </a:xfrm>
        </p:grpSpPr>
        <p:sp>
          <p:nvSpPr>
            <p:cNvPr id="35870" name="Freeform: Shape 35869">
              <a:extLst>
                <a:ext uri="{FF2B5EF4-FFF2-40B4-BE49-F238E27FC236}">
                  <a16:creationId xmlns:a16="http://schemas.microsoft.com/office/drawing/2014/main" id="{6DE1D26D-7254-43D9-9405-A77E6678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71" name="Freeform: Shape 35870">
              <a:extLst>
                <a:ext uri="{FF2B5EF4-FFF2-40B4-BE49-F238E27FC236}">
                  <a16:creationId xmlns:a16="http://schemas.microsoft.com/office/drawing/2014/main" id="{758F69F4-6E29-4950-A92E-ADD768EC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72" name="Freeform: Shape 35871">
              <a:extLst>
                <a:ext uri="{FF2B5EF4-FFF2-40B4-BE49-F238E27FC236}">
                  <a16:creationId xmlns:a16="http://schemas.microsoft.com/office/drawing/2014/main" id="{BA0AEE0D-D2B5-4616-8383-D61A58F0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873" name="Freeform: Shape 35872">
              <a:extLst>
                <a:ext uri="{FF2B5EF4-FFF2-40B4-BE49-F238E27FC236}">
                  <a16:creationId xmlns:a16="http://schemas.microsoft.com/office/drawing/2014/main" id="{2EA69949-F890-4A2C-84CB-7F0EAF6B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411" name="Group 3">
            <a:extLst>
              <a:ext uri="{FF2B5EF4-FFF2-40B4-BE49-F238E27FC236}">
                <a16:creationId xmlns:a16="http://schemas.microsoft.com/office/drawing/2014/main" id="{1189F7AA-689F-5A9C-5FB1-7AD17CC536B3}"/>
              </a:ext>
            </a:extLst>
          </p:cNvPr>
          <p:cNvGrpSpPr>
            <a:grpSpLocks/>
          </p:cNvGrpSpPr>
          <p:nvPr/>
        </p:nvGrpSpPr>
        <p:grpSpPr bwMode="auto">
          <a:xfrm>
            <a:off x="3602182" y="1265382"/>
            <a:ext cx="7788694" cy="4756727"/>
            <a:chOff x="288" y="1008"/>
            <a:chExt cx="5281" cy="2858"/>
          </a:xfrm>
        </p:grpSpPr>
        <p:sp>
          <p:nvSpPr>
            <p:cNvPr id="35844" name="Rectangle 4">
              <a:extLst>
                <a:ext uri="{FF2B5EF4-FFF2-40B4-BE49-F238E27FC236}">
                  <a16:creationId xmlns:a16="http://schemas.microsoft.com/office/drawing/2014/main" id="{F9F6DAB4-08F5-7073-B7EA-C2F425D35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3266"/>
              <a:ext cx="2213" cy="5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-Avoidance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-Family / friends colluding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-Social isolation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845" name="Rectangle 5">
              <a:extLst>
                <a:ext uri="{FF2B5EF4-FFF2-40B4-BE49-F238E27FC236}">
                  <a16:creationId xmlns:a16="http://schemas.microsoft.com/office/drawing/2014/main" id="{7D9F8F17-BF4C-A8AB-95E2-407F6BE20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3266"/>
              <a:ext cx="2112" cy="5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</a:t>
              </a:r>
              <a:r>
                <a:rPr lang="en-GB" sz="1224" kern="1200" err="1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Comorbidity</a:t>
              </a: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 (phys / mental)</a:t>
              </a:r>
              <a:r>
                <a:rPr lang="ar-SA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‏</a:t>
              </a:r>
              <a:endParaRPr lang="en-GB" sz="1224" kern="120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-Substance misuse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846" name="Rectangle 6">
              <a:extLst>
                <a:ext uri="{FF2B5EF4-FFF2-40B4-BE49-F238E27FC236}">
                  <a16:creationId xmlns:a16="http://schemas.microsoft.com/office/drawing/2014/main" id="{9C7E6DFC-8D45-73F7-D327-A7793BAFB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266"/>
              <a:ext cx="955" cy="5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Perpetuating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847" name="Rectangle 7">
              <a:extLst>
                <a:ext uri="{FF2B5EF4-FFF2-40B4-BE49-F238E27FC236}">
                  <a16:creationId xmlns:a16="http://schemas.microsoft.com/office/drawing/2014/main" id="{D9030B52-3F70-6C1A-4A43-F216E8279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962"/>
              <a:ext cx="2213" cy="3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-Life events (Panic / GAD)</a:t>
              </a:r>
              <a:r>
                <a:rPr lang="ar-SA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‏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848" name="Rectangle 8">
              <a:extLst>
                <a:ext uri="{FF2B5EF4-FFF2-40B4-BE49-F238E27FC236}">
                  <a16:creationId xmlns:a16="http://schemas.microsoft.com/office/drawing/2014/main" id="{DF42A3D4-D43F-2BC2-CB5A-2541DA096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2962"/>
              <a:ext cx="2112" cy="3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-Physical illness (Panic)</a:t>
              </a:r>
              <a:r>
                <a:rPr lang="ar-SA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‏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849" name="Rectangle 9">
              <a:extLst>
                <a:ext uri="{FF2B5EF4-FFF2-40B4-BE49-F238E27FC236}">
                  <a16:creationId xmlns:a16="http://schemas.microsoft.com/office/drawing/2014/main" id="{3445B5B1-971E-C1DD-C48E-CBCB8E745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62"/>
              <a:ext cx="955" cy="3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Precipitating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850" name="Rectangle 10">
              <a:extLst>
                <a:ext uri="{FF2B5EF4-FFF2-40B4-BE49-F238E27FC236}">
                  <a16:creationId xmlns:a16="http://schemas.microsoft.com/office/drawing/2014/main" id="{5C489460-B724-B5A4-D6A2-B27CE271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310"/>
              <a:ext cx="2213" cy="16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-Cognitive - behavioural model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Underestimate coping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US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O</a:t>
              </a:r>
              <a:r>
                <a:rPr lang="en-GB" sz="1224" kern="1200" err="1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verestimate</a:t>
              </a: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 risk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-Childhood trauma 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-Anxious / dependent traits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Neuroticism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-Parenting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-Unconscious conflict (Freud)</a:t>
              </a:r>
              <a:r>
                <a:rPr lang="ar-SA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‏</a:t>
              </a:r>
              <a:endParaRPr lang="en-GB" sz="1224" kern="120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-“Preparedness” (Seligman)</a:t>
              </a:r>
              <a:r>
                <a:rPr lang="ar-SA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‏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851" name="Rectangle 11">
              <a:extLst>
                <a:ext uri="{FF2B5EF4-FFF2-40B4-BE49-F238E27FC236}">
                  <a16:creationId xmlns:a16="http://schemas.microsoft.com/office/drawing/2014/main" id="{9B55908E-7968-21A6-4581-DBD46D441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1310"/>
              <a:ext cx="2112" cy="16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Familial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-Complex, polygenic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-Candidate genes include: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5HT Transporter</a:t>
              </a:r>
            </a:p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BDNF</a:t>
              </a:r>
            </a:p>
            <a:p>
              <a:pPr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852" name="Rectangle 12">
              <a:extLst>
                <a:ext uri="{FF2B5EF4-FFF2-40B4-BE49-F238E27FC236}">
                  <a16:creationId xmlns:a16="http://schemas.microsoft.com/office/drawing/2014/main" id="{0A9B1AF0-4D5F-B9AC-AFCA-4F75B249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310"/>
              <a:ext cx="955" cy="16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Predisposing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421" name="Rectangle 13">
              <a:extLst>
                <a:ext uri="{FF2B5EF4-FFF2-40B4-BE49-F238E27FC236}">
                  <a16:creationId xmlns:a16="http://schemas.microsoft.com/office/drawing/2014/main" id="{6F4D8D9A-FD63-F456-E392-1C20CD3C8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008"/>
              <a:ext cx="2213" cy="30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21792" eaLnBrk="1" hangingPunct="1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</a:pPr>
              <a:r>
                <a:rPr lang="en-GB" altLang="en-US" sz="1224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Psycho-social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35854" name="Rectangle 14">
              <a:extLst>
                <a:ext uri="{FF2B5EF4-FFF2-40B4-BE49-F238E27FC236}">
                  <a16:creationId xmlns:a16="http://schemas.microsoft.com/office/drawing/2014/main" id="{1AEBF042-6693-0615-D1EA-2CCE9DA41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1008"/>
              <a:ext cx="2112" cy="3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621792">
                <a:spcAft>
                  <a:spcPts val="600"/>
                </a:spcAft>
                <a:buClr>
                  <a:srgbClr val="000099"/>
                </a:buClr>
                <a:tabLst>
                  <a:tab pos="0" algn="l"/>
                  <a:tab pos="621792" algn="l"/>
                  <a:tab pos="1243584" algn="l"/>
                  <a:tab pos="1865376" algn="l"/>
                  <a:tab pos="2487168" algn="l"/>
                  <a:tab pos="3108960" algn="l"/>
                  <a:tab pos="3730752" algn="l"/>
                  <a:tab pos="4352544" algn="l"/>
                  <a:tab pos="4974336" algn="l"/>
                  <a:tab pos="5596128" algn="l"/>
                  <a:tab pos="6217920" algn="l"/>
                  <a:tab pos="6839712" algn="l"/>
                </a:tabLst>
                <a:defRPr/>
              </a:pPr>
              <a:r>
                <a:rPr lang="en-GB" sz="1224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Biological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423" name="Rectangle 15">
              <a:extLst>
                <a:ext uri="{FF2B5EF4-FFF2-40B4-BE49-F238E27FC236}">
                  <a16:creationId xmlns:a16="http://schemas.microsoft.com/office/drawing/2014/main" id="{AD805FE9-9423-16BA-9038-34F0F0CB7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95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7424" name="Line 16">
              <a:extLst>
                <a:ext uri="{FF2B5EF4-FFF2-40B4-BE49-F238E27FC236}">
                  <a16:creationId xmlns:a16="http://schemas.microsoft.com/office/drawing/2014/main" id="{E7364738-180C-E5B4-E5F7-2A20907DF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008"/>
              <a:ext cx="5280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7">
              <a:extLst>
                <a:ext uri="{FF2B5EF4-FFF2-40B4-BE49-F238E27FC236}">
                  <a16:creationId xmlns:a16="http://schemas.microsoft.com/office/drawing/2014/main" id="{B362F3FD-C600-18B7-06B3-6775B27D8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310"/>
              <a:ext cx="5280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8">
              <a:extLst>
                <a:ext uri="{FF2B5EF4-FFF2-40B4-BE49-F238E27FC236}">
                  <a16:creationId xmlns:a16="http://schemas.microsoft.com/office/drawing/2014/main" id="{BB2CA7D6-1857-FC5C-D92C-ED9F22C51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962"/>
              <a:ext cx="5280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9">
              <a:extLst>
                <a:ext uri="{FF2B5EF4-FFF2-40B4-BE49-F238E27FC236}">
                  <a16:creationId xmlns:a16="http://schemas.microsoft.com/office/drawing/2014/main" id="{82837E17-FE7F-E9D9-5901-44ACB1B77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266"/>
              <a:ext cx="5280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20">
              <a:extLst>
                <a:ext uri="{FF2B5EF4-FFF2-40B4-BE49-F238E27FC236}">
                  <a16:creationId xmlns:a16="http://schemas.microsoft.com/office/drawing/2014/main" id="{804A8DCF-B511-4611-3EFB-19E7E1976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865"/>
              <a:ext cx="5280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1">
              <a:extLst>
                <a:ext uri="{FF2B5EF4-FFF2-40B4-BE49-F238E27FC236}">
                  <a16:creationId xmlns:a16="http://schemas.microsoft.com/office/drawing/2014/main" id="{71C93000-169C-9F29-9D6C-AB2FE0267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008"/>
              <a:ext cx="1" cy="28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22">
              <a:extLst>
                <a:ext uri="{FF2B5EF4-FFF2-40B4-BE49-F238E27FC236}">
                  <a16:creationId xmlns:a16="http://schemas.microsoft.com/office/drawing/2014/main" id="{705D4DEC-B729-35AC-A662-CEF901859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3" y="1008"/>
              <a:ext cx="1" cy="28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23">
              <a:extLst>
                <a:ext uri="{FF2B5EF4-FFF2-40B4-BE49-F238E27FC236}">
                  <a16:creationId xmlns:a16="http://schemas.microsoft.com/office/drawing/2014/main" id="{8A437E69-28CB-9644-79E3-0031DEFAB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1008"/>
              <a:ext cx="1" cy="28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4">
              <a:extLst>
                <a:ext uri="{FF2B5EF4-FFF2-40B4-BE49-F238E27FC236}">
                  <a16:creationId xmlns:a16="http://schemas.microsoft.com/office/drawing/2014/main" id="{06939569-061A-F0DD-1C16-D92E7DA5D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008"/>
              <a:ext cx="1" cy="28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9" name="Freeform: Shape 3482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7" name="Freeform: Shape 3482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8" name="Rectangle 1">
            <a:extLst>
              <a:ext uri="{FF2B5EF4-FFF2-40B4-BE49-F238E27FC236}">
                <a16:creationId xmlns:a16="http://schemas.microsoft.com/office/drawing/2014/main" id="{22DDB1BE-35E6-D252-ECD8-6B7189FA8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>
                <a:solidFill>
                  <a:srgbClr val="FFFFFF"/>
                </a:solidFill>
              </a:rPr>
              <a:t>Differential Diagnosis</a:t>
            </a:r>
            <a:br>
              <a:rPr lang="en-GB" sz="3600">
                <a:solidFill>
                  <a:srgbClr val="FFFFFF"/>
                </a:solidFill>
              </a:rPr>
            </a:br>
            <a:r>
              <a:rPr lang="en-GB" sz="3600">
                <a:solidFill>
                  <a:srgbClr val="FFFFFF"/>
                </a:solidFill>
              </a:rPr>
              <a:t>(Anxiety Disorders)</a:t>
            </a:r>
            <a:r>
              <a:rPr lang="ar-SA" sz="36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‏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AB76AB8-CD7B-5AB1-1EFD-9A9A3D5D47E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pPr>
              <a:spcBef>
                <a:spcPts val="700"/>
              </a:spcBef>
              <a:buSzPct val="10300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Endocrine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Hyperthyroidism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Hypoparathyroidism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Hypoglycaemia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Phaeochromocytoma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Carcinoid syndrome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Cushing’s disease</a:t>
            </a:r>
          </a:p>
          <a:p>
            <a:pPr>
              <a:spcBef>
                <a:spcPts val="700"/>
              </a:spcBef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CVS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Arrhythmias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Mitral valve prolapse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3DCB01B-F6EA-4BD4-4ABC-05676CAD2A6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ct val="12000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Neurological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Seizures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Vestibular disease</a:t>
            </a:r>
          </a:p>
          <a:p>
            <a:pPr>
              <a:spcBef>
                <a:spcPts val="600"/>
              </a:spcBef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Respiratory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COPD / Asthma</a:t>
            </a:r>
          </a:p>
          <a:p>
            <a:pPr>
              <a:spcBef>
                <a:spcPts val="600"/>
              </a:spcBef>
              <a:buSzPct val="12000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Haematological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Anaemia </a:t>
            </a:r>
          </a:p>
          <a:p>
            <a:pPr>
              <a:spcBef>
                <a:spcPts val="600"/>
              </a:spcBef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Substances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Stimulants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Theophylline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Alcohol / sedative withdrawal</a:t>
            </a:r>
          </a:p>
          <a:p>
            <a:pPr>
              <a:spcBef>
                <a:spcPts val="500"/>
              </a:spcBef>
              <a:buSzPct val="14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C:\Users\Guest\Documents\My Scans\2010-03 (Mar)\scan0015.jpg">
            <a:extLst>
              <a:ext uri="{FF2B5EF4-FFF2-40B4-BE49-F238E27FC236}">
                <a16:creationId xmlns:a16="http://schemas.microsoft.com/office/drawing/2014/main" id="{2FA4FE6F-26E9-3109-B37F-702C13E1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b="20370"/>
          <a:stretch>
            <a:fillRect/>
          </a:stretch>
        </p:blipFill>
        <p:spPr bwMode="auto">
          <a:xfrm>
            <a:off x="3667125" y="3643313"/>
            <a:ext cx="4313238" cy="3071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6" descr="C:\Users\Guest\Documents\My Scans\2010-03 (Mar)\scan0007.jpg">
            <a:extLst>
              <a:ext uri="{FF2B5EF4-FFF2-40B4-BE49-F238E27FC236}">
                <a16:creationId xmlns:a16="http://schemas.microsoft.com/office/drawing/2014/main" id="{01C3B8D2-6672-AB97-507B-4E6C06B6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167064" y="571501"/>
            <a:ext cx="5248275" cy="278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TextBox 5">
            <a:extLst>
              <a:ext uri="{FF2B5EF4-FFF2-40B4-BE49-F238E27FC236}">
                <a16:creationId xmlns:a16="http://schemas.microsoft.com/office/drawing/2014/main" id="{EFD4F195-7E93-AC0F-26A9-999E51EB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1" y="214314"/>
            <a:ext cx="59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Fear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052A5-B5F4-1E4E-F2AA-862AEA5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Cluster of anxiety symptoms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7" name="TextBox 5">
            <a:extLst>
              <a:ext uri="{FF2B5EF4-FFF2-40B4-BE49-F238E27FC236}">
                <a16:creationId xmlns:a16="http://schemas.microsoft.com/office/drawing/2014/main" id="{DB27186F-E785-3AE8-F4F2-C31B00E13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20625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315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291833-EE04-B862-F71A-7B8831A204D9}"/>
              </a:ext>
            </a:extLst>
          </p:cNvPr>
          <p:cNvSpPr/>
          <p:nvPr/>
        </p:nvSpPr>
        <p:spPr>
          <a:xfrm>
            <a:off x="873061" y="1967265"/>
            <a:ext cx="3187826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Neuroanatomy of anxiety</a:t>
            </a:r>
          </a:p>
        </p:txBody>
      </p:sp>
      <p:pic>
        <p:nvPicPr>
          <p:cNvPr id="21506" name="Picture 3" descr="C:\Users\Guest\Documents\My Scans\2010-03 (Mar)\scan0008.jpg">
            <a:extLst>
              <a:ext uri="{FF2B5EF4-FFF2-40B4-BE49-F238E27FC236}">
                <a16:creationId xmlns:a16="http://schemas.microsoft.com/office/drawing/2014/main" id="{5B223B7B-6026-AA61-9DFA-2C318A50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" b="1241"/>
          <a:stretch>
            <a:fillRect/>
          </a:stretch>
        </p:blipFill>
        <p:spPr bwMode="auto">
          <a:xfrm>
            <a:off x="4777316" y="1233496"/>
            <a:ext cx="6780700" cy="438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23557">
            <a:extLst>
              <a:ext uri="{FF2B5EF4-FFF2-40B4-BE49-F238E27FC236}">
                <a16:creationId xmlns:a16="http://schemas.microsoft.com/office/drawing/2014/main" id="{4AED83E2-BCA2-9D1E-641A-8D8F2F41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205" b="15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562" name="Rectangle 2356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DF206301-E7D6-867F-7AE1-3C3C6205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en-US"/>
              <a:t>Treatment</a:t>
            </a:r>
          </a:p>
        </p:txBody>
      </p:sp>
      <p:graphicFrame>
        <p:nvGraphicFramePr>
          <p:cNvPr id="23557" name="Content Placeholder 2">
            <a:extLst>
              <a:ext uri="{FF2B5EF4-FFF2-40B4-BE49-F238E27FC236}">
                <a16:creationId xmlns:a16="http://schemas.microsoft.com/office/drawing/2014/main" id="{61804B7E-3150-C0FA-7849-F2BCA2DD9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0696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8A7C04EF-AEFB-5F3D-31F9-BDD4FC02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94CAD3-DBF9-A247-9D4F-BFC99C3D611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CF56C983-57C1-6650-EF78-F7B4B76B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3375"/>
            <a:ext cx="8569325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>
            <a:extLst>
              <a:ext uri="{FF2B5EF4-FFF2-40B4-BE49-F238E27FC236}">
                <a16:creationId xmlns:a16="http://schemas.microsoft.com/office/drawing/2014/main" id="{1C683013-5497-FA76-B100-42F9997D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583364"/>
            <a:ext cx="244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/>
              <a:t>Slide adapted from Dr. Simon Davies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031FF9-CBCC-6C05-01DB-6D7FAD3213AA}"/>
              </a:ext>
            </a:extLst>
          </p:cNvPr>
          <p:cNvSpPr/>
          <p:nvPr/>
        </p:nvSpPr>
        <p:spPr>
          <a:xfrm>
            <a:off x="4794251" y="1806575"/>
            <a:ext cx="1884363" cy="104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latin typeface="Calibri" panose="020F0502020204030204" pitchFamily="34" charset="0"/>
              </a:rPr>
              <a:t>Anxiety</a:t>
            </a:r>
          </a:p>
          <a:p>
            <a:pPr algn="ctr">
              <a:defRPr/>
            </a:pPr>
            <a:r>
              <a:rPr lang="en-CA" dirty="0">
                <a:latin typeface="Calibri" panose="020F0502020204030204" pitchFamily="34" charset="0"/>
              </a:rPr>
              <a:t>Agitation</a:t>
            </a:r>
          </a:p>
          <a:p>
            <a:pPr algn="ctr">
              <a:defRPr/>
            </a:pPr>
            <a:r>
              <a:rPr lang="en-CA" dirty="0">
                <a:latin typeface="Calibri" panose="020F0502020204030204" pitchFamily="34" charset="0"/>
              </a:rPr>
              <a:t>Irritability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8FBAFB-7274-5186-3A73-832D2C04DD5C}"/>
              </a:ext>
            </a:extLst>
          </p:cNvPr>
          <p:cNvCxnSpPr/>
          <p:nvPr/>
        </p:nvCxnSpPr>
        <p:spPr>
          <a:xfrm flipH="1">
            <a:off x="4583114" y="2420939"/>
            <a:ext cx="865187" cy="42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93" name="Rectangle 5429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94" name="Freeform: Shape 5428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Rectangle 1">
            <a:extLst>
              <a:ext uri="{FF2B5EF4-FFF2-40B4-BE49-F238E27FC236}">
                <a16:creationId xmlns:a16="http://schemas.microsoft.com/office/drawing/2014/main" id="{022E2D41-8BCF-AADC-9BFA-14AC25499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>
                <a:solidFill>
                  <a:srgbClr val="FFFFFF"/>
                </a:solidFill>
              </a:rPr>
              <a:t> CBT</a:t>
            </a:r>
          </a:p>
        </p:txBody>
      </p:sp>
      <p:sp>
        <p:nvSpPr>
          <p:cNvPr id="54295" name="Arc 5429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EBF9FA-2B42-D7D8-AA31-6AEDF35FF8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spcBef>
                <a:spcPts val="700"/>
              </a:spcBef>
              <a:buSzPct val="10300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“Here and now therapy”</a:t>
            </a:r>
          </a:p>
          <a:p>
            <a:pPr>
              <a:spcBef>
                <a:spcPts val="700"/>
              </a:spcBef>
              <a:buSzPct val="10300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Fixed number of sessions, which is subsequently reviewed</a:t>
            </a:r>
          </a:p>
          <a:p>
            <a:pPr>
              <a:spcBef>
                <a:spcPts val="700"/>
              </a:spcBef>
              <a:buSzPct val="10300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Change maladaptive thinking patterns in order to change </a:t>
            </a:r>
          </a:p>
          <a:p>
            <a:pPr>
              <a:spcBef>
                <a:spcPts val="700"/>
              </a:spcBef>
              <a:buSzPct val="103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	emotions &amp; behaviours: exaggeration of risk, minimisation of capacity</a:t>
            </a:r>
          </a:p>
          <a:p>
            <a:pPr>
              <a:spcBef>
                <a:spcPts val="700"/>
              </a:spcBef>
              <a:buSzPct val="103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	to cope</a:t>
            </a:r>
          </a:p>
          <a:p>
            <a:pPr>
              <a:spcBef>
                <a:spcPts val="700"/>
              </a:spcBef>
              <a:buSzPct val="10300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Thoughts are opinions and subject to debate</a:t>
            </a:r>
          </a:p>
          <a:p>
            <a:pPr>
              <a:spcBef>
                <a:spcPts val="700"/>
              </a:spcBef>
              <a:buSzPct val="10300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Techniques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Diary keeping (thought / behaviour / emotion)</a:t>
            </a:r>
            <a:r>
              <a:rPr lang="ar-SA" altLang="en-US" sz="1700">
                <a:latin typeface="Arial" panose="020B0604020202020204" pitchFamily="34" charset="0"/>
              </a:rPr>
              <a:t>‏</a:t>
            </a:r>
            <a:endParaRPr lang="en-GB" altLang="en-US" sz="1700"/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Discuss evidence for / against thoughts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700"/>
              <a:t>Behavioural experiments to test hypotheses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8" name="Rectangle 4608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4516F3C-85EE-9B2E-E22D-749FAAD0D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GB" altLang="zh-TW"/>
              <a:t>Antidepressants</a:t>
            </a:r>
            <a:endParaRPr lang="en-US" altLang="zh-TW" dirty="0"/>
          </a:p>
        </p:txBody>
      </p:sp>
      <p:sp>
        <p:nvSpPr>
          <p:cNvPr id="46090" name="Rectangle 4608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092" name="Rectangle 4609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6084" name="Rectangle 3">
            <a:extLst>
              <a:ext uri="{FF2B5EF4-FFF2-40B4-BE49-F238E27FC236}">
                <a16:creationId xmlns:a16="http://schemas.microsoft.com/office/drawing/2014/main" id="{61BA3B48-B392-651C-D206-411C9A8D3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95267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B130D-DDC4-D05A-BF50-4832D087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rtlCol="0" anchor="b">
            <a:normAutofit/>
          </a:bodyPr>
          <a:lstStyle/>
          <a:p>
            <a:pPr algn="r">
              <a:defRPr/>
            </a:pPr>
            <a:r>
              <a:rPr lang="en-GB" sz="4000">
                <a:solidFill>
                  <a:srgbClr val="FFFFFF"/>
                </a:solidFill>
              </a:rPr>
              <a:t>Anxiolytic drugs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E2758F-686F-C07B-B892-1FEF6011B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72644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E700D7-46F8-628B-150B-71BDD6C7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Benzodiazepines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385DD9-6101-95B0-0A27-EF94C44D1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52101"/>
              </p:ext>
            </p:extLst>
          </p:nvPr>
        </p:nvGraphicFramePr>
        <p:xfrm>
          <a:off x="4777316" y="1560473"/>
          <a:ext cx="6780702" cy="3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473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Anxiolytic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Antiepileptic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Hypnotic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Anaesthetic</a:t>
                      </a:r>
                      <a:r>
                        <a:rPr lang="en-GB" sz="1700" baseline="0"/>
                        <a:t> </a:t>
                      </a:r>
                      <a:endParaRPr lang="en-GB" sz="1700"/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/>
                        <a:t>Chlordiazepoxide</a:t>
                      </a:r>
                      <a:endParaRPr lang="en-GB" sz="1700" b="1">
                        <a:solidFill>
                          <a:srgbClr val="FF0000"/>
                        </a:solidFill>
                      </a:endParaRP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Clonazepam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Nitrazepam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Midazolam</a:t>
                      </a:r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>
                          <a:solidFill>
                            <a:srgbClr val="FF0000"/>
                          </a:solidFill>
                        </a:rPr>
                        <a:t>Diazepam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Diazepam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Lormetazepam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r>
                        <a:rPr lang="en-GB" sz="1700"/>
                        <a:t>Bromazepam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Clobazam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Flunitrazepam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r>
                        <a:rPr lang="en-GB" sz="1700"/>
                        <a:t>Oxazepam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Clorazepate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Temazepam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r>
                        <a:rPr lang="en-GB" sz="1700"/>
                        <a:t>Clorazepate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Loprazolam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r>
                        <a:rPr lang="en-GB" sz="1700"/>
                        <a:t>Clobazam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Estazolam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chemeClr val="tx1"/>
                          </a:solidFill>
                        </a:rPr>
                        <a:t>Alprazolam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Triazolam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r>
                        <a:rPr lang="en-GB" sz="1700"/>
                        <a:t>Prazepam 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chemeClr val="tx1"/>
                          </a:solidFill>
                        </a:rPr>
                        <a:t>Lorazepam</a:t>
                      </a:r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4876" marR="84876" marT="42446" marB="4244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0086D8-ED4B-7F86-D998-08F1CE8D0FFD}"/>
              </a:ext>
            </a:extLst>
          </p:cNvPr>
          <p:cNvSpPr/>
          <p:nvPr/>
        </p:nvSpPr>
        <p:spPr>
          <a:xfrm>
            <a:off x="1028699" y="1967266"/>
            <a:ext cx="2850573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GABA transmission</a:t>
            </a:r>
          </a:p>
        </p:txBody>
      </p:sp>
      <p:pic>
        <p:nvPicPr>
          <p:cNvPr id="29699" name="Picture 2" descr="C:\Users\Guest\Documents\My Scans\2010-03 (Mar)\scan0011.jpg">
            <a:extLst>
              <a:ext uri="{FF2B5EF4-FFF2-40B4-BE49-F238E27FC236}">
                <a16:creationId xmlns:a16="http://schemas.microsoft.com/office/drawing/2014/main" id="{7A93E6D6-678F-E8F6-2A3A-4EB17F6B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"/>
          <a:stretch>
            <a:fillRect/>
          </a:stretch>
        </p:blipFill>
        <p:spPr bwMode="auto">
          <a:xfrm>
            <a:off x="5272359" y="643466"/>
            <a:ext cx="579061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9ED6-A862-6B71-DBBC-07274E7F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398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/>
              <a:t>Pharmacokinetic of BZ</a:t>
            </a:r>
          </a:p>
        </p:txBody>
      </p:sp>
      <p:graphicFrame>
        <p:nvGraphicFramePr>
          <p:cNvPr id="33798" name="Content Placeholder 2">
            <a:extLst>
              <a:ext uri="{FF2B5EF4-FFF2-40B4-BE49-F238E27FC236}">
                <a16:creationId xmlns:a16="http://schemas.microsoft.com/office/drawing/2014/main" id="{D13564E3-F754-442B-6E6B-FB76BF948D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52625" y="1428750"/>
          <a:ext cx="8229600" cy="464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3" name="Rectangle 348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5" name="Rectangle 348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7" name="Rectangle 348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9" name="Rectangle 348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http://psycnet.apa.org/journals/pro/34/3/images/pro_34_3_324_tbl1a.gif">
            <a:extLst>
              <a:ext uri="{FF2B5EF4-FFF2-40B4-BE49-F238E27FC236}">
                <a16:creationId xmlns:a16="http://schemas.microsoft.com/office/drawing/2014/main" id="{856E02A0-33E2-A2F2-EC11-5D75887B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483" r="8451" b="19896"/>
          <a:stretch>
            <a:fillRect/>
          </a:stretch>
        </p:blipFill>
        <p:spPr bwMode="auto">
          <a:xfrm>
            <a:off x="1218331" y="457200"/>
            <a:ext cx="975533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8" name="Rectangle 924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0" name="Rectangle 924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7" name="Rectangle 924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9" name="Rectangle 924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Content Placeholder 3" descr="anxiety circle1.jpg">
            <a:extLst>
              <a:ext uri="{FF2B5EF4-FFF2-40B4-BE49-F238E27FC236}">
                <a16:creationId xmlns:a16="http://schemas.microsoft.com/office/drawing/2014/main" id="{C4BADE43-D196-259E-C484-8CFBFF038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7425" r="4791" b="3599"/>
          <a:stretch/>
        </p:blipFill>
        <p:spPr>
          <a:xfrm>
            <a:off x="1219200" y="1819563"/>
            <a:ext cx="9975273" cy="423949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08C81-D87A-9010-C4DE-69C6DB5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Metabolites of BZ</a:t>
            </a:r>
          </a:p>
        </p:txBody>
      </p:sp>
      <p:pic>
        <p:nvPicPr>
          <p:cNvPr id="6" name="Picture 2" descr="http://www.pharmacorama.com/en/Sections/images/Gaba_4_1_clip_image005.gif">
            <a:extLst>
              <a:ext uri="{FF2B5EF4-FFF2-40B4-BE49-F238E27FC236}">
                <a16:creationId xmlns:a16="http://schemas.microsoft.com/office/drawing/2014/main" id="{69AEE515-24B1-ACC6-73D1-AFEF49C8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76295"/>
            <a:ext cx="6780700" cy="4503080"/>
          </a:xfrm>
          <a:prstGeom prst="rect">
            <a:avLst/>
          </a:prstGeom>
          <a:solidFill>
            <a:srgbClr val="DCE6F2"/>
          </a:solidFill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93CAA-E964-1B17-5CBE-88C1F0F4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Main use of BZ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8490F-CEDA-F347-8333-34B8C12FA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GB" sz="1500"/>
              <a:t>Anxiolytic: Anxiety disorders, alcohol withdrawal</a:t>
            </a:r>
          </a:p>
          <a:p>
            <a:pPr>
              <a:defRPr/>
            </a:pPr>
            <a:r>
              <a:rPr lang="en-GB" sz="1500"/>
              <a:t>Hypnotic: Sleep disorder</a:t>
            </a:r>
          </a:p>
          <a:p>
            <a:pPr>
              <a:defRPr/>
            </a:pPr>
            <a:r>
              <a:rPr lang="en-GB" sz="1500"/>
              <a:t>Anticonvulsant: Epilepsy, myoclonus, alcohol withdrawal</a:t>
            </a:r>
          </a:p>
          <a:p>
            <a:pPr>
              <a:defRPr/>
            </a:pPr>
            <a:r>
              <a:rPr lang="en-GB" sz="1500"/>
              <a:t>Muscle relaxant: Spasticity, akathisia</a:t>
            </a:r>
          </a:p>
          <a:p>
            <a:pPr>
              <a:defRPr/>
            </a:pPr>
            <a:r>
              <a:rPr lang="en-GB" sz="1500"/>
              <a:t>NICE recommend:</a:t>
            </a:r>
          </a:p>
          <a:p>
            <a:pPr lvl="2">
              <a:defRPr/>
            </a:pPr>
            <a:r>
              <a:rPr lang="en-GB" sz="1500"/>
              <a:t>Not to use BZ in Panic Disorder</a:t>
            </a:r>
          </a:p>
          <a:p>
            <a:pPr lvl="2">
              <a:defRPr/>
            </a:pPr>
            <a:r>
              <a:rPr lang="en-GB" sz="1500"/>
              <a:t>Use BZ very carefully in PSTD</a:t>
            </a:r>
          </a:p>
          <a:p>
            <a:pPr lvl="2">
              <a:defRPr/>
            </a:pPr>
            <a:r>
              <a:rPr lang="en-GB" sz="1500"/>
              <a:t>Use BZ only max 4 weeks in GAD</a:t>
            </a:r>
          </a:p>
          <a:p>
            <a:pPr lvl="2">
              <a:defRPr/>
            </a:pPr>
            <a:r>
              <a:rPr lang="en-GB" sz="1500"/>
              <a:t>Avoid use of BZ if history of substance misuse/PD</a:t>
            </a:r>
          </a:p>
          <a:p>
            <a:pPr lvl="2">
              <a:defRPr/>
            </a:pPr>
            <a:r>
              <a:rPr lang="en-GB" sz="1500"/>
              <a:t>No evidence to use BZ in start ATD treatment</a:t>
            </a:r>
          </a:p>
          <a:p>
            <a:pPr lvl="2">
              <a:defRPr/>
            </a:pPr>
            <a:r>
              <a:rPr lang="en-GB" sz="1500"/>
              <a:t>No evidence to use BZ alongside ATP treatment</a:t>
            </a:r>
          </a:p>
          <a:p>
            <a:pPr lvl="3">
              <a:defRPr/>
            </a:pPr>
            <a:r>
              <a:rPr lang="en-GB" sz="1500"/>
              <a:t>Prodromal of psychosis (evidence)</a:t>
            </a:r>
          </a:p>
          <a:p>
            <a:pPr lvl="3">
              <a:defRPr/>
            </a:pPr>
            <a:r>
              <a:rPr lang="en-GB" sz="1500"/>
              <a:t>Resistant psychosis treatment alongside ATP (</a:t>
            </a:r>
            <a:r>
              <a:rPr lang="en-GB" sz="1500" err="1"/>
              <a:t>alprazolam</a:t>
            </a:r>
            <a:r>
              <a:rPr lang="en-GB" sz="1500"/>
              <a:t>/</a:t>
            </a:r>
            <a:r>
              <a:rPr lang="en-GB" sz="1500" err="1"/>
              <a:t>clonazepam</a:t>
            </a:r>
            <a:r>
              <a:rPr lang="en-GB" sz="1500"/>
              <a:t>)</a:t>
            </a:r>
          </a:p>
          <a:p>
            <a:pPr>
              <a:buNone/>
              <a:defRPr/>
            </a:pPr>
            <a:endParaRPr lang="en-GB" sz="15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1BEB4-6C67-D155-7E2D-31DA7D03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Side effects of BZ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85E3D4-48CD-4506-D08C-E7C04EEF8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81235"/>
              </p:ext>
            </p:extLst>
          </p:nvPr>
        </p:nvGraphicFramePr>
        <p:xfrm>
          <a:off x="4807509" y="643466"/>
          <a:ext cx="6720315" cy="562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348">
                <a:tc>
                  <a:txBody>
                    <a:bodyPr/>
                    <a:lstStyle/>
                    <a:p>
                      <a:r>
                        <a:rPr lang="en-GB" sz="2200" u="sng"/>
                        <a:t>Common</a:t>
                      </a:r>
                      <a:endParaRPr lang="en-GB" sz="2200"/>
                    </a:p>
                  </a:txBody>
                  <a:tcPr marL="109619" marR="109619" marT="54820" marB="548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u="sng"/>
                        <a:t>Occasional</a:t>
                      </a:r>
                      <a:endParaRPr lang="en-GB" sz="2200"/>
                    </a:p>
                  </a:txBody>
                  <a:tcPr marL="109619" marR="109619" marT="54820" marB="548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u="sng"/>
                        <a:t>Rare</a:t>
                      </a:r>
                      <a:endParaRPr lang="en-GB" sz="2200"/>
                    </a:p>
                  </a:txBody>
                  <a:tcPr marL="109619" marR="109619" marT="54820" marB="5482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92">
                <a:tc>
                  <a:txBody>
                    <a:bodyPr/>
                    <a:lstStyle/>
                    <a:p>
                      <a:r>
                        <a:rPr lang="en-GB" sz="2200"/>
                        <a:t>Drowsiness</a:t>
                      </a:r>
                    </a:p>
                    <a:p>
                      <a:r>
                        <a:rPr lang="en-GB" sz="2200"/>
                        <a:t>Dizziness</a:t>
                      </a:r>
                    </a:p>
                    <a:p>
                      <a:r>
                        <a:rPr lang="en-GB" sz="2200"/>
                        <a:t>psychomotor impairment </a:t>
                      </a:r>
                    </a:p>
                    <a:p>
                      <a:endParaRPr lang="en-GB" sz="2200"/>
                    </a:p>
                  </a:txBody>
                  <a:tcPr marL="109619" marR="109619" marT="54820" marB="548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Dry mouth</a:t>
                      </a:r>
                    </a:p>
                    <a:p>
                      <a:r>
                        <a:rPr lang="en-GB" sz="2200"/>
                        <a:t>blurred vision</a:t>
                      </a:r>
                    </a:p>
                    <a:p>
                      <a:r>
                        <a:rPr lang="en-GB" sz="2200"/>
                        <a:t>GI upset</a:t>
                      </a:r>
                    </a:p>
                    <a:p>
                      <a:r>
                        <a:rPr lang="en-GB" sz="2200"/>
                        <a:t>Headache</a:t>
                      </a:r>
                    </a:p>
                    <a:p>
                      <a:r>
                        <a:rPr lang="en-GB" sz="2200"/>
                        <a:t>Ataxia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/>
                        <a:t>Dysarthria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/>
                        <a:t>Paradoxical</a:t>
                      </a:r>
                      <a:r>
                        <a:rPr lang="en-GB" sz="2200" baseline="0"/>
                        <a:t> </a:t>
                      </a:r>
                      <a:r>
                        <a:rPr lang="en-GB" sz="2200"/>
                        <a:t>excitement</a:t>
                      </a:r>
                    </a:p>
                    <a:p>
                      <a:r>
                        <a:rPr lang="en-GB" sz="2200" b="1"/>
                        <a:t>Risk of falls and increased 50% risk of hip fracture, &amp; confusion in elderly</a:t>
                      </a:r>
                    </a:p>
                    <a:p>
                      <a:endParaRPr lang="en-GB" sz="2200"/>
                    </a:p>
                  </a:txBody>
                  <a:tcPr marL="109619" marR="109619" marT="54820" marB="548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Amnesia</a:t>
                      </a:r>
                    </a:p>
                    <a:p>
                      <a:r>
                        <a:rPr lang="en-GB" sz="2200"/>
                        <a:t>Restlessness</a:t>
                      </a:r>
                    </a:p>
                    <a:p>
                      <a:r>
                        <a:rPr lang="en-GB" sz="2200"/>
                        <a:t>Disinhibition</a:t>
                      </a:r>
                    </a:p>
                    <a:p>
                      <a:r>
                        <a:rPr lang="en-GB" sz="2200"/>
                        <a:t>Skin rash</a:t>
                      </a:r>
                    </a:p>
                    <a:p>
                      <a:r>
                        <a:rPr lang="en-GB" sz="2200"/>
                        <a:t>Eosinophilia</a:t>
                      </a:r>
                    </a:p>
                    <a:p>
                      <a:r>
                        <a:rPr lang="en-GB" sz="2200"/>
                        <a:t>Respiratory</a:t>
                      </a:r>
                      <a:r>
                        <a:rPr lang="en-GB" sz="2200" baseline="0"/>
                        <a:t> </a:t>
                      </a:r>
                      <a:r>
                        <a:rPr lang="en-GB" sz="2200"/>
                        <a:t>depression(with I.V. BZ)</a:t>
                      </a:r>
                    </a:p>
                  </a:txBody>
                  <a:tcPr marL="109619" marR="109619" marT="54820" marB="548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3" name="Rectangle 522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5" name="Rectangle 522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7" name="Rectangle 522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9" name="Rectangle 522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8EA2C-26B9-7027-5F7A-C483EE397E54}"/>
              </a:ext>
            </a:extLst>
          </p:cNvPr>
          <p:cNvSpPr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Treatment of GAD</a:t>
            </a:r>
          </a:p>
        </p:txBody>
      </p:sp>
      <p:graphicFrame>
        <p:nvGraphicFramePr>
          <p:cNvPr id="52229" name="TextBox 2">
            <a:extLst>
              <a:ext uri="{FF2B5EF4-FFF2-40B4-BE49-F238E27FC236}">
                <a16:creationId xmlns:a16="http://schemas.microsoft.com/office/drawing/2014/main" id="{FAA59537-D4E2-8618-B600-359FD4567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31073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CEBEC-1F5E-3DA3-AACA-C174CA2AA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3" name="Rectangle 52232">
            <a:extLst>
              <a:ext uri="{FF2B5EF4-FFF2-40B4-BE49-F238E27FC236}">
                <a16:creationId xmlns:a16="http://schemas.microsoft.com/office/drawing/2014/main" id="{E3661663-9935-8B37-5996-9A281FE2E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5" name="Rectangle 52234">
            <a:extLst>
              <a:ext uri="{FF2B5EF4-FFF2-40B4-BE49-F238E27FC236}">
                <a16:creationId xmlns:a16="http://schemas.microsoft.com/office/drawing/2014/main" id="{BC4BECFC-C656-5F9A-A2BB-0736E64B0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7" name="Rectangle 52236">
            <a:extLst>
              <a:ext uri="{FF2B5EF4-FFF2-40B4-BE49-F238E27FC236}">
                <a16:creationId xmlns:a16="http://schemas.microsoft.com/office/drawing/2014/main" id="{9D5F56AC-34B3-8959-89E7-A369D4EB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9" name="Rectangle 52238">
            <a:extLst>
              <a:ext uri="{FF2B5EF4-FFF2-40B4-BE49-F238E27FC236}">
                <a16:creationId xmlns:a16="http://schemas.microsoft.com/office/drawing/2014/main" id="{6964853A-629C-A05E-F66D-DCE1C4403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17091-B4B1-F03D-B321-2AFC9E952097}"/>
              </a:ext>
            </a:extLst>
          </p:cNvPr>
          <p:cNvSpPr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Treatment of Panic Disorder</a:t>
            </a:r>
          </a:p>
        </p:txBody>
      </p:sp>
      <p:graphicFrame>
        <p:nvGraphicFramePr>
          <p:cNvPr id="52229" name="TextBox 2">
            <a:extLst>
              <a:ext uri="{FF2B5EF4-FFF2-40B4-BE49-F238E27FC236}">
                <a16:creationId xmlns:a16="http://schemas.microsoft.com/office/drawing/2014/main" id="{9A1666B5-F873-445E-0D53-DA21593C9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496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810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9E752-EE2F-CE39-D862-71F282E47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3" name="Rectangle 52232">
            <a:extLst>
              <a:ext uri="{FF2B5EF4-FFF2-40B4-BE49-F238E27FC236}">
                <a16:creationId xmlns:a16="http://schemas.microsoft.com/office/drawing/2014/main" id="{208F3EC3-0291-FC16-F1B2-0D668A631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5" name="Rectangle 52234">
            <a:extLst>
              <a:ext uri="{FF2B5EF4-FFF2-40B4-BE49-F238E27FC236}">
                <a16:creationId xmlns:a16="http://schemas.microsoft.com/office/drawing/2014/main" id="{36A71A8C-0125-8D89-52D0-9FE4F8BCE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7" name="Rectangle 52236">
            <a:extLst>
              <a:ext uri="{FF2B5EF4-FFF2-40B4-BE49-F238E27FC236}">
                <a16:creationId xmlns:a16="http://schemas.microsoft.com/office/drawing/2014/main" id="{5798DD9A-E5B6-1763-D131-42CA8181F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9" name="Rectangle 52238">
            <a:extLst>
              <a:ext uri="{FF2B5EF4-FFF2-40B4-BE49-F238E27FC236}">
                <a16:creationId xmlns:a16="http://schemas.microsoft.com/office/drawing/2014/main" id="{70D901FD-2894-03DB-A052-A1810A31B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056970-136D-40EC-3636-A0CB978111FD}"/>
              </a:ext>
            </a:extLst>
          </p:cNvPr>
          <p:cNvSpPr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Treatment of Social Phobias</a:t>
            </a:r>
          </a:p>
        </p:txBody>
      </p:sp>
      <p:graphicFrame>
        <p:nvGraphicFramePr>
          <p:cNvPr id="52229" name="TextBox 2">
            <a:extLst>
              <a:ext uri="{FF2B5EF4-FFF2-40B4-BE49-F238E27FC236}">
                <a16:creationId xmlns:a16="http://schemas.microsoft.com/office/drawing/2014/main" id="{96701C8B-7948-3B78-38B4-A104139BB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81094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192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45DF6-6599-A1B4-F221-FF171ED06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3" name="Rectangle 52232">
            <a:extLst>
              <a:ext uri="{FF2B5EF4-FFF2-40B4-BE49-F238E27FC236}">
                <a16:creationId xmlns:a16="http://schemas.microsoft.com/office/drawing/2014/main" id="{5FBCD484-521F-FEB9-9821-90A616C2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5" name="Rectangle 52234">
            <a:extLst>
              <a:ext uri="{FF2B5EF4-FFF2-40B4-BE49-F238E27FC236}">
                <a16:creationId xmlns:a16="http://schemas.microsoft.com/office/drawing/2014/main" id="{38309665-9F3F-0718-1887-58D8A6233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7" name="Rectangle 52236">
            <a:extLst>
              <a:ext uri="{FF2B5EF4-FFF2-40B4-BE49-F238E27FC236}">
                <a16:creationId xmlns:a16="http://schemas.microsoft.com/office/drawing/2014/main" id="{D38C8424-E23E-ADC8-83D5-545DA07D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9" name="Rectangle 52238">
            <a:extLst>
              <a:ext uri="{FF2B5EF4-FFF2-40B4-BE49-F238E27FC236}">
                <a16:creationId xmlns:a16="http://schemas.microsoft.com/office/drawing/2014/main" id="{C57E8EB7-D76E-6525-8E41-E7B61CE9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585D7-C05C-B287-34D9-BD8DF9D1995E}"/>
              </a:ext>
            </a:extLst>
          </p:cNvPr>
          <p:cNvSpPr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Treatment of OCD</a:t>
            </a:r>
          </a:p>
        </p:txBody>
      </p:sp>
      <p:graphicFrame>
        <p:nvGraphicFramePr>
          <p:cNvPr id="52229" name="TextBox 2">
            <a:extLst>
              <a:ext uri="{FF2B5EF4-FFF2-40B4-BE49-F238E27FC236}">
                <a16:creationId xmlns:a16="http://schemas.microsoft.com/office/drawing/2014/main" id="{A9D44AAE-F1B3-118F-E825-A87ABB4F0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78738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586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57992-E26C-B706-0BBB-A74DB95EB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3" name="Rectangle 52232">
            <a:extLst>
              <a:ext uri="{FF2B5EF4-FFF2-40B4-BE49-F238E27FC236}">
                <a16:creationId xmlns:a16="http://schemas.microsoft.com/office/drawing/2014/main" id="{8897082D-58C7-76CA-088A-4AE5C3C91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5" name="Rectangle 52234">
            <a:extLst>
              <a:ext uri="{FF2B5EF4-FFF2-40B4-BE49-F238E27FC236}">
                <a16:creationId xmlns:a16="http://schemas.microsoft.com/office/drawing/2014/main" id="{FBD6AE6C-B723-9480-4AD5-959A7EEBE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7" name="Rectangle 52236">
            <a:extLst>
              <a:ext uri="{FF2B5EF4-FFF2-40B4-BE49-F238E27FC236}">
                <a16:creationId xmlns:a16="http://schemas.microsoft.com/office/drawing/2014/main" id="{D2625587-8C16-0B59-08CC-FF2F993F8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9" name="Rectangle 52238">
            <a:extLst>
              <a:ext uri="{FF2B5EF4-FFF2-40B4-BE49-F238E27FC236}">
                <a16:creationId xmlns:a16="http://schemas.microsoft.com/office/drawing/2014/main" id="{4D36C35A-4036-2025-9F1E-D8EA6076B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7F1EF-3E90-3FC6-E1EE-D8C3CE51E4B6}"/>
              </a:ext>
            </a:extLst>
          </p:cNvPr>
          <p:cNvSpPr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Treatment of PTSD</a:t>
            </a:r>
          </a:p>
        </p:txBody>
      </p:sp>
      <p:graphicFrame>
        <p:nvGraphicFramePr>
          <p:cNvPr id="52229" name="TextBox 2">
            <a:extLst>
              <a:ext uri="{FF2B5EF4-FFF2-40B4-BE49-F238E27FC236}">
                <a16:creationId xmlns:a16="http://schemas.microsoft.com/office/drawing/2014/main" id="{D56ABD47-49E2-2110-C002-12928AEDF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42344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39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53" name="Rectangle 5735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55" name="Rectangle 5735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57" name="Rectangle 5735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59" name="Rectangle 5735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46" name="Rectangle 1">
            <a:extLst>
              <a:ext uri="{FF2B5EF4-FFF2-40B4-BE49-F238E27FC236}">
                <a16:creationId xmlns:a16="http://schemas.microsoft.com/office/drawing/2014/main" id="{3E3A1B51-23B5-25AF-B6E2-CB5A7ABCE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>
                <a:solidFill>
                  <a:srgbClr val="FFFFFF"/>
                </a:solidFill>
              </a:rPr>
              <a:t>Anxiety disorders Summary</a:t>
            </a:r>
          </a:p>
        </p:txBody>
      </p:sp>
      <p:graphicFrame>
        <p:nvGraphicFramePr>
          <p:cNvPr id="57349" name="Rectangle 2">
            <a:extLst>
              <a:ext uri="{FF2B5EF4-FFF2-40B4-BE49-F238E27FC236}">
                <a16:creationId xmlns:a16="http://schemas.microsoft.com/office/drawing/2014/main" id="{17224394-24C5-F63E-65CD-53D0DC611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47510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1E2BE-2CDE-8581-7312-97CDB770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600">
                <a:solidFill>
                  <a:srgbClr val="3F3F3F"/>
                </a:solidFill>
              </a:rPr>
              <a:t>Cognitive Distortion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8AC4F9AF-9356-B03A-B6B2-E9D99F71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en-GB" altLang="en-US" sz="2000" b="1"/>
              <a:t>Dichotomous thinking</a:t>
            </a:r>
            <a:endParaRPr lang="en-GB" altLang="en-US" sz="2000"/>
          </a:p>
          <a:p>
            <a:r>
              <a:rPr lang="en-GB" altLang="en-US" sz="2000" b="1"/>
              <a:t>Overgeneralization</a:t>
            </a:r>
            <a:r>
              <a:rPr lang="en-GB" altLang="en-US" sz="2000"/>
              <a:t>: </a:t>
            </a:r>
          </a:p>
          <a:p>
            <a:r>
              <a:rPr lang="en-GB" altLang="en-US" sz="2000" b="1"/>
              <a:t>Mental filter</a:t>
            </a:r>
            <a:r>
              <a:rPr lang="en-GB" altLang="en-US" sz="2000"/>
              <a:t>:</a:t>
            </a:r>
          </a:p>
          <a:p>
            <a:r>
              <a:rPr lang="en-GB" altLang="en-US" sz="2000" b="1"/>
              <a:t>Disqualifying the positive</a:t>
            </a:r>
            <a:endParaRPr lang="en-GB" altLang="en-US" sz="2000"/>
          </a:p>
          <a:p>
            <a:r>
              <a:rPr lang="en-GB" altLang="en-US" sz="2000" b="1"/>
              <a:t>Jumping to conclusions</a:t>
            </a:r>
            <a:r>
              <a:rPr lang="en-GB" altLang="en-US" sz="2000"/>
              <a:t> </a:t>
            </a:r>
          </a:p>
          <a:p>
            <a:pPr lvl="1"/>
            <a:r>
              <a:rPr lang="en-GB" altLang="en-US" sz="2000" b="1"/>
              <a:t>Mind reading</a:t>
            </a:r>
            <a:r>
              <a:rPr lang="en-GB" altLang="en-US" sz="2000"/>
              <a:t> </a:t>
            </a:r>
          </a:p>
          <a:p>
            <a:pPr lvl="1"/>
            <a:r>
              <a:rPr lang="en-GB" altLang="en-US" sz="2000" b="1"/>
              <a:t>The Fortune Teller Error</a:t>
            </a:r>
          </a:p>
        </p:txBody>
      </p:sp>
      <p:cxnSp>
        <p:nvCxnSpPr>
          <p:cNvPr id="10254" name="Straight Connector 10253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Content Placeholder 3">
            <a:extLst>
              <a:ext uri="{FF2B5EF4-FFF2-40B4-BE49-F238E27FC236}">
                <a16:creationId xmlns:a16="http://schemas.microsoft.com/office/drawing/2014/main" id="{CAA616F0-FB13-5871-7680-96554A8FD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r>
              <a:rPr lang="en-GB" altLang="en-US" sz="2000" b="1"/>
              <a:t>Magnification (catastrophizing) or minimization</a:t>
            </a:r>
          </a:p>
          <a:p>
            <a:r>
              <a:rPr lang="en-GB" altLang="en-US" sz="2000" b="1"/>
              <a:t>Emotional reasoning</a:t>
            </a:r>
            <a:endParaRPr lang="en-GB" altLang="en-US" sz="2000"/>
          </a:p>
          <a:p>
            <a:r>
              <a:rPr lang="en-GB" altLang="en-US" sz="2000" b="1"/>
              <a:t>Should statements</a:t>
            </a:r>
            <a:r>
              <a:rPr lang="en-GB" altLang="en-US" sz="2000"/>
              <a:t> </a:t>
            </a:r>
          </a:p>
          <a:p>
            <a:r>
              <a:rPr lang="en-GB" altLang="en-US" sz="2000" b="1"/>
              <a:t>Labeling and mislabeling</a:t>
            </a:r>
            <a:endParaRPr lang="en-GB" altLang="en-US" sz="2000"/>
          </a:p>
          <a:p>
            <a:r>
              <a:rPr lang="en-GB" altLang="en-US" sz="2000" b="1"/>
              <a:t>Personalization</a:t>
            </a:r>
            <a:endParaRPr lang="en-GB" altLang="en-US" sz="2000"/>
          </a:p>
          <a:p>
            <a:endParaRPr lang="en-GB" altLang="en-US" sz="2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Rectangle 1127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0" name="Freeform: Shape 1127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24AF6-BC6F-42BE-C4ED-E3222C2A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Classification of anxiety disorders</a:t>
            </a:r>
          </a:p>
        </p:txBody>
      </p:sp>
      <p:pic>
        <p:nvPicPr>
          <p:cNvPr id="11267" name="Picture 2" descr="http://anxietyonline.org.au/media/diagram-anxiety-disorders.jpg">
            <a:extLst>
              <a:ext uri="{FF2B5EF4-FFF2-40B4-BE49-F238E27FC236}">
                <a16:creationId xmlns:a16="http://schemas.microsoft.com/office/drawing/2014/main" id="{CEB3D333-7635-3807-B37F-C7D29D56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779" y="467208"/>
            <a:ext cx="5519046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Guest\Documents\My Scans\2010-03 (Mar)\scan0001.jpg">
            <a:extLst>
              <a:ext uri="{FF2B5EF4-FFF2-40B4-BE49-F238E27FC236}">
                <a16:creationId xmlns:a16="http://schemas.microsoft.com/office/drawing/2014/main" id="{C89FD7B1-86FD-A1AC-DAF8-C00E286B9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/>
          <a:stretch/>
        </p:blipFill>
        <p:spPr bwMode="auto">
          <a:xfrm>
            <a:off x="1560945" y="457200"/>
            <a:ext cx="900392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0" name="Rectangle 2355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562" name="Rectangle 2356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4" name="Rectangle 2356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6" name="Rectangle 2356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8" name="Rectangle 2356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70" name="Freeform: Shape 2356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572" name="Rectangle 2357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DCEEA3F4-D134-E114-DBD8-40FC7DF3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Generalized Anxiety Disorder (GAD)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03CE454-0971-B11F-6F8A-9F1575697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altLang="en-US" sz="2000"/>
              <a:t>Essential features are excessive worries about a number of events, activities or situations</a:t>
            </a:r>
          </a:p>
          <a:p>
            <a:r>
              <a:rPr lang="en-US" altLang="en-US" sz="2000"/>
              <a:t>Must be associated with some physical manifestations: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/>
              <a:t>Restlessness or feeling “on edge”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/>
              <a:t>Easily fatigued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/>
              <a:t>Muscle tension</a:t>
            </a:r>
          </a:p>
          <a:p>
            <a:r>
              <a:rPr lang="en-US" altLang="en-US" sz="2000"/>
              <a:t>Usually some mood manifestations like irritability</a:t>
            </a:r>
          </a:p>
          <a:p>
            <a:r>
              <a:rPr lang="en-US" altLang="en-US" sz="2000"/>
              <a:t>Usually some sleep disturbance</a:t>
            </a:r>
          </a:p>
          <a:p>
            <a:r>
              <a:rPr lang="en-US" altLang="en-US" sz="2000"/>
              <a:t>Excessive worry impairs ability to perform tasks quickly and efficiently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586" name="Rectangle 2458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8" name="Rectangle 2458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0" name="Rectangle 2458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2" name="Rectangle 2459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94" name="Freeform: Shape 2459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596" name="Rectangle 2459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6A105776-DD3A-06C2-CFB8-1F9C9672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b="1">
                <a:solidFill>
                  <a:srgbClr val="FFFFFF"/>
                </a:solidFill>
              </a:rPr>
              <a:t>Generalized Anxiety Disorder</a:t>
            </a:r>
            <a:endParaRPr lang="en-US" altLang="en-US" sz="4000">
              <a:solidFill>
                <a:srgbClr val="FFFFFF"/>
              </a:solidFill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19B3F0B3-920E-68E2-60BF-E842AFF8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altLang="en-US" sz="2000"/>
              <a:t>Can occur early in childhood, usually described as an anxious, “perfectionistic” temperament</a:t>
            </a:r>
          </a:p>
          <a:p>
            <a:r>
              <a:rPr lang="en-US" altLang="en-US" sz="2000"/>
              <a:t>Children and adolescents with GAD often require excessive reassurance about situations or events and need more encouragement to participate in new activities</a:t>
            </a:r>
          </a:p>
          <a:p>
            <a:endParaRPr lang="en-US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2124</Words>
  <Application>Microsoft Macintosh PowerPoint</Application>
  <PresentationFormat>Widescreen</PresentationFormat>
  <Paragraphs>463</Paragraphs>
  <Slides>48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Courier New</vt:lpstr>
      <vt:lpstr>Palatino Linotype</vt:lpstr>
      <vt:lpstr>Times New Roman</vt:lpstr>
      <vt:lpstr>Wingdings</vt:lpstr>
      <vt:lpstr>Office Theme</vt:lpstr>
      <vt:lpstr>What is anxiety</vt:lpstr>
      <vt:lpstr>PowerPoint Presentation</vt:lpstr>
      <vt:lpstr>Cluster of anxiety symptoms</vt:lpstr>
      <vt:lpstr>PowerPoint Presentation</vt:lpstr>
      <vt:lpstr>Cognitive Distortion</vt:lpstr>
      <vt:lpstr>Classification of anxiety disorders</vt:lpstr>
      <vt:lpstr>PowerPoint Presentation</vt:lpstr>
      <vt:lpstr>Generalized Anxiety Disorder (GAD)</vt:lpstr>
      <vt:lpstr>Generalized Anxiety Disorder</vt:lpstr>
      <vt:lpstr>Screening for GAD</vt:lpstr>
      <vt:lpstr>PowerPoint Presentation</vt:lpstr>
      <vt:lpstr>Panic Disorder</vt:lpstr>
      <vt:lpstr>Panic Disorder</vt:lpstr>
      <vt:lpstr>Panic Disorder</vt:lpstr>
      <vt:lpstr>Panic Disorder</vt:lpstr>
      <vt:lpstr>Panic Disorder</vt:lpstr>
      <vt:lpstr>PowerPoint Presentation</vt:lpstr>
      <vt:lpstr>Social Anxiety Disorder</vt:lpstr>
      <vt:lpstr>Social Anxiety Disorder</vt:lpstr>
      <vt:lpstr>Social Anxiety Disorder</vt:lpstr>
      <vt:lpstr>PowerPoint Presentation</vt:lpstr>
      <vt:lpstr>Obsessive compulsive disorder</vt:lpstr>
      <vt:lpstr>Obsessive compulsive disorder  </vt:lpstr>
      <vt:lpstr>PowerPoint Presentation</vt:lpstr>
      <vt:lpstr> Post-traumatic stress disorder  </vt:lpstr>
      <vt:lpstr>Post-traumatic stress disorder</vt:lpstr>
      <vt:lpstr>Aetiology of anxiety disorders</vt:lpstr>
      <vt:lpstr>Differential Diagnosis (Anxiety Disorders)‏</vt:lpstr>
      <vt:lpstr>PowerPoint Presentation</vt:lpstr>
      <vt:lpstr>PowerPoint Presentation</vt:lpstr>
      <vt:lpstr>Treatment</vt:lpstr>
      <vt:lpstr>PowerPoint Presentation</vt:lpstr>
      <vt:lpstr> CBT</vt:lpstr>
      <vt:lpstr>Antidepressants</vt:lpstr>
      <vt:lpstr>Anxiolytic drugs</vt:lpstr>
      <vt:lpstr>Types of Benzodiazepines</vt:lpstr>
      <vt:lpstr>PowerPoint Presentation</vt:lpstr>
      <vt:lpstr>Pharmacokinetic of BZ</vt:lpstr>
      <vt:lpstr>PowerPoint Presentation</vt:lpstr>
      <vt:lpstr>Metabolites of BZ</vt:lpstr>
      <vt:lpstr>Main use of BZ</vt:lpstr>
      <vt:lpstr>Side effects of BZ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Anxiety disorders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Lundin</dc:creator>
  <cp:lastModifiedBy>Robert Lundin</cp:lastModifiedBy>
  <cp:revision>4</cp:revision>
  <dcterms:created xsi:type="dcterms:W3CDTF">2025-03-06T00:34:19Z</dcterms:created>
  <dcterms:modified xsi:type="dcterms:W3CDTF">2025-03-06T02:39:55Z</dcterms:modified>
</cp:coreProperties>
</file>