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959" r:id="rId1"/>
  </p:sldMasterIdLst>
  <p:sldIdLst>
    <p:sldId id="256" r:id="rId2"/>
    <p:sldId id="257" r:id="rId3"/>
    <p:sldId id="258" r:id="rId4"/>
    <p:sldId id="259" r:id="rId5"/>
    <p:sldId id="260" r:id="rId6"/>
    <p:sldId id="261" r:id="rId7"/>
  </p:sldIdLst>
  <p:sldSz cx="10693400" cy="7556500"/>
  <p:notesSz cx="10693400" cy="75565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06"/>
    <p:restoredTop sz="94634"/>
  </p:normalViewPr>
  <p:slideViewPr>
    <p:cSldViewPr>
      <p:cViewPr varScale="1">
        <p:scale>
          <a:sx n="128" d="100"/>
          <a:sy n="128" d="100"/>
        </p:scale>
        <p:origin x="1336" y="1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02363" y="884015"/>
            <a:ext cx="6570541" cy="2800280"/>
          </a:xfrm>
        </p:spPr>
        <p:txBody>
          <a:bodyPr bIns="0" anchor="b">
            <a:normAutofit/>
          </a:bodyPr>
          <a:lstStyle>
            <a:lvl1pPr algn="l">
              <a:defRPr sz="5950"/>
            </a:lvl1pPr>
          </a:lstStyle>
          <a:p>
            <a:r>
              <a:rPr lang="en-GB"/>
              <a:t>Click to edit Master title style</a:t>
            </a:r>
            <a:endParaRPr lang="en-US" dirty="0"/>
          </a:p>
        </p:txBody>
      </p:sp>
      <p:sp>
        <p:nvSpPr>
          <p:cNvPr id="3" name="Subtitle 2"/>
          <p:cNvSpPr>
            <a:spLocks noGrp="1"/>
          </p:cNvSpPr>
          <p:nvPr>
            <p:ph type="subTitle" idx="1"/>
          </p:nvPr>
        </p:nvSpPr>
        <p:spPr>
          <a:xfrm>
            <a:off x="2802363" y="3890865"/>
            <a:ext cx="6570541" cy="1077194"/>
          </a:xfrm>
        </p:spPr>
        <p:txBody>
          <a:bodyPr tIns="91440" bIns="91440">
            <a:normAutofit/>
          </a:bodyPr>
          <a:lstStyle>
            <a:lvl1pPr marL="0" indent="0" algn="l">
              <a:buNone/>
              <a:defRPr sz="1763" b="0" cap="all" baseline="0">
                <a:solidFill>
                  <a:schemeClr val="tx1"/>
                </a:solidFill>
              </a:defRPr>
            </a:lvl1pPr>
            <a:lvl2pPr marL="377842" indent="0" algn="ctr">
              <a:buNone/>
              <a:defRPr sz="1653"/>
            </a:lvl2pPr>
            <a:lvl3pPr marL="755683" indent="0" algn="ctr">
              <a:buNone/>
              <a:defRPr sz="1488"/>
            </a:lvl3pPr>
            <a:lvl4pPr marL="1133525" indent="0" algn="ctr">
              <a:buNone/>
              <a:defRPr sz="1322"/>
            </a:lvl4pPr>
            <a:lvl5pPr marL="1511366" indent="0" algn="ctr">
              <a:buNone/>
              <a:defRPr sz="1322"/>
            </a:lvl5pPr>
            <a:lvl6pPr marL="1889208" indent="0" algn="ctr">
              <a:buNone/>
              <a:defRPr sz="1322"/>
            </a:lvl6pPr>
            <a:lvl7pPr marL="2267049" indent="0" algn="ctr">
              <a:buNone/>
              <a:defRPr sz="1322"/>
            </a:lvl7pPr>
            <a:lvl8pPr marL="2644891" indent="0" algn="ctr">
              <a:buNone/>
              <a:defRPr sz="1322"/>
            </a:lvl8pPr>
            <a:lvl9pPr marL="3022732" indent="0" algn="ctr">
              <a:buNone/>
              <a:defRPr sz="1322"/>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6/18/25</a:t>
            </a:fld>
            <a:endParaRPr lang="en-US"/>
          </a:p>
        </p:txBody>
      </p:sp>
      <p:sp>
        <p:nvSpPr>
          <p:cNvPr id="5" name="Footer Placeholder 4"/>
          <p:cNvSpPr>
            <a:spLocks noGrp="1"/>
          </p:cNvSpPr>
          <p:nvPr>
            <p:ph type="ftr" sz="quarter" idx="11"/>
          </p:nvPr>
        </p:nvSpPr>
        <p:spPr>
          <a:xfrm>
            <a:off x="2802362" y="362849"/>
            <a:ext cx="3609247" cy="340694"/>
          </a:xfrm>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6" name="Slide Number Placeholder 5"/>
          <p:cNvSpPr>
            <a:spLocks noGrp="1"/>
          </p:cNvSpPr>
          <p:nvPr>
            <p:ph type="sldNum" sz="quarter" idx="12"/>
          </p:nvPr>
        </p:nvSpPr>
        <p:spPr>
          <a:xfrm>
            <a:off x="1677806" y="880350"/>
            <a:ext cx="937900" cy="554868"/>
          </a:xfrm>
        </p:spPr>
        <p:txBody>
          <a:bodyPr/>
          <a:lstStyle/>
          <a:p>
            <a:fld id="{B6F15528-21DE-4FAA-801E-634DDDAF4B2B}" type="slidenum">
              <a:rPr lang="en-AU" smtClean="0"/>
              <a:t>‹#›</a:t>
            </a:fld>
            <a:endParaRPr lang="en-AU"/>
          </a:p>
        </p:txBody>
      </p:sp>
      <p:cxnSp>
        <p:nvCxnSpPr>
          <p:cNvPr id="15" name="Straight Connector 14"/>
          <p:cNvCxnSpPr/>
          <p:nvPr/>
        </p:nvCxnSpPr>
        <p:spPr>
          <a:xfrm>
            <a:off x="2802363" y="3887931"/>
            <a:ext cx="657054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680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688083" y="2035217"/>
            <a:ext cx="7684821"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6/18/25</a:t>
            </a:fld>
            <a:endParaRPr lang="en-US"/>
          </a:p>
        </p:txBody>
      </p:sp>
      <p:sp>
        <p:nvSpPr>
          <p:cNvPr id="5" name="Footer Placeholder 4"/>
          <p:cNvSpPr>
            <a:spLocks noGrp="1"/>
          </p:cNvSpPr>
          <p:nvPr>
            <p:ph type="ftr" sz="quarter" idx="11"/>
          </p:nvPr>
        </p:nvSpPr>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6" name="Slide Number Placeholder 5"/>
          <p:cNvSpPr>
            <a:spLocks noGrp="1"/>
          </p:cNvSpPr>
          <p:nvPr>
            <p:ph type="sldNum" sz="quarter" idx="12"/>
          </p:nvPr>
        </p:nvSpPr>
        <p:spPr/>
        <p:txBody>
          <a:bodyPr/>
          <a:lstStyle/>
          <a:p>
            <a:fld id="{B6F15528-21DE-4FAA-801E-634DDDAF4B2B}" type="slidenum">
              <a:rPr lang="en-AU" smtClean="0"/>
              <a:t>‹#›</a:t>
            </a:fld>
            <a:endParaRPr lang="en-AU"/>
          </a:p>
        </p:txBody>
      </p:sp>
    </p:spTree>
    <p:extLst>
      <p:ext uri="{BB962C8B-B14F-4D97-AF65-F5344CB8AC3E}">
        <p14:creationId xmlns:p14="http://schemas.microsoft.com/office/powerpoint/2010/main" val="2859417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90250" y="880352"/>
            <a:ext cx="1289929" cy="5134507"/>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688083" y="880352"/>
            <a:ext cx="6199336" cy="513450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6/18/25</a:t>
            </a:fld>
            <a:endParaRPr lang="en-US"/>
          </a:p>
        </p:txBody>
      </p:sp>
      <p:sp>
        <p:nvSpPr>
          <p:cNvPr id="5" name="Footer Placeholder 4"/>
          <p:cNvSpPr>
            <a:spLocks noGrp="1"/>
          </p:cNvSpPr>
          <p:nvPr>
            <p:ph type="ftr" sz="quarter" idx="11"/>
          </p:nvPr>
        </p:nvSpPr>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6" name="Slide Number Placeholder 5"/>
          <p:cNvSpPr>
            <a:spLocks noGrp="1"/>
          </p:cNvSpPr>
          <p:nvPr>
            <p:ph type="sldNum" sz="quarter" idx="12"/>
          </p:nvPr>
        </p:nvSpPr>
        <p:spPr/>
        <p:txBody>
          <a:bodyPr/>
          <a:lstStyle/>
          <a:p>
            <a:fld id="{B6F15528-21DE-4FAA-801E-634DDDAF4B2B}" type="slidenum">
              <a:rPr lang="en-AU" smtClean="0"/>
              <a:t>‹#›</a:t>
            </a:fld>
            <a:endParaRPr lang="en-AU"/>
          </a:p>
        </p:txBody>
      </p:sp>
      <p:cxnSp>
        <p:nvCxnSpPr>
          <p:cNvPr id="15" name="Straight Connector 14"/>
          <p:cNvCxnSpPr/>
          <p:nvPr/>
        </p:nvCxnSpPr>
        <p:spPr>
          <a:xfrm>
            <a:off x="8090249" y="880352"/>
            <a:ext cx="0" cy="5134507"/>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33464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6/18/25</a:t>
            </a:fld>
            <a:endParaRPr lang="en-US"/>
          </a:p>
        </p:txBody>
      </p:sp>
      <p:sp>
        <p:nvSpPr>
          <p:cNvPr id="5" name="Footer Placeholder 4"/>
          <p:cNvSpPr>
            <a:spLocks noGrp="1"/>
          </p:cNvSpPr>
          <p:nvPr>
            <p:ph type="ftr" sz="quarter" idx="11"/>
          </p:nvPr>
        </p:nvSpPr>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6" name="Slide Number Placeholder 5"/>
          <p:cNvSpPr>
            <a:spLocks noGrp="1"/>
          </p:cNvSpPr>
          <p:nvPr>
            <p:ph type="sldNum" sz="quarter" idx="12"/>
          </p:nvPr>
        </p:nvSpPr>
        <p:spPr/>
        <p:txBody>
          <a:bodyPr/>
          <a:lstStyle/>
          <a:p>
            <a:fld id="{B6F15528-21DE-4FAA-801E-634DDDAF4B2B}" type="slidenum">
              <a:rPr lang="en-AU" smtClean="0"/>
              <a:t>‹#›</a:t>
            </a:fld>
            <a:endParaRPr lang="en-AU"/>
          </a:p>
        </p:txBody>
      </p:sp>
      <p:cxnSp>
        <p:nvCxnSpPr>
          <p:cNvPr id="33" name="Straight Connector 32"/>
          <p:cNvCxnSpPr/>
          <p:nvPr/>
        </p:nvCxnSpPr>
        <p:spPr>
          <a:xfrm>
            <a:off x="1688083" y="2035217"/>
            <a:ext cx="768482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0442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8082" y="1934995"/>
            <a:ext cx="6568772" cy="2080241"/>
          </a:xfrm>
        </p:spPr>
        <p:txBody>
          <a:bodyPr anchor="b">
            <a:normAutofit/>
          </a:bodyPr>
          <a:lstStyle>
            <a:lvl1pPr algn="l">
              <a:defRPr sz="3526"/>
            </a:lvl1pPr>
          </a:lstStyle>
          <a:p>
            <a:r>
              <a:rPr lang="en-GB"/>
              <a:t>Click to edit Master title style</a:t>
            </a:r>
            <a:endParaRPr lang="en-US" dirty="0"/>
          </a:p>
        </p:txBody>
      </p:sp>
      <p:sp>
        <p:nvSpPr>
          <p:cNvPr id="3" name="Text Placeholder 2"/>
          <p:cNvSpPr>
            <a:spLocks noGrp="1"/>
          </p:cNvSpPr>
          <p:nvPr>
            <p:ph type="body" idx="1"/>
          </p:nvPr>
        </p:nvSpPr>
        <p:spPr>
          <a:xfrm>
            <a:off x="1688084" y="4193865"/>
            <a:ext cx="6568772" cy="1116098"/>
          </a:xfrm>
        </p:spPr>
        <p:txBody>
          <a:bodyPr tIns="91440">
            <a:normAutofit/>
          </a:bodyPr>
          <a:lstStyle>
            <a:lvl1pPr marL="0" indent="0" algn="l">
              <a:buNone/>
              <a:defRPr sz="1983">
                <a:solidFill>
                  <a:schemeClr val="tx1"/>
                </a:solidFill>
              </a:defRPr>
            </a:lvl1pPr>
            <a:lvl2pPr marL="377842" indent="0">
              <a:buNone/>
              <a:defRPr sz="1653">
                <a:solidFill>
                  <a:schemeClr val="tx1">
                    <a:tint val="75000"/>
                  </a:schemeClr>
                </a:solidFill>
              </a:defRPr>
            </a:lvl2pPr>
            <a:lvl3pPr marL="755683" indent="0">
              <a:buNone/>
              <a:defRPr sz="1488">
                <a:solidFill>
                  <a:schemeClr val="tx1">
                    <a:tint val="75000"/>
                  </a:schemeClr>
                </a:solidFill>
              </a:defRPr>
            </a:lvl3pPr>
            <a:lvl4pPr marL="1133525" indent="0">
              <a:buNone/>
              <a:defRPr sz="1322">
                <a:solidFill>
                  <a:schemeClr val="tx1">
                    <a:tint val="75000"/>
                  </a:schemeClr>
                </a:solidFill>
              </a:defRPr>
            </a:lvl4pPr>
            <a:lvl5pPr marL="1511366" indent="0">
              <a:buNone/>
              <a:defRPr sz="1322">
                <a:solidFill>
                  <a:schemeClr val="tx1">
                    <a:tint val="75000"/>
                  </a:schemeClr>
                </a:solidFill>
              </a:defRPr>
            </a:lvl5pPr>
            <a:lvl6pPr marL="1889208" indent="0">
              <a:buNone/>
              <a:defRPr sz="1322">
                <a:solidFill>
                  <a:schemeClr val="tx1">
                    <a:tint val="75000"/>
                  </a:schemeClr>
                </a:solidFill>
              </a:defRPr>
            </a:lvl6pPr>
            <a:lvl7pPr marL="2267049" indent="0">
              <a:buNone/>
              <a:defRPr sz="1322">
                <a:solidFill>
                  <a:schemeClr val="tx1">
                    <a:tint val="75000"/>
                  </a:schemeClr>
                </a:solidFill>
              </a:defRPr>
            </a:lvl7pPr>
            <a:lvl8pPr marL="2644891" indent="0">
              <a:buNone/>
              <a:defRPr sz="1322">
                <a:solidFill>
                  <a:schemeClr val="tx1">
                    <a:tint val="75000"/>
                  </a:schemeClr>
                </a:solidFill>
              </a:defRPr>
            </a:lvl8pPr>
            <a:lvl9pPr marL="3022732" indent="0">
              <a:buNone/>
              <a:defRPr sz="1322">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6/18/25</a:t>
            </a:fld>
            <a:endParaRPr lang="en-US"/>
          </a:p>
        </p:txBody>
      </p:sp>
      <p:sp>
        <p:nvSpPr>
          <p:cNvPr id="5" name="Footer Placeholder 4"/>
          <p:cNvSpPr>
            <a:spLocks noGrp="1"/>
          </p:cNvSpPr>
          <p:nvPr>
            <p:ph type="ftr" sz="quarter" idx="11"/>
          </p:nvPr>
        </p:nvSpPr>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6" name="Slide Number Placeholder 5"/>
          <p:cNvSpPr>
            <a:spLocks noGrp="1"/>
          </p:cNvSpPr>
          <p:nvPr>
            <p:ph type="sldNum" sz="quarter" idx="12"/>
          </p:nvPr>
        </p:nvSpPr>
        <p:spPr/>
        <p:txBody>
          <a:bodyPr/>
          <a:lstStyle/>
          <a:p>
            <a:fld id="{B6F15528-21DE-4FAA-801E-634DDDAF4B2B}" type="slidenum">
              <a:rPr lang="en-AU" smtClean="0"/>
              <a:t>‹#›</a:t>
            </a:fld>
            <a:endParaRPr lang="en-AU"/>
          </a:p>
        </p:txBody>
      </p:sp>
      <p:cxnSp>
        <p:nvCxnSpPr>
          <p:cNvPr id="15" name="Straight Connector 14"/>
          <p:cNvCxnSpPr/>
          <p:nvPr/>
        </p:nvCxnSpPr>
        <p:spPr>
          <a:xfrm>
            <a:off x="1688082" y="4192530"/>
            <a:ext cx="65687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09197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88083" y="886870"/>
            <a:ext cx="7684821" cy="1167197"/>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688082" y="2219059"/>
            <a:ext cx="3655532" cy="378768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717627" y="2219060"/>
            <a:ext cx="3655276" cy="378768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6/18/25</a:t>
            </a:fld>
            <a:endParaRPr lang="en-US"/>
          </a:p>
        </p:txBody>
      </p:sp>
      <p:sp>
        <p:nvSpPr>
          <p:cNvPr id="6" name="Footer Placeholder 5"/>
          <p:cNvSpPr>
            <a:spLocks noGrp="1"/>
          </p:cNvSpPr>
          <p:nvPr>
            <p:ph type="ftr" sz="quarter" idx="11"/>
          </p:nvPr>
        </p:nvSpPr>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7" name="Slide Number Placeholder 6"/>
          <p:cNvSpPr>
            <a:spLocks noGrp="1"/>
          </p:cNvSpPr>
          <p:nvPr>
            <p:ph type="sldNum" sz="quarter" idx="12"/>
          </p:nvPr>
        </p:nvSpPr>
        <p:spPr/>
        <p:txBody>
          <a:bodyPr/>
          <a:lstStyle/>
          <a:p>
            <a:fld id="{B6F15528-21DE-4FAA-801E-634DDDAF4B2B}" type="slidenum">
              <a:rPr lang="en-AU" smtClean="0"/>
              <a:t>‹#›</a:t>
            </a:fld>
            <a:endParaRPr lang="en-AU"/>
          </a:p>
        </p:txBody>
      </p:sp>
      <p:cxnSp>
        <p:nvCxnSpPr>
          <p:cNvPr id="33" name="Straight Connector 32"/>
          <p:cNvCxnSpPr/>
          <p:nvPr/>
        </p:nvCxnSpPr>
        <p:spPr>
          <a:xfrm>
            <a:off x="1688083" y="2035217"/>
            <a:ext cx="768482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7305769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688083" y="2035217"/>
            <a:ext cx="7684821"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688082" y="886070"/>
            <a:ext cx="7684822" cy="1163907"/>
          </a:xfrm>
        </p:spPr>
        <p:txBody>
          <a:bodyPr/>
          <a:lstStyle/>
          <a:p>
            <a:r>
              <a:rPr lang="en-GB"/>
              <a:t>Click to edit Master title style</a:t>
            </a:r>
            <a:endParaRPr lang="en-US" dirty="0"/>
          </a:p>
        </p:txBody>
      </p:sp>
      <p:sp>
        <p:nvSpPr>
          <p:cNvPr id="3" name="Text Placeholder 2"/>
          <p:cNvSpPr>
            <a:spLocks noGrp="1"/>
          </p:cNvSpPr>
          <p:nvPr>
            <p:ph type="body" idx="1"/>
          </p:nvPr>
        </p:nvSpPr>
        <p:spPr>
          <a:xfrm>
            <a:off x="1688082" y="2225246"/>
            <a:ext cx="3655410" cy="883622"/>
          </a:xfrm>
        </p:spPr>
        <p:txBody>
          <a:bodyPr anchor="b">
            <a:normAutofit/>
          </a:bodyPr>
          <a:lstStyle>
            <a:lvl1pPr marL="0" indent="0">
              <a:lnSpc>
                <a:spcPct val="100000"/>
              </a:lnSpc>
              <a:buNone/>
              <a:defRPr sz="2424" b="0" cap="all" baseline="0">
                <a:solidFill>
                  <a:schemeClr val="accent1"/>
                </a:solidFill>
              </a:defRPr>
            </a:lvl1pPr>
            <a:lvl2pPr marL="377842" indent="0">
              <a:buNone/>
              <a:defRPr sz="1653" b="1"/>
            </a:lvl2pPr>
            <a:lvl3pPr marL="755683" indent="0">
              <a:buNone/>
              <a:defRPr sz="1488" b="1"/>
            </a:lvl3pPr>
            <a:lvl4pPr marL="1133525" indent="0">
              <a:buNone/>
              <a:defRPr sz="1322" b="1"/>
            </a:lvl4pPr>
            <a:lvl5pPr marL="1511366" indent="0">
              <a:buNone/>
              <a:defRPr sz="1322" b="1"/>
            </a:lvl5pPr>
            <a:lvl6pPr marL="1889208" indent="0">
              <a:buNone/>
              <a:defRPr sz="1322" b="1"/>
            </a:lvl6pPr>
            <a:lvl7pPr marL="2267049" indent="0">
              <a:buNone/>
              <a:defRPr sz="1322" b="1"/>
            </a:lvl7pPr>
            <a:lvl8pPr marL="2644891" indent="0">
              <a:buNone/>
              <a:defRPr sz="1322" b="1"/>
            </a:lvl8pPr>
            <a:lvl9pPr marL="3022732" indent="0">
              <a:buNone/>
              <a:defRPr sz="1322" b="1"/>
            </a:lvl9pPr>
          </a:lstStyle>
          <a:p>
            <a:pPr lvl="0"/>
            <a:r>
              <a:rPr lang="en-GB"/>
              <a:t>Click to edit Master text styles</a:t>
            </a:r>
          </a:p>
        </p:txBody>
      </p:sp>
      <p:sp>
        <p:nvSpPr>
          <p:cNvPr id="4" name="Content Placeholder 3"/>
          <p:cNvSpPr>
            <a:spLocks noGrp="1"/>
          </p:cNvSpPr>
          <p:nvPr>
            <p:ph sz="half" idx="2"/>
          </p:nvPr>
        </p:nvSpPr>
        <p:spPr>
          <a:xfrm>
            <a:off x="1688082" y="3111928"/>
            <a:ext cx="3655410" cy="2913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717627" y="2229051"/>
            <a:ext cx="3655276" cy="883946"/>
          </a:xfrm>
        </p:spPr>
        <p:txBody>
          <a:bodyPr anchor="b">
            <a:normAutofit/>
          </a:bodyPr>
          <a:lstStyle>
            <a:lvl1pPr marL="0" indent="0">
              <a:lnSpc>
                <a:spcPct val="100000"/>
              </a:lnSpc>
              <a:buNone/>
              <a:defRPr sz="2424" b="0" cap="all" baseline="0">
                <a:solidFill>
                  <a:schemeClr val="accent1"/>
                </a:solidFill>
              </a:defRPr>
            </a:lvl1pPr>
            <a:lvl2pPr marL="377842" indent="0">
              <a:buNone/>
              <a:defRPr sz="1653" b="1"/>
            </a:lvl2pPr>
            <a:lvl3pPr marL="755683" indent="0">
              <a:buNone/>
              <a:defRPr sz="1488" b="1"/>
            </a:lvl3pPr>
            <a:lvl4pPr marL="1133525" indent="0">
              <a:buNone/>
              <a:defRPr sz="1322" b="1"/>
            </a:lvl4pPr>
            <a:lvl5pPr marL="1511366" indent="0">
              <a:buNone/>
              <a:defRPr sz="1322" b="1"/>
            </a:lvl5pPr>
            <a:lvl6pPr marL="1889208" indent="0">
              <a:buNone/>
              <a:defRPr sz="1322" b="1"/>
            </a:lvl6pPr>
            <a:lvl7pPr marL="2267049" indent="0">
              <a:buNone/>
              <a:defRPr sz="1322" b="1"/>
            </a:lvl7pPr>
            <a:lvl8pPr marL="2644891" indent="0">
              <a:buNone/>
              <a:defRPr sz="1322" b="1"/>
            </a:lvl8pPr>
            <a:lvl9pPr marL="3022732" indent="0">
              <a:buNone/>
              <a:defRPr sz="1322" b="1"/>
            </a:lvl9pPr>
          </a:lstStyle>
          <a:p>
            <a:pPr lvl="0"/>
            <a:r>
              <a:rPr lang="en-GB"/>
              <a:t>Click to edit Master text styles</a:t>
            </a:r>
          </a:p>
        </p:txBody>
      </p:sp>
      <p:sp>
        <p:nvSpPr>
          <p:cNvPr id="6" name="Content Placeholder 5"/>
          <p:cNvSpPr>
            <a:spLocks noGrp="1"/>
          </p:cNvSpPr>
          <p:nvPr>
            <p:ph sz="quarter" idx="4"/>
          </p:nvPr>
        </p:nvSpPr>
        <p:spPr>
          <a:xfrm>
            <a:off x="5717627" y="3108866"/>
            <a:ext cx="3655276" cy="290599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6/18/25</a:t>
            </a:fld>
            <a:endParaRPr lang="en-US"/>
          </a:p>
        </p:txBody>
      </p:sp>
      <p:sp>
        <p:nvSpPr>
          <p:cNvPr id="8" name="Footer Placeholder 7"/>
          <p:cNvSpPr>
            <a:spLocks noGrp="1"/>
          </p:cNvSpPr>
          <p:nvPr>
            <p:ph type="ftr" sz="quarter" idx="11"/>
          </p:nvPr>
        </p:nvSpPr>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9" name="Slide Number Placeholder 8"/>
          <p:cNvSpPr>
            <a:spLocks noGrp="1"/>
          </p:cNvSpPr>
          <p:nvPr>
            <p:ph type="sldNum" sz="quarter" idx="12"/>
          </p:nvPr>
        </p:nvSpPr>
        <p:spPr/>
        <p:txBody>
          <a:bodyPr/>
          <a:lstStyle/>
          <a:p>
            <a:fld id="{B6F15528-21DE-4FAA-801E-634DDDAF4B2B}" type="slidenum">
              <a:rPr lang="en-AU" smtClean="0"/>
              <a:t>‹#›</a:t>
            </a:fld>
            <a:endParaRPr lang="en-AU"/>
          </a:p>
        </p:txBody>
      </p:sp>
    </p:spTree>
    <p:extLst>
      <p:ext uri="{BB962C8B-B14F-4D97-AF65-F5344CB8AC3E}">
        <p14:creationId xmlns:p14="http://schemas.microsoft.com/office/powerpoint/2010/main" val="298833697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688083" y="2035217"/>
            <a:ext cx="7684821"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6/18/25</a:t>
            </a:fld>
            <a:endParaRPr lang="en-US"/>
          </a:p>
        </p:txBody>
      </p:sp>
      <p:sp>
        <p:nvSpPr>
          <p:cNvPr id="4" name="Footer Placeholder 3"/>
          <p:cNvSpPr>
            <a:spLocks noGrp="1"/>
          </p:cNvSpPr>
          <p:nvPr>
            <p:ph type="ftr" sz="quarter" idx="11"/>
          </p:nvPr>
        </p:nvSpPr>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5" name="Slide Number Placeholder 4"/>
          <p:cNvSpPr>
            <a:spLocks noGrp="1"/>
          </p:cNvSpPr>
          <p:nvPr>
            <p:ph type="sldNum" sz="quarter" idx="12"/>
          </p:nvPr>
        </p:nvSpPr>
        <p:spPr/>
        <p:txBody>
          <a:bodyPr/>
          <a:lstStyle/>
          <a:p>
            <a:fld id="{B6F15528-21DE-4FAA-801E-634DDDAF4B2B}" type="slidenum">
              <a:rPr lang="en-AU" smtClean="0"/>
              <a:t>‹#›</a:t>
            </a:fld>
            <a:endParaRPr lang="en-AU"/>
          </a:p>
        </p:txBody>
      </p:sp>
    </p:spTree>
    <p:extLst>
      <p:ext uri="{BB962C8B-B14F-4D97-AF65-F5344CB8AC3E}">
        <p14:creationId xmlns:p14="http://schemas.microsoft.com/office/powerpoint/2010/main" val="258820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6/18/25</a:t>
            </a:fld>
            <a:endParaRPr lang="en-US"/>
          </a:p>
        </p:txBody>
      </p:sp>
      <p:sp>
        <p:nvSpPr>
          <p:cNvPr id="3" name="Footer Placeholder 2"/>
          <p:cNvSpPr>
            <a:spLocks noGrp="1"/>
          </p:cNvSpPr>
          <p:nvPr>
            <p:ph type="ftr" sz="quarter" idx="11"/>
          </p:nvPr>
        </p:nvSpPr>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4" name="Slide Number Placeholder 3"/>
          <p:cNvSpPr>
            <a:spLocks noGrp="1"/>
          </p:cNvSpPr>
          <p:nvPr>
            <p:ph type="sldNum" sz="quarter" idx="12"/>
          </p:nvPr>
        </p:nvSpPr>
        <p:spPr/>
        <p:txBody>
          <a:bodyPr/>
          <a:lstStyle/>
          <a:p>
            <a:fld id="{B6F15528-21DE-4FAA-801E-634DDDAF4B2B}" type="slidenum">
              <a:rPr lang="en-AU" smtClean="0"/>
              <a:t>‹#›</a:t>
            </a:fld>
            <a:endParaRPr lang="en-AU"/>
          </a:p>
        </p:txBody>
      </p:sp>
    </p:spTree>
    <p:extLst>
      <p:ext uri="{BB962C8B-B14F-4D97-AF65-F5344CB8AC3E}">
        <p14:creationId xmlns:p14="http://schemas.microsoft.com/office/powerpoint/2010/main" val="4229886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82880" y="880350"/>
            <a:ext cx="2837014" cy="2475990"/>
          </a:xfrm>
        </p:spPr>
        <p:txBody>
          <a:bodyPr anchor="b">
            <a:normAutofit/>
          </a:bodyPr>
          <a:lstStyle>
            <a:lvl1pPr algn="l">
              <a:defRPr sz="2645"/>
            </a:lvl1pPr>
          </a:lstStyle>
          <a:p>
            <a:r>
              <a:rPr lang="en-GB"/>
              <a:t>Click to edit Master title style</a:t>
            </a:r>
            <a:endParaRPr lang="en-US" dirty="0"/>
          </a:p>
        </p:txBody>
      </p:sp>
      <p:sp>
        <p:nvSpPr>
          <p:cNvPr id="3" name="Content Placeholder 2"/>
          <p:cNvSpPr>
            <a:spLocks noGrp="1"/>
          </p:cNvSpPr>
          <p:nvPr>
            <p:ph idx="1"/>
          </p:nvPr>
        </p:nvSpPr>
        <p:spPr>
          <a:xfrm>
            <a:off x="4896062" y="880351"/>
            <a:ext cx="4476841" cy="513333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682880" y="3531978"/>
            <a:ext cx="2838673" cy="2477162"/>
          </a:xfrm>
        </p:spPr>
        <p:txBody>
          <a:bodyPr>
            <a:normAutofit/>
          </a:bodyPr>
          <a:lstStyle>
            <a:lvl1pPr marL="0" indent="0" algn="l">
              <a:buNone/>
              <a:defRPr sz="1763"/>
            </a:lvl1pPr>
            <a:lvl2pPr marL="377842" indent="0">
              <a:buNone/>
              <a:defRPr sz="1157"/>
            </a:lvl2pPr>
            <a:lvl3pPr marL="755683" indent="0">
              <a:buNone/>
              <a:defRPr sz="992"/>
            </a:lvl3pPr>
            <a:lvl4pPr marL="1133525" indent="0">
              <a:buNone/>
              <a:defRPr sz="826"/>
            </a:lvl4pPr>
            <a:lvl5pPr marL="1511366" indent="0">
              <a:buNone/>
              <a:defRPr sz="826"/>
            </a:lvl5pPr>
            <a:lvl6pPr marL="1889208" indent="0">
              <a:buNone/>
              <a:defRPr sz="826"/>
            </a:lvl6pPr>
            <a:lvl7pPr marL="2267049" indent="0">
              <a:buNone/>
              <a:defRPr sz="826"/>
            </a:lvl7pPr>
            <a:lvl8pPr marL="2644891" indent="0">
              <a:buNone/>
              <a:defRPr sz="826"/>
            </a:lvl8pPr>
            <a:lvl9pPr marL="3022732" indent="0">
              <a:buNone/>
              <a:defRPr sz="826"/>
            </a:lvl9pPr>
          </a:lstStyle>
          <a:p>
            <a:pPr lvl="0"/>
            <a:r>
              <a:rPr lang="en-GB"/>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6/18/25</a:t>
            </a:fld>
            <a:endParaRPr lang="en-US"/>
          </a:p>
        </p:txBody>
      </p:sp>
      <p:sp>
        <p:nvSpPr>
          <p:cNvPr id="6" name="Footer Placeholder 5"/>
          <p:cNvSpPr>
            <a:spLocks noGrp="1"/>
          </p:cNvSpPr>
          <p:nvPr>
            <p:ph type="ftr" sz="quarter" idx="11"/>
          </p:nvPr>
        </p:nvSpPr>
        <p:spPr/>
        <p:txBody>
          <a:body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7" name="Slide Number Placeholder 6"/>
          <p:cNvSpPr>
            <a:spLocks noGrp="1"/>
          </p:cNvSpPr>
          <p:nvPr>
            <p:ph type="sldNum" sz="quarter" idx="12"/>
          </p:nvPr>
        </p:nvSpPr>
        <p:spPr/>
        <p:txBody>
          <a:bodyPr/>
          <a:lstStyle/>
          <a:p>
            <a:fld id="{B6F15528-21DE-4FAA-801E-634DDDAF4B2B}" type="slidenum">
              <a:rPr lang="en-AU" smtClean="0"/>
              <a:t>‹#›</a:t>
            </a:fld>
            <a:endParaRPr lang="en-AU"/>
          </a:p>
        </p:txBody>
      </p:sp>
      <p:cxnSp>
        <p:nvCxnSpPr>
          <p:cNvPr id="17" name="Straight Connector 16"/>
          <p:cNvCxnSpPr/>
          <p:nvPr/>
        </p:nvCxnSpPr>
        <p:spPr>
          <a:xfrm>
            <a:off x="1686044" y="3531976"/>
            <a:ext cx="2833887"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0961478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5843131" y="531282"/>
            <a:ext cx="4106372" cy="5673546"/>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688852" y="1244556"/>
            <a:ext cx="3794771" cy="2017032"/>
          </a:xfrm>
        </p:spPr>
        <p:txBody>
          <a:bodyPr anchor="b">
            <a:normAutofit/>
          </a:bodyPr>
          <a:lstStyle>
            <a:lvl1pPr>
              <a:defRPr sz="3526"/>
            </a:lvl1pPr>
          </a:lstStyle>
          <a:p>
            <a:r>
              <a:rPr lang="en-GB"/>
              <a:t>Click to edit Master title style</a:t>
            </a:r>
            <a:endParaRPr lang="en-US" dirty="0"/>
          </a:p>
        </p:txBody>
      </p:sp>
      <p:sp>
        <p:nvSpPr>
          <p:cNvPr id="3" name="Picture Placeholder 2"/>
          <p:cNvSpPr>
            <a:spLocks noGrp="1" noChangeAspect="1"/>
          </p:cNvSpPr>
          <p:nvPr>
            <p:ph type="pic" idx="1"/>
          </p:nvPr>
        </p:nvSpPr>
        <p:spPr>
          <a:xfrm>
            <a:off x="6595816" y="1236876"/>
            <a:ext cx="2613706" cy="4260120"/>
          </a:xfrm>
          <a:solidFill>
            <a:schemeClr val="bg1">
              <a:lumMod val="85000"/>
            </a:schemeClr>
          </a:solidFill>
          <a:ln w="9525" cap="sq">
            <a:noFill/>
            <a:miter lim="800000"/>
          </a:ln>
          <a:effectLst/>
        </p:spPr>
        <p:txBody>
          <a:bodyPr anchor="t"/>
          <a:lstStyle>
            <a:lvl1pPr marL="0" indent="0" algn="ctr">
              <a:buNone/>
              <a:defRPr sz="2645"/>
            </a:lvl1pPr>
            <a:lvl2pPr marL="377842" indent="0">
              <a:buNone/>
              <a:defRPr sz="2314"/>
            </a:lvl2pPr>
            <a:lvl3pPr marL="755683" indent="0">
              <a:buNone/>
              <a:defRPr sz="1983"/>
            </a:lvl3pPr>
            <a:lvl4pPr marL="1133525" indent="0">
              <a:buNone/>
              <a:defRPr sz="1653"/>
            </a:lvl4pPr>
            <a:lvl5pPr marL="1511366" indent="0">
              <a:buNone/>
              <a:defRPr sz="1653"/>
            </a:lvl5pPr>
            <a:lvl6pPr marL="1889208" indent="0">
              <a:buNone/>
              <a:defRPr sz="1653"/>
            </a:lvl6pPr>
            <a:lvl7pPr marL="2267049" indent="0">
              <a:buNone/>
              <a:defRPr sz="1653"/>
            </a:lvl7pPr>
            <a:lvl8pPr marL="2644891" indent="0">
              <a:buNone/>
              <a:defRPr sz="1653"/>
            </a:lvl8pPr>
            <a:lvl9pPr marL="3022732"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1688084" y="3466417"/>
            <a:ext cx="3789334" cy="2207827"/>
          </a:xfrm>
        </p:spPr>
        <p:txBody>
          <a:bodyPr>
            <a:normAutofit/>
          </a:bodyPr>
          <a:lstStyle>
            <a:lvl1pPr marL="0" indent="0" algn="l">
              <a:buNone/>
              <a:defRPr sz="1983"/>
            </a:lvl1pPr>
            <a:lvl2pPr marL="377842" indent="0">
              <a:buNone/>
              <a:defRPr sz="1157"/>
            </a:lvl2pPr>
            <a:lvl3pPr marL="755683" indent="0">
              <a:buNone/>
              <a:defRPr sz="992"/>
            </a:lvl3pPr>
            <a:lvl4pPr marL="1133525" indent="0">
              <a:buNone/>
              <a:defRPr sz="826"/>
            </a:lvl4pPr>
            <a:lvl5pPr marL="1511366" indent="0">
              <a:buNone/>
              <a:defRPr sz="826"/>
            </a:lvl5pPr>
            <a:lvl6pPr marL="1889208" indent="0">
              <a:buNone/>
              <a:defRPr sz="826"/>
            </a:lvl6pPr>
            <a:lvl7pPr marL="2267049" indent="0">
              <a:buNone/>
              <a:defRPr sz="826"/>
            </a:lvl7pPr>
            <a:lvl8pPr marL="2644891" indent="0">
              <a:buNone/>
              <a:defRPr sz="826"/>
            </a:lvl8pPr>
            <a:lvl9pPr marL="3022732" indent="0">
              <a:buNone/>
              <a:defRPr sz="826"/>
            </a:lvl9pPr>
          </a:lstStyle>
          <a:p>
            <a:pPr lvl="0"/>
            <a:r>
              <a:rPr lang="en-GB"/>
              <a:t>Click to edit Master text styles</a:t>
            </a:r>
          </a:p>
        </p:txBody>
      </p:sp>
      <p:sp>
        <p:nvSpPr>
          <p:cNvPr id="5" name="Date Placeholder 4"/>
          <p:cNvSpPr>
            <a:spLocks noGrp="1"/>
          </p:cNvSpPr>
          <p:nvPr>
            <p:ph type="dt" sz="half" idx="10"/>
          </p:nvPr>
        </p:nvSpPr>
        <p:spPr>
          <a:xfrm>
            <a:off x="1680098" y="6026973"/>
            <a:ext cx="3803525" cy="352728"/>
          </a:xfrm>
        </p:spPr>
        <p:txBody>
          <a:bodyPr/>
          <a:lstStyle>
            <a:lvl1pPr algn="l">
              <a:defRPr/>
            </a:lvl1pPr>
          </a:lstStyle>
          <a:p>
            <a:fld id="{1D8BD707-D9CF-40AE-B4C6-C98DA3205C09}" type="datetimeFigureOut">
              <a:rPr lang="en-US" smtClean="0"/>
              <a:t>6/18/25</a:t>
            </a:fld>
            <a:endParaRPr lang="en-US"/>
          </a:p>
        </p:txBody>
      </p:sp>
      <p:sp>
        <p:nvSpPr>
          <p:cNvPr id="6" name="Footer Placeholder 5"/>
          <p:cNvSpPr>
            <a:spLocks noGrp="1"/>
          </p:cNvSpPr>
          <p:nvPr>
            <p:ph type="ftr" sz="quarter" idx="11"/>
          </p:nvPr>
        </p:nvSpPr>
        <p:spPr>
          <a:xfrm>
            <a:off x="1681112" y="351096"/>
            <a:ext cx="3802511" cy="353618"/>
          </a:xfrm>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AU" smtClean="0"/>
              <a:t>‹#›</a:t>
            </a:fld>
            <a:endParaRPr lang="en-AU"/>
          </a:p>
        </p:txBody>
      </p:sp>
      <p:cxnSp>
        <p:nvCxnSpPr>
          <p:cNvPr id="31" name="Straight Connector 30"/>
          <p:cNvCxnSpPr/>
          <p:nvPr/>
        </p:nvCxnSpPr>
        <p:spPr>
          <a:xfrm>
            <a:off x="1685498" y="3463787"/>
            <a:ext cx="379135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63646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221040"/>
            <a:ext cx="10693400" cy="4495027"/>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716067"/>
            <a:ext cx="10693401" cy="853634"/>
          </a:xfrm>
          <a:prstGeom prst="rect">
            <a:avLst/>
          </a:prstGeom>
        </p:spPr>
      </p:pic>
      <p:cxnSp>
        <p:nvCxnSpPr>
          <p:cNvPr id="13" name="Straight Connector 12"/>
          <p:cNvCxnSpPr/>
          <p:nvPr/>
        </p:nvCxnSpPr>
        <p:spPr>
          <a:xfrm>
            <a:off x="0" y="6722538"/>
            <a:ext cx="106934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688083" y="886462"/>
            <a:ext cx="7684821" cy="1156102"/>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688083" y="2221040"/>
            <a:ext cx="7684821" cy="380206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603317" y="364019"/>
            <a:ext cx="2769586" cy="340694"/>
          </a:xfrm>
          <a:prstGeom prst="rect">
            <a:avLst/>
          </a:prstGeom>
        </p:spPr>
        <p:txBody>
          <a:bodyPr vert="horz" lIns="91440" tIns="45720" rIns="91440" bIns="45720" rtlCol="0" anchor="ctr"/>
          <a:lstStyle>
            <a:lvl1pPr algn="r">
              <a:defRPr sz="1102">
                <a:solidFill>
                  <a:schemeClr val="tx1">
                    <a:tint val="75000"/>
                  </a:schemeClr>
                </a:solidFill>
              </a:defRPr>
            </a:lvl1pPr>
          </a:lstStyle>
          <a:p>
            <a:fld id="{1D8BD707-D9CF-40AE-B4C6-C98DA3205C09}" type="datetimeFigureOut">
              <a:rPr lang="en-US" smtClean="0"/>
              <a:t>6/18/25</a:t>
            </a:fld>
            <a:endParaRPr lang="en-US"/>
          </a:p>
        </p:txBody>
      </p:sp>
      <p:sp>
        <p:nvSpPr>
          <p:cNvPr id="5" name="Footer Placeholder 4"/>
          <p:cNvSpPr>
            <a:spLocks noGrp="1"/>
          </p:cNvSpPr>
          <p:nvPr>
            <p:ph type="ftr" sz="quarter" idx="3"/>
          </p:nvPr>
        </p:nvSpPr>
        <p:spPr>
          <a:xfrm>
            <a:off x="1688082" y="362849"/>
            <a:ext cx="4717544" cy="340694"/>
          </a:xfrm>
          <a:prstGeom prst="rect">
            <a:avLst/>
          </a:prstGeom>
        </p:spPr>
        <p:txBody>
          <a:bodyPr vert="horz" lIns="91440" tIns="45720" rIns="91440" bIns="45720" rtlCol="0" anchor="ctr"/>
          <a:lstStyle>
            <a:lvl1pPr algn="l">
              <a:defRPr sz="1102">
                <a:solidFill>
                  <a:schemeClr val="tx1">
                    <a:tint val="75000"/>
                  </a:schemeClr>
                </a:solidFill>
              </a:defRPr>
            </a:lvl1pPr>
          </a:lstStyle>
          <a:p>
            <a:pPr marL="12700">
              <a:lnSpc>
                <a:spcPct val="100000"/>
              </a:lnSpc>
              <a:spcBef>
                <a:spcPts val="75"/>
              </a:spcBef>
            </a:pPr>
            <a:r>
              <a:rPr lang="en-AU"/>
              <a:t>©</a:t>
            </a:r>
            <a:r>
              <a:rPr lang="en-AU" spc="75"/>
              <a:t> </a:t>
            </a:r>
            <a:r>
              <a:rPr lang="en-AU"/>
              <a:t>SPMM</a:t>
            </a:r>
            <a:r>
              <a:rPr lang="en-AU" spc="75"/>
              <a:t> </a:t>
            </a:r>
            <a:r>
              <a:rPr lang="en-AU" spc="-10"/>
              <a:t>Course</a:t>
            </a:r>
            <a:endParaRPr lang="en-AU" spc="-10" dirty="0"/>
          </a:p>
        </p:txBody>
      </p:sp>
      <p:sp>
        <p:nvSpPr>
          <p:cNvPr id="6" name="Slide Number Placeholder 5"/>
          <p:cNvSpPr>
            <a:spLocks noGrp="1"/>
          </p:cNvSpPr>
          <p:nvPr>
            <p:ph type="sldNum" sz="quarter" idx="4"/>
          </p:nvPr>
        </p:nvSpPr>
        <p:spPr>
          <a:xfrm>
            <a:off x="570367" y="880350"/>
            <a:ext cx="930581" cy="554868"/>
          </a:xfrm>
          <a:prstGeom prst="rect">
            <a:avLst/>
          </a:prstGeom>
        </p:spPr>
        <p:txBody>
          <a:bodyPr vert="horz" lIns="91440" tIns="45720" rIns="91440" bIns="45720" rtlCol="0" anchor="t"/>
          <a:lstStyle>
            <a:lvl1pPr algn="r">
              <a:defRPr sz="3085">
                <a:solidFill>
                  <a:schemeClr val="accent1"/>
                </a:solidFill>
              </a:defRPr>
            </a:lvl1pPr>
          </a:lstStyle>
          <a:p>
            <a:fld id="{B6F15528-21DE-4FAA-801E-634DDDAF4B2B}" type="slidenum">
              <a:rPr lang="en-AU" smtClean="0"/>
              <a:t>‹#›</a:t>
            </a:fld>
            <a:endParaRPr lang="en-AU"/>
          </a:p>
        </p:txBody>
      </p:sp>
    </p:spTree>
    <p:extLst>
      <p:ext uri="{BB962C8B-B14F-4D97-AF65-F5344CB8AC3E}">
        <p14:creationId xmlns:p14="http://schemas.microsoft.com/office/powerpoint/2010/main" val="3905797593"/>
      </p:ext>
    </p:extLst>
  </p:cSld>
  <p:clrMap bg1="lt1" tx1="dk1" bg2="lt2" tx2="dk2" accent1="accent1" accent2="accent2" accent3="accent3" accent4="accent4" accent5="accent5" accent6="accent6" hlink="hlink" folHlink="folHlink"/>
  <p:sldLayoutIdLst>
    <p:sldLayoutId id="2147483960"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xStyles>
    <p:titleStyle>
      <a:lvl1pPr algn="l" defTabSz="755683" rtl="0" eaLnBrk="1" latinLnBrk="0" hangingPunct="1">
        <a:lnSpc>
          <a:spcPct val="90000"/>
        </a:lnSpc>
        <a:spcBef>
          <a:spcPct val="0"/>
        </a:spcBef>
        <a:buNone/>
        <a:defRPr sz="3526" b="0" i="0" kern="1200" cap="all">
          <a:solidFill>
            <a:schemeClr val="tx1"/>
          </a:solidFill>
          <a:effectLst/>
          <a:latin typeface="+mj-lt"/>
          <a:ea typeface="+mj-ea"/>
          <a:cs typeface="+mj-cs"/>
        </a:defRPr>
      </a:lvl1pPr>
    </p:titleStyle>
    <p:bodyStyle>
      <a:lvl1pPr marL="251894" indent="-251894" algn="l" defTabSz="755683" rtl="0" eaLnBrk="1" latinLnBrk="0" hangingPunct="1">
        <a:lnSpc>
          <a:spcPct val="120000"/>
        </a:lnSpc>
        <a:spcBef>
          <a:spcPts val="1102"/>
        </a:spcBef>
        <a:buClr>
          <a:schemeClr val="accent1"/>
        </a:buClr>
        <a:buSzPct val="100000"/>
        <a:buFont typeface="Arial" panose="020B0604020202020204" pitchFamily="34" charset="0"/>
        <a:buChar char="•"/>
        <a:defRPr sz="2204" kern="1200" cap="none">
          <a:solidFill>
            <a:schemeClr val="tx1"/>
          </a:solidFill>
          <a:effectLst/>
          <a:latin typeface="+mn-lt"/>
          <a:ea typeface="+mn-ea"/>
          <a:cs typeface="+mn-cs"/>
        </a:defRPr>
      </a:lvl1pPr>
      <a:lvl2pPr marL="755683" indent="-251894" algn="l" defTabSz="755683" rtl="0" eaLnBrk="1" latinLnBrk="0" hangingPunct="1">
        <a:lnSpc>
          <a:spcPct val="120000"/>
        </a:lnSpc>
        <a:spcBef>
          <a:spcPts val="551"/>
        </a:spcBef>
        <a:buClr>
          <a:schemeClr val="accent1"/>
        </a:buClr>
        <a:buSzPct val="100000"/>
        <a:buFont typeface="Arial" panose="020B0604020202020204" pitchFamily="34" charset="0"/>
        <a:buChar char="•"/>
        <a:defRPr sz="1763" kern="1200" cap="none" baseline="0">
          <a:solidFill>
            <a:schemeClr val="tx1"/>
          </a:solidFill>
          <a:effectLst/>
          <a:latin typeface="+mn-lt"/>
          <a:ea typeface="+mn-ea"/>
          <a:cs typeface="+mn-cs"/>
        </a:defRPr>
      </a:lvl2pPr>
      <a:lvl3pPr marL="1259472" indent="-251894" algn="l" defTabSz="755683" rtl="0" eaLnBrk="1" latinLnBrk="0" hangingPunct="1">
        <a:lnSpc>
          <a:spcPct val="120000"/>
        </a:lnSpc>
        <a:spcBef>
          <a:spcPts val="551"/>
        </a:spcBef>
        <a:buClr>
          <a:schemeClr val="accent1"/>
        </a:buClr>
        <a:buSzPct val="100000"/>
        <a:buFont typeface="Arial" panose="020B0604020202020204" pitchFamily="34" charset="0"/>
        <a:buChar char="•"/>
        <a:defRPr sz="1763" kern="1200" cap="none">
          <a:solidFill>
            <a:schemeClr val="tx1"/>
          </a:solidFill>
          <a:effectLst/>
          <a:latin typeface="+mn-lt"/>
          <a:ea typeface="+mn-ea"/>
          <a:cs typeface="+mn-cs"/>
        </a:defRPr>
      </a:lvl3pPr>
      <a:lvl4pPr marL="1763260" indent="-251894" algn="l" defTabSz="755683" rtl="0" eaLnBrk="1" latinLnBrk="0" hangingPunct="1">
        <a:lnSpc>
          <a:spcPct val="120000"/>
        </a:lnSpc>
        <a:spcBef>
          <a:spcPts val="551"/>
        </a:spcBef>
        <a:buClr>
          <a:schemeClr val="accent1"/>
        </a:buClr>
        <a:buSzPct val="100000"/>
        <a:buFont typeface="Arial" panose="020B0604020202020204" pitchFamily="34" charset="0"/>
        <a:buChar char="•"/>
        <a:defRPr sz="1543" kern="1200" cap="none" baseline="0">
          <a:solidFill>
            <a:schemeClr val="tx1"/>
          </a:solidFill>
          <a:effectLst/>
          <a:latin typeface="+mn-lt"/>
          <a:ea typeface="+mn-ea"/>
          <a:cs typeface="+mn-cs"/>
        </a:defRPr>
      </a:lvl4pPr>
      <a:lvl5pPr marL="2267049" indent="-251894" algn="l" defTabSz="755683" rtl="0" eaLnBrk="1" latinLnBrk="0" hangingPunct="1">
        <a:lnSpc>
          <a:spcPct val="120000"/>
        </a:lnSpc>
        <a:spcBef>
          <a:spcPts val="551"/>
        </a:spcBef>
        <a:buClr>
          <a:schemeClr val="accent1"/>
        </a:buClr>
        <a:buSzPct val="100000"/>
        <a:buFont typeface="Arial" panose="020B0604020202020204" pitchFamily="34" charset="0"/>
        <a:buChar char="•"/>
        <a:defRPr sz="1322" kern="1200" cap="none">
          <a:solidFill>
            <a:schemeClr val="tx1"/>
          </a:solidFill>
          <a:effectLst/>
          <a:latin typeface="+mn-lt"/>
          <a:ea typeface="+mn-ea"/>
          <a:cs typeface="+mn-cs"/>
        </a:defRPr>
      </a:lvl5pPr>
      <a:lvl6pPr marL="2770838" indent="-251894" algn="l" defTabSz="1007577" rtl="0" eaLnBrk="1" latinLnBrk="0" hangingPunct="1">
        <a:lnSpc>
          <a:spcPct val="120000"/>
        </a:lnSpc>
        <a:spcBef>
          <a:spcPts val="551"/>
        </a:spcBef>
        <a:buClr>
          <a:schemeClr val="accent1"/>
        </a:buClr>
        <a:buSzPct val="100000"/>
        <a:buFont typeface="Arial" panose="020B0604020202020204" pitchFamily="34" charset="0"/>
        <a:buChar char="•"/>
        <a:defRPr sz="1322" kern="1200">
          <a:solidFill>
            <a:schemeClr val="tx1"/>
          </a:solidFill>
          <a:effectLst/>
          <a:latin typeface="+mn-lt"/>
          <a:ea typeface="+mn-ea"/>
          <a:cs typeface="+mn-cs"/>
        </a:defRPr>
      </a:lvl6pPr>
      <a:lvl7pPr marL="3274626" indent="-251894" algn="l" defTabSz="1007577" rtl="0" eaLnBrk="1" latinLnBrk="0" hangingPunct="1">
        <a:lnSpc>
          <a:spcPct val="120000"/>
        </a:lnSpc>
        <a:spcBef>
          <a:spcPts val="551"/>
        </a:spcBef>
        <a:buClr>
          <a:schemeClr val="accent1"/>
        </a:buClr>
        <a:buSzPct val="100000"/>
        <a:buFont typeface="Arial" panose="020B0604020202020204" pitchFamily="34" charset="0"/>
        <a:buChar char="•"/>
        <a:defRPr sz="1322" kern="1200">
          <a:solidFill>
            <a:schemeClr val="tx1"/>
          </a:solidFill>
          <a:effectLst/>
          <a:latin typeface="+mn-lt"/>
          <a:ea typeface="+mn-ea"/>
          <a:cs typeface="+mn-cs"/>
        </a:defRPr>
      </a:lvl7pPr>
      <a:lvl8pPr marL="3778415" indent="-251894" algn="l" defTabSz="1007577" rtl="0" eaLnBrk="1" latinLnBrk="0" hangingPunct="1">
        <a:lnSpc>
          <a:spcPct val="120000"/>
        </a:lnSpc>
        <a:spcBef>
          <a:spcPts val="551"/>
        </a:spcBef>
        <a:buClr>
          <a:schemeClr val="accent1"/>
        </a:buClr>
        <a:buSzPct val="100000"/>
        <a:buFont typeface="Arial" panose="020B0604020202020204" pitchFamily="34" charset="0"/>
        <a:buChar char="•"/>
        <a:defRPr sz="1322" kern="1200" baseline="0">
          <a:solidFill>
            <a:schemeClr val="tx1"/>
          </a:solidFill>
          <a:effectLst/>
          <a:latin typeface="+mn-lt"/>
          <a:ea typeface="+mn-ea"/>
          <a:cs typeface="+mn-cs"/>
        </a:defRPr>
      </a:lvl8pPr>
      <a:lvl9pPr marL="4282204" indent="-251894" algn="l" defTabSz="1007577" rtl="0" eaLnBrk="1" latinLnBrk="0" hangingPunct="1">
        <a:lnSpc>
          <a:spcPct val="120000"/>
        </a:lnSpc>
        <a:spcBef>
          <a:spcPts val="551"/>
        </a:spcBef>
        <a:buClr>
          <a:schemeClr val="accent1"/>
        </a:buClr>
        <a:buSzPct val="100000"/>
        <a:buFont typeface="Arial" panose="020B0604020202020204" pitchFamily="34" charset="0"/>
        <a:buChar char="•"/>
        <a:defRPr sz="1322" kern="1200" baseline="0">
          <a:solidFill>
            <a:schemeClr val="tx1"/>
          </a:solidFill>
          <a:effectLst/>
          <a:latin typeface="+mn-lt"/>
          <a:ea typeface="+mn-ea"/>
          <a:cs typeface="+mn-cs"/>
        </a:defRPr>
      </a:lvl9pPr>
    </p:bodyStyle>
    <p:otherStyle>
      <a:defPPr>
        <a:defRPr lang="en-US"/>
      </a:defPPr>
      <a:lvl1pPr marL="0" algn="l" defTabSz="755683" rtl="0" eaLnBrk="1" latinLnBrk="0" hangingPunct="1">
        <a:defRPr sz="1488" kern="1200">
          <a:solidFill>
            <a:schemeClr val="tx1"/>
          </a:solidFill>
          <a:latin typeface="+mn-lt"/>
          <a:ea typeface="+mn-ea"/>
          <a:cs typeface="+mn-cs"/>
        </a:defRPr>
      </a:lvl1pPr>
      <a:lvl2pPr marL="377842" algn="l" defTabSz="755683" rtl="0" eaLnBrk="1" latinLnBrk="0" hangingPunct="1">
        <a:defRPr sz="1488" kern="1200">
          <a:solidFill>
            <a:schemeClr val="tx1"/>
          </a:solidFill>
          <a:latin typeface="+mn-lt"/>
          <a:ea typeface="+mn-ea"/>
          <a:cs typeface="+mn-cs"/>
        </a:defRPr>
      </a:lvl2pPr>
      <a:lvl3pPr marL="755683" algn="l" defTabSz="755683" rtl="0" eaLnBrk="1" latinLnBrk="0" hangingPunct="1">
        <a:defRPr sz="1488" kern="1200">
          <a:solidFill>
            <a:schemeClr val="tx1"/>
          </a:solidFill>
          <a:latin typeface="+mn-lt"/>
          <a:ea typeface="+mn-ea"/>
          <a:cs typeface="+mn-cs"/>
        </a:defRPr>
      </a:lvl3pPr>
      <a:lvl4pPr marL="1133525" algn="l" defTabSz="755683" rtl="0" eaLnBrk="1" latinLnBrk="0" hangingPunct="1">
        <a:defRPr sz="1488" kern="1200">
          <a:solidFill>
            <a:schemeClr val="tx1"/>
          </a:solidFill>
          <a:latin typeface="+mn-lt"/>
          <a:ea typeface="+mn-ea"/>
          <a:cs typeface="+mn-cs"/>
        </a:defRPr>
      </a:lvl4pPr>
      <a:lvl5pPr marL="1511366" algn="l" defTabSz="755683" rtl="0" eaLnBrk="1" latinLnBrk="0" hangingPunct="1">
        <a:defRPr sz="1488" kern="1200">
          <a:solidFill>
            <a:schemeClr val="tx1"/>
          </a:solidFill>
          <a:latin typeface="+mn-lt"/>
          <a:ea typeface="+mn-ea"/>
          <a:cs typeface="+mn-cs"/>
        </a:defRPr>
      </a:lvl5pPr>
      <a:lvl6pPr marL="1889208" algn="l" defTabSz="755683" rtl="0" eaLnBrk="1" latinLnBrk="0" hangingPunct="1">
        <a:defRPr sz="1488" kern="1200">
          <a:solidFill>
            <a:schemeClr val="tx1"/>
          </a:solidFill>
          <a:latin typeface="+mn-lt"/>
          <a:ea typeface="+mn-ea"/>
          <a:cs typeface="+mn-cs"/>
        </a:defRPr>
      </a:lvl6pPr>
      <a:lvl7pPr marL="2267049" algn="l" defTabSz="755683" rtl="0" eaLnBrk="1" latinLnBrk="0" hangingPunct="1">
        <a:defRPr sz="1488" kern="1200">
          <a:solidFill>
            <a:schemeClr val="tx1"/>
          </a:solidFill>
          <a:latin typeface="+mn-lt"/>
          <a:ea typeface="+mn-ea"/>
          <a:cs typeface="+mn-cs"/>
        </a:defRPr>
      </a:lvl7pPr>
      <a:lvl8pPr marL="2644891" algn="l" defTabSz="755683" rtl="0" eaLnBrk="1" latinLnBrk="0" hangingPunct="1">
        <a:defRPr sz="1488" kern="1200">
          <a:solidFill>
            <a:schemeClr val="tx1"/>
          </a:solidFill>
          <a:latin typeface="+mn-lt"/>
          <a:ea typeface="+mn-ea"/>
          <a:cs typeface="+mn-cs"/>
        </a:defRPr>
      </a:lvl8pPr>
      <a:lvl9pPr marL="3022732" algn="l" defTabSz="755683"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60500" y="884212"/>
            <a:ext cx="8421370" cy="1134157"/>
          </a:xfrm>
          <a:prstGeom prst="rect">
            <a:avLst/>
          </a:prstGeom>
        </p:spPr>
        <p:txBody>
          <a:bodyPr vert="horz" wrap="square" lIns="0" tIns="40640" rIns="0" bIns="0" rtlCol="0">
            <a:spAutoFit/>
          </a:bodyPr>
          <a:lstStyle/>
          <a:p>
            <a:pPr marL="12700">
              <a:lnSpc>
                <a:spcPct val="100000"/>
              </a:lnSpc>
              <a:spcBef>
                <a:spcPts val="320"/>
              </a:spcBef>
            </a:pPr>
            <a:r>
              <a:rPr lang="en-AU" sz="1600" spc="-40" dirty="0">
                <a:latin typeface="Rockwell"/>
                <a:cs typeface="Rockwell"/>
              </a:rPr>
              <a:t>The results of a study is said to have external validity (generalisability) if not compromised by:</a:t>
            </a:r>
            <a:endParaRPr sz="1600" dirty="0">
              <a:latin typeface="Rockwell"/>
              <a:cs typeface="Rockwell"/>
            </a:endParaRPr>
          </a:p>
          <a:p>
            <a:pPr marL="469265" marR="5080" indent="-228600">
              <a:lnSpc>
                <a:spcPct val="118100"/>
              </a:lnSpc>
              <a:buFont typeface="Rockwell"/>
              <a:buAutoNum type="arabicPeriod"/>
              <a:tabLst>
                <a:tab pos="469265" algn="l"/>
              </a:tabLst>
            </a:pPr>
            <a:r>
              <a:rPr lang="en-AU" sz="1600" b="1" spc="-10" dirty="0">
                <a:latin typeface="Rockwell"/>
                <a:cs typeface="Rockwell"/>
              </a:rPr>
              <a:t>Random error (chance)</a:t>
            </a:r>
          </a:p>
          <a:p>
            <a:pPr marL="469265" marR="5080" indent="-228600">
              <a:lnSpc>
                <a:spcPct val="118100"/>
              </a:lnSpc>
              <a:buFont typeface="Rockwell"/>
              <a:buAutoNum type="arabicPeriod"/>
              <a:tabLst>
                <a:tab pos="469265" algn="l"/>
              </a:tabLst>
            </a:pPr>
            <a:r>
              <a:rPr lang="en-AU" sz="1600" b="1" spc="-10" dirty="0">
                <a:latin typeface="Rockwell"/>
                <a:cs typeface="Rockwell"/>
              </a:rPr>
              <a:t>Systematic error (bias)</a:t>
            </a:r>
          </a:p>
          <a:p>
            <a:pPr marL="469265" marR="5080" indent="-228600">
              <a:lnSpc>
                <a:spcPct val="118100"/>
              </a:lnSpc>
              <a:buFont typeface="Rockwell"/>
              <a:buAutoNum type="arabicPeriod"/>
              <a:tabLst>
                <a:tab pos="469265" algn="l"/>
              </a:tabLst>
            </a:pPr>
            <a:r>
              <a:rPr lang="en-AU" sz="1600" b="1" spc="-10" dirty="0">
                <a:latin typeface="Rockwell"/>
                <a:cs typeface="Rockwell"/>
              </a:rPr>
              <a:t>Confounding</a:t>
            </a:r>
            <a:endParaRPr sz="1600" dirty="0">
              <a:latin typeface="Rockwell"/>
              <a:cs typeface="Rockwell"/>
            </a:endParaRPr>
          </a:p>
        </p:txBody>
      </p:sp>
      <p:sp>
        <p:nvSpPr>
          <p:cNvPr id="3" name="object 3"/>
          <p:cNvSpPr txBox="1"/>
          <p:nvPr/>
        </p:nvSpPr>
        <p:spPr>
          <a:xfrm>
            <a:off x="698500" y="2457962"/>
            <a:ext cx="8672293" cy="1071447"/>
          </a:xfrm>
          <a:prstGeom prst="rect">
            <a:avLst/>
          </a:prstGeom>
        </p:spPr>
        <p:txBody>
          <a:bodyPr vert="horz" wrap="square" lIns="0" tIns="12700" rIns="0" bIns="0" rtlCol="0">
            <a:spAutoFit/>
          </a:bodyPr>
          <a:lstStyle/>
          <a:p>
            <a:pPr marL="469900" marR="5080" indent="-457200">
              <a:lnSpc>
                <a:spcPct val="117600"/>
              </a:lnSpc>
              <a:spcBef>
                <a:spcPts val="100"/>
              </a:spcBef>
              <a:buFont typeface="+mj-lt"/>
              <a:buAutoNum type="arabicPeriod"/>
            </a:pPr>
            <a:r>
              <a:rPr lang="en-AU" sz="2000" b="1" dirty="0">
                <a:latin typeface="Rockwell"/>
                <a:cs typeface="Rockwell"/>
              </a:rPr>
              <a:t>Random error </a:t>
            </a:r>
            <a:r>
              <a:rPr lang="en-AU" sz="2000" dirty="0">
                <a:latin typeface="Rockwell"/>
                <a:cs typeface="Rockwell"/>
              </a:rPr>
              <a:t>– generally addressed via statistical testing and measurements (p-value, confidence intervals and increasing evidence base over time).</a:t>
            </a:r>
            <a:endParaRPr sz="2000" dirty="0">
              <a:latin typeface="Rockwell"/>
              <a:cs typeface="Rockwell"/>
            </a:endParaRPr>
          </a:p>
        </p:txBody>
      </p:sp>
      <p:sp>
        <p:nvSpPr>
          <p:cNvPr id="55" name="object 55"/>
          <p:cNvSpPr/>
          <p:nvPr/>
        </p:nvSpPr>
        <p:spPr>
          <a:xfrm>
            <a:off x="304800" y="304799"/>
            <a:ext cx="9867900" cy="6949440"/>
          </a:xfrm>
          <a:custGeom>
            <a:avLst/>
            <a:gdLst/>
            <a:ahLst/>
            <a:cxnLst/>
            <a:rect l="l" t="t" r="r" b="b"/>
            <a:pathLst>
              <a:path w="9867900" h="6949440">
                <a:moveTo>
                  <a:pt x="36563" y="36588"/>
                </a:moveTo>
                <a:lnTo>
                  <a:pt x="0" y="36588"/>
                </a:lnTo>
                <a:lnTo>
                  <a:pt x="0" y="6912864"/>
                </a:lnTo>
                <a:lnTo>
                  <a:pt x="0" y="6949440"/>
                </a:lnTo>
                <a:lnTo>
                  <a:pt x="36563" y="6949440"/>
                </a:lnTo>
                <a:lnTo>
                  <a:pt x="36563" y="6912877"/>
                </a:lnTo>
                <a:lnTo>
                  <a:pt x="36563" y="36588"/>
                </a:lnTo>
                <a:close/>
              </a:path>
              <a:path w="9867900" h="6949440">
                <a:moveTo>
                  <a:pt x="36563" y="0"/>
                </a:moveTo>
                <a:lnTo>
                  <a:pt x="0" y="0"/>
                </a:lnTo>
                <a:lnTo>
                  <a:pt x="0" y="36576"/>
                </a:lnTo>
                <a:lnTo>
                  <a:pt x="36563" y="36576"/>
                </a:lnTo>
                <a:lnTo>
                  <a:pt x="36563" y="0"/>
                </a:lnTo>
                <a:close/>
              </a:path>
              <a:path w="9867900" h="6949440">
                <a:moveTo>
                  <a:pt x="9867900" y="6912864"/>
                </a:moveTo>
                <a:lnTo>
                  <a:pt x="36576" y="6912864"/>
                </a:lnTo>
                <a:lnTo>
                  <a:pt x="36576" y="6949440"/>
                </a:lnTo>
                <a:lnTo>
                  <a:pt x="9867900" y="6949440"/>
                </a:lnTo>
                <a:lnTo>
                  <a:pt x="9867900" y="6912864"/>
                </a:lnTo>
                <a:close/>
              </a:path>
              <a:path w="9867900" h="6949440">
                <a:moveTo>
                  <a:pt x="9867900" y="0"/>
                </a:moveTo>
                <a:lnTo>
                  <a:pt x="36576" y="0"/>
                </a:lnTo>
                <a:lnTo>
                  <a:pt x="36576" y="36576"/>
                </a:lnTo>
                <a:lnTo>
                  <a:pt x="9867900" y="36576"/>
                </a:lnTo>
                <a:lnTo>
                  <a:pt x="9867900" y="0"/>
                </a:lnTo>
                <a:close/>
              </a:path>
            </a:pathLst>
          </a:custGeom>
          <a:solidFill>
            <a:srgbClr val="1F497D"/>
          </a:solidFill>
        </p:spPr>
        <p:txBody>
          <a:bodyPr wrap="square" lIns="0" tIns="0" rIns="0" bIns="0" rtlCol="0"/>
          <a:lstStyle/>
          <a:p>
            <a:endParaRPr/>
          </a:p>
        </p:txBody>
      </p:sp>
      <p:sp>
        <p:nvSpPr>
          <p:cNvPr id="59" name="Title 58">
            <a:extLst>
              <a:ext uri="{FF2B5EF4-FFF2-40B4-BE49-F238E27FC236}">
                <a16:creationId xmlns:a16="http://schemas.microsoft.com/office/drawing/2014/main" id="{4AFC92E4-064B-3B5D-E0B8-E9C249132DE6}"/>
              </a:ext>
            </a:extLst>
          </p:cNvPr>
          <p:cNvSpPr>
            <a:spLocks noGrp="1"/>
          </p:cNvSpPr>
          <p:nvPr>
            <p:ph type="title"/>
          </p:nvPr>
        </p:nvSpPr>
        <p:spPr>
          <a:xfrm>
            <a:off x="557142" y="444619"/>
            <a:ext cx="7684821" cy="542760"/>
          </a:xfrm>
        </p:spPr>
        <p:txBody>
          <a:bodyPr>
            <a:normAutofit fontScale="90000"/>
          </a:bodyPr>
          <a:lstStyle/>
          <a:p>
            <a:r>
              <a:rPr lang="en-US" dirty="0"/>
              <a:t>Bias</a:t>
            </a:r>
          </a:p>
        </p:txBody>
      </p:sp>
      <p:sp>
        <p:nvSpPr>
          <p:cNvPr id="7" name="object 3">
            <a:extLst>
              <a:ext uri="{FF2B5EF4-FFF2-40B4-BE49-F238E27FC236}">
                <a16:creationId xmlns:a16="http://schemas.microsoft.com/office/drawing/2014/main" id="{8822334A-BFF9-6612-669C-052BE45AD289}"/>
              </a:ext>
            </a:extLst>
          </p:cNvPr>
          <p:cNvSpPr txBox="1"/>
          <p:nvPr/>
        </p:nvSpPr>
        <p:spPr>
          <a:xfrm>
            <a:off x="698500" y="3778250"/>
            <a:ext cx="8672293" cy="1071447"/>
          </a:xfrm>
          <a:prstGeom prst="rect">
            <a:avLst/>
          </a:prstGeom>
        </p:spPr>
        <p:txBody>
          <a:bodyPr vert="horz" wrap="square" lIns="0" tIns="12700" rIns="0" bIns="0" rtlCol="0">
            <a:spAutoFit/>
          </a:bodyPr>
          <a:lstStyle/>
          <a:p>
            <a:pPr marL="12700" marR="5080">
              <a:lnSpc>
                <a:spcPct val="117600"/>
              </a:lnSpc>
              <a:spcBef>
                <a:spcPts val="100"/>
              </a:spcBef>
            </a:pPr>
            <a:r>
              <a:rPr lang="en-AU" sz="2000" b="1" dirty="0">
                <a:latin typeface="Rockwell"/>
                <a:cs typeface="Rockwell"/>
              </a:rPr>
              <a:t>2.	Bias </a:t>
            </a:r>
            <a:r>
              <a:rPr lang="en-AU" sz="2000" dirty="0">
                <a:latin typeface="Rockwell"/>
                <a:cs typeface="Rockwell"/>
              </a:rPr>
              <a:t>– is generally introduced from study design through how we 	select cases, measure data or analyse results. These need to be 	identified and accounted for in process as much as possible.</a:t>
            </a:r>
            <a:endParaRPr sz="2000" dirty="0">
              <a:latin typeface="Rockwell"/>
              <a:cs typeface="Rockwell"/>
            </a:endParaRPr>
          </a:p>
        </p:txBody>
      </p:sp>
      <p:sp>
        <p:nvSpPr>
          <p:cNvPr id="56" name="object 3">
            <a:extLst>
              <a:ext uri="{FF2B5EF4-FFF2-40B4-BE49-F238E27FC236}">
                <a16:creationId xmlns:a16="http://schemas.microsoft.com/office/drawing/2014/main" id="{57A6B9DA-A1A9-2B9F-03AC-22867BA48BEE}"/>
              </a:ext>
            </a:extLst>
          </p:cNvPr>
          <p:cNvSpPr txBox="1"/>
          <p:nvPr/>
        </p:nvSpPr>
        <p:spPr>
          <a:xfrm>
            <a:off x="698500" y="5098538"/>
            <a:ext cx="8672293" cy="1071447"/>
          </a:xfrm>
          <a:prstGeom prst="rect">
            <a:avLst/>
          </a:prstGeom>
        </p:spPr>
        <p:txBody>
          <a:bodyPr vert="horz" wrap="square" lIns="0" tIns="12700" rIns="0" bIns="0" rtlCol="0">
            <a:spAutoFit/>
          </a:bodyPr>
          <a:lstStyle/>
          <a:p>
            <a:pPr marL="12700" marR="5080">
              <a:lnSpc>
                <a:spcPct val="117600"/>
              </a:lnSpc>
              <a:spcBef>
                <a:spcPts val="100"/>
              </a:spcBef>
            </a:pPr>
            <a:r>
              <a:rPr lang="en-AU" sz="2000" b="1" dirty="0">
                <a:latin typeface="Rockwell"/>
                <a:cs typeface="Rockwell"/>
              </a:rPr>
              <a:t>3.	Confounding </a:t>
            </a:r>
            <a:r>
              <a:rPr lang="en-AU" sz="2000" dirty="0">
                <a:latin typeface="Rockwell"/>
                <a:cs typeface="Rockwell"/>
              </a:rPr>
              <a:t>– when results (magnitude of effect) are impacted by a 	third variable linked to both the outcome (dependent variable) and 	the independent variable studied.</a:t>
            </a:r>
            <a:endParaRPr sz="2000" dirty="0">
              <a:latin typeface="Rockwell"/>
              <a:cs typeface="Rockwe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FBB7A-5E20-1474-4F08-F1CE9A75B745}"/>
              </a:ext>
            </a:extLst>
          </p:cNvPr>
          <p:cNvSpPr>
            <a:spLocks noGrp="1"/>
          </p:cNvSpPr>
          <p:nvPr>
            <p:ph type="title"/>
          </p:nvPr>
        </p:nvSpPr>
        <p:spPr/>
        <p:txBody>
          <a:bodyPr/>
          <a:lstStyle/>
          <a:p>
            <a:r>
              <a:rPr lang="en-US" dirty="0"/>
              <a:t>Bias</a:t>
            </a:r>
          </a:p>
        </p:txBody>
      </p:sp>
      <p:graphicFrame>
        <p:nvGraphicFramePr>
          <p:cNvPr id="4" name="Content Placeholder 3">
            <a:extLst>
              <a:ext uri="{FF2B5EF4-FFF2-40B4-BE49-F238E27FC236}">
                <a16:creationId xmlns:a16="http://schemas.microsoft.com/office/drawing/2014/main" id="{E7C34C81-E4C3-762E-FBBF-984CAABEA601}"/>
              </a:ext>
            </a:extLst>
          </p:cNvPr>
          <p:cNvGraphicFramePr>
            <a:graphicFrameLocks noGrp="1"/>
          </p:cNvGraphicFramePr>
          <p:nvPr>
            <p:ph idx="1"/>
            <p:extLst>
              <p:ext uri="{D42A27DB-BD31-4B8C-83A1-F6EECF244321}">
                <p14:modId xmlns:p14="http://schemas.microsoft.com/office/powerpoint/2010/main" val="3140791270"/>
              </p:ext>
            </p:extLst>
          </p:nvPr>
        </p:nvGraphicFramePr>
        <p:xfrm>
          <a:off x="1687513" y="2220913"/>
          <a:ext cx="7685085" cy="2647188"/>
        </p:xfrm>
        <a:graphic>
          <a:graphicData uri="http://schemas.openxmlformats.org/drawingml/2006/table">
            <a:tbl>
              <a:tblPr firstRow="1" bandRow="1">
                <a:tableStyleId>{5C22544A-7EE6-4342-B048-85BDC9FD1C3A}</a:tableStyleId>
              </a:tblPr>
              <a:tblGrid>
                <a:gridCol w="2561695">
                  <a:extLst>
                    <a:ext uri="{9D8B030D-6E8A-4147-A177-3AD203B41FA5}">
                      <a16:colId xmlns:a16="http://schemas.microsoft.com/office/drawing/2014/main" val="129661705"/>
                    </a:ext>
                  </a:extLst>
                </a:gridCol>
                <a:gridCol w="2561695">
                  <a:extLst>
                    <a:ext uri="{9D8B030D-6E8A-4147-A177-3AD203B41FA5}">
                      <a16:colId xmlns:a16="http://schemas.microsoft.com/office/drawing/2014/main" val="4262006386"/>
                    </a:ext>
                  </a:extLst>
                </a:gridCol>
                <a:gridCol w="2561695">
                  <a:extLst>
                    <a:ext uri="{9D8B030D-6E8A-4147-A177-3AD203B41FA5}">
                      <a16:colId xmlns:a16="http://schemas.microsoft.com/office/drawing/2014/main" val="1990928295"/>
                    </a:ext>
                  </a:extLst>
                </a:gridCol>
              </a:tblGrid>
              <a:tr h="370840">
                <a:tc>
                  <a:txBody>
                    <a:bodyPr/>
                    <a:lstStyle/>
                    <a:p>
                      <a:r>
                        <a:rPr lang="en-US" dirty="0"/>
                        <a:t>Selection bias</a:t>
                      </a:r>
                    </a:p>
                  </a:txBody>
                  <a:tcPr/>
                </a:tc>
                <a:tc>
                  <a:txBody>
                    <a:bodyPr/>
                    <a:lstStyle/>
                    <a:p>
                      <a:r>
                        <a:rPr lang="en-US" dirty="0"/>
                        <a:t>Measurement bias</a:t>
                      </a:r>
                    </a:p>
                  </a:txBody>
                  <a:tcPr/>
                </a:tc>
                <a:tc>
                  <a:txBody>
                    <a:bodyPr/>
                    <a:lstStyle/>
                    <a:p>
                      <a:r>
                        <a:rPr lang="en-US" dirty="0"/>
                        <a:t>Analysis bias</a:t>
                      </a:r>
                    </a:p>
                  </a:txBody>
                  <a:tcPr/>
                </a:tc>
                <a:extLst>
                  <a:ext uri="{0D108BD9-81ED-4DB2-BD59-A6C34878D82A}">
                    <a16:rowId xmlns:a16="http://schemas.microsoft.com/office/drawing/2014/main" val="3770053495"/>
                  </a:ext>
                </a:extLst>
              </a:tr>
              <a:tr h="370840">
                <a:tc>
                  <a:txBody>
                    <a:bodyPr/>
                    <a:lstStyle/>
                    <a:p>
                      <a:pPr marL="285750" indent="-285750">
                        <a:buFont typeface="Arial" panose="020B0604020202020204" pitchFamily="34" charset="0"/>
                        <a:buChar char="•"/>
                      </a:pPr>
                      <a:r>
                        <a:rPr lang="en-US" dirty="0"/>
                        <a:t>Berkson bias</a:t>
                      </a:r>
                    </a:p>
                    <a:p>
                      <a:pPr marL="285750" indent="-285750">
                        <a:buFont typeface="Arial" panose="020B0604020202020204" pitchFamily="34" charset="0"/>
                        <a:buChar char="•"/>
                      </a:pPr>
                      <a:r>
                        <a:rPr lang="en-US" dirty="0"/>
                        <a:t>Neyman bias</a:t>
                      </a:r>
                    </a:p>
                    <a:p>
                      <a:pPr marL="285750" indent="-285750">
                        <a:buFont typeface="Arial" panose="020B0604020202020204" pitchFamily="34" charset="0"/>
                        <a:buChar char="•"/>
                      </a:pPr>
                      <a:r>
                        <a:rPr lang="en-US" dirty="0"/>
                        <a:t>Response bias</a:t>
                      </a:r>
                    </a:p>
                    <a:p>
                      <a:pPr marL="285750" indent="-285750">
                        <a:buFont typeface="Arial" panose="020B0604020202020204" pitchFamily="34" charset="0"/>
                        <a:buChar char="•"/>
                      </a:pPr>
                      <a:r>
                        <a:rPr lang="en-US" dirty="0"/>
                        <a:t>Unmasking bias</a:t>
                      </a:r>
                    </a:p>
                    <a:p>
                      <a:pPr marL="285750" indent="-285750">
                        <a:buFont typeface="Arial" panose="020B0604020202020204" pitchFamily="34" charset="0"/>
                        <a:buChar char="•"/>
                      </a:pPr>
                      <a:r>
                        <a:rPr lang="en-US" dirty="0"/>
                        <a:t>Lead-time bias</a:t>
                      </a:r>
                    </a:p>
                    <a:p>
                      <a:pPr marL="285750" indent="-285750">
                        <a:buFont typeface="Arial" panose="020B0604020202020204" pitchFamily="34" charset="0"/>
                        <a:buChar char="•"/>
                      </a:pPr>
                      <a:r>
                        <a:rPr lang="en-US" dirty="0"/>
                        <a:t>Referral bias</a:t>
                      </a:r>
                    </a:p>
                    <a:p>
                      <a:pPr marL="285750" indent="-285750">
                        <a:buFont typeface="Arial" panose="020B0604020202020204" pitchFamily="34" charset="0"/>
                        <a:buChar char="•"/>
                      </a:pPr>
                      <a:r>
                        <a:rPr lang="en-US" dirty="0"/>
                        <a:t>Diagnostic purity bias</a:t>
                      </a:r>
                    </a:p>
                    <a:p>
                      <a:pPr marL="285750" indent="-285750">
                        <a:buFont typeface="Arial" panose="020B0604020202020204" pitchFamily="34" charset="0"/>
                        <a:buChar char="•"/>
                      </a:pPr>
                      <a:r>
                        <a:rPr lang="en-US" dirty="0"/>
                        <a:t>Membership bias</a:t>
                      </a:r>
                    </a:p>
                  </a:txBody>
                  <a:tcPr/>
                </a:tc>
                <a:tc>
                  <a:txBody>
                    <a:bodyPr/>
                    <a:lstStyle/>
                    <a:p>
                      <a:pPr marL="285750" indent="-285750">
                        <a:buFont typeface="Arial" panose="020B0604020202020204" pitchFamily="34" charset="0"/>
                        <a:buChar char="•"/>
                      </a:pPr>
                      <a:r>
                        <a:rPr lang="en-US" dirty="0"/>
                        <a:t>Recall bias</a:t>
                      </a:r>
                    </a:p>
                    <a:p>
                      <a:pPr marL="285750" indent="-285750">
                        <a:buFont typeface="Arial" panose="020B0604020202020204" pitchFamily="34" charset="0"/>
                        <a:buChar char="•"/>
                      </a:pPr>
                      <a:r>
                        <a:rPr lang="en-US" dirty="0"/>
                        <a:t>Reporting bias</a:t>
                      </a:r>
                    </a:p>
                    <a:p>
                      <a:pPr marL="285750" indent="-285750">
                        <a:buFont typeface="Arial" panose="020B0604020202020204" pitchFamily="34" charset="0"/>
                        <a:buChar char="•"/>
                      </a:pPr>
                      <a:r>
                        <a:rPr lang="en-US" dirty="0"/>
                        <a:t>Observer bias</a:t>
                      </a:r>
                    </a:p>
                    <a:p>
                      <a:pPr marL="285750" indent="-285750">
                        <a:buFont typeface="Arial" panose="020B0604020202020204" pitchFamily="34" charset="0"/>
                        <a:buChar char="•"/>
                      </a:pPr>
                      <a:r>
                        <a:rPr lang="en-US" dirty="0"/>
                        <a:t>Surveillance bias</a:t>
                      </a:r>
                    </a:p>
                    <a:p>
                      <a:pPr marL="285750" indent="-285750">
                        <a:buFont typeface="Arial" panose="020B0604020202020204" pitchFamily="34" charset="0"/>
                        <a:buChar char="•"/>
                      </a:pPr>
                      <a:r>
                        <a:rPr lang="en-US" dirty="0"/>
                        <a:t>Verification bias</a:t>
                      </a:r>
                    </a:p>
                    <a:p>
                      <a:pPr marL="285750" indent="-285750">
                        <a:buFont typeface="Arial" panose="020B0604020202020204" pitchFamily="34" charset="0"/>
                        <a:buChar char="•"/>
                      </a:pPr>
                      <a:r>
                        <a:rPr lang="en-US" dirty="0"/>
                        <a:t>Misclassification bias</a:t>
                      </a:r>
                    </a:p>
                    <a:p>
                      <a:pPr marL="285750" indent="-285750">
                        <a:buFont typeface="Arial" panose="020B0604020202020204" pitchFamily="34" charset="0"/>
                        <a:buChar char="•"/>
                      </a:pPr>
                      <a:r>
                        <a:rPr lang="en-US" dirty="0"/>
                        <a:t>Desirability bias</a:t>
                      </a:r>
                    </a:p>
                    <a:p>
                      <a:pPr marL="285750" indent="-285750">
                        <a:buFont typeface="Arial" panose="020B0604020202020204" pitchFamily="34" charset="0"/>
                        <a:buChar char="•"/>
                      </a:pPr>
                      <a:r>
                        <a:rPr lang="en-US" dirty="0"/>
                        <a:t>Hawthorne effect</a:t>
                      </a:r>
                    </a:p>
                  </a:txBody>
                  <a:tcPr/>
                </a:tc>
                <a:tc>
                  <a:txBody>
                    <a:bodyPr/>
                    <a:lstStyle/>
                    <a:p>
                      <a:pPr marL="285750" indent="-285750">
                        <a:buFont typeface="Arial" panose="020B0604020202020204" pitchFamily="34" charset="0"/>
                        <a:buChar char="•"/>
                      </a:pPr>
                      <a:r>
                        <a:rPr lang="en-US" dirty="0"/>
                        <a:t>Contamination bias</a:t>
                      </a:r>
                    </a:p>
                    <a:p>
                      <a:pPr marL="285750" indent="-285750">
                        <a:buFont typeface="Arial" panose="020B0604020202020204" pitchFamily="34" charset="0"/>
                        <a:buChar char="•"/>
                      </a:pPr>
                      <a:r>
                        <a:rPr lang="en-US" dirty="0"/>
                        <a:t>Availability bias</a:t>
                      </a:r>
                    </a:p>
                    <a:p>
                      <a:pPr marL="285750" indent="-285750">
                        <a:buFont typeface="Arial" panose="020B0604020202020204" pitchFamily="34" charset="0"/>
                        <a:buChar char="•"/>
                      </a:pPr>
                      <a:r>
                        <a:rPr lang="en-US" dirty="0"/>
                        <a:t>Confirmation bias</a:t>
                      </a:r>
                    </a:p>
                  </a:txBody>
                  <a:tcPr/>
                </a:tc>
                <a:extLst>
                  <a:ext uri="{0D108BD9-81ED-4DB2-BD59-A6C34878D82A}">
                    <a16:rowId xmlns:a16="http://schemas.microsoft.com/office/drawing/2014/main" val="3155498578"/>
                  </a:ext>
                </a:extLst>
              </a:tr>
              <a:tr h="370840">
                <a:tc>
                  <a:txBody>
                    <a:bodyPr/>
                    <a:lstStyle/>
                    <a:p>
                      <a:pPr marL="285750" indent="-285750">
                        <a:buFont typeface="Arial" panose="020B0604020202020204" pitchFamily="34" charset="0"/>
                        <a:buChar char="•"/>
                      </a:pPr>
                      <a:r>
                        <a:rPr lang="en-US" dirty="0" err="1"/>
                        <a:t>Randomisation</a:t>
                      </a:r>
                      <a:endParaRPr lang="en-US" dirty="0"/>
                    </a:p>
                  </a:txBody>
                  <a:tcPr/>
                </a:tc>
                <a:tc>
                  <a:txBody>
                    <a:bodyPr/>
                    <a:lstStyle/>
                    <a:p>
                      <a:pPr marL="285750" indent="-285750">
                        <a:buFont typeface="Arial" panose="020B0604020202020204" pitchFamily="34" charset="0"/>
                        <a:buChar char="•"/>
                      </a:pPr>
                      <a:r>
                        <a:rPr lang="en-US" dirty="0"/>
                        <a:t>Blinding</a:t>
                      </a:r>
                    </a:p>
                  </a:txBody>
                  <a:tcPr/>
                </a:tc>
                <a:tc>
                  <a:txBody>
                    <a:bodyPr/>
                    <a:lstStyle/>
                    <a:p>
                      <a:pPr marL="285750" indent="-285750">
                        <a:buFont typeface="Arial" panose="020B0604020202020204" pitchFamily="34" charset="0"/>
                        <a:buChar char="•"/>
                      </a:pPr>
                      <a:r>
                        <a:rPr lang="en-US" dirty="0"/>
                        <a:t>Intention to treat</a:t>
                      </a:r>
                    </a:p>
                  </a:txBody>
                  <a:tcPr/>
                </a:tc>
                <a:extLst>
                  <a:ext uri="{0D108BD9-81ED-4DB2-BD59-A6C34878D82A}">
                    <a16:rowId xmlns:a16="http://schemas.microsoft.com/office/drawing/2014/main" val="2076581781"/>
                  </a:ext>
                </a:extLst>
              </a:tr>
            </a:tbl>
          </a:graphicData>
        </a:graphic>
      </p:graphicFrame>
    </p:spTree>
    <p:extLst>
      <p:ext uri="{BB962C8B-B14F-4D97-AF65-F5344CB8AC3E}">
        <p14:creationId xmlns:p14="http://schemas.microsoft.com/office/powerpoint/2010/main" val="3758964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530DD-39F3-730B-8C34-E9A9CE98E13F}"/>
              </a:ext>
            </a:extLst>
          </p:cNvPr>
          <p:cNvSpPr>
            <a:spLocks noGrp="1"/>
          </p:cNvSpPr>
          <p:nvPr>
            <p:ph type="title"/>
          </p:nvPr>
        </p:nvSpPr>
        <p:spPr/>
        <p:txBody>
          <a:bodyPr/>
          <a:lstStyle/>
          <a:p>
            <a:r>
              <a:rPr lang="en-US"/>
              <a:t>Confounder</a:t>
            </a:r>
            <a:endParaRPr lang="en-US" dirty="0"/>
          </a:p>
        </p:txBody>
      </p:sp>
      <p:pic>
        <p:nvPicPr>
          <p:cNvPr id="1026" name="Picture 2" descr="Understanding Confounding in Epidemiology and Biostatistics: Its Impact on  Data Collection and Analysis">
            <a:extLst>
              <a:ext uri="{FF2B5EF4-FFF2-40B4-BE49-F238E27FC236}">
                <a16:creationId xmlns:a16="http://schemas.microsoft.com/office/drawing/2014/main" id="{DCA77BB5-8F2A-AC09-30E7-583B70C7289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08500" y="2559050"/>
            <a:ext cx="5511800" cy="3175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FD85B05-8526-9C63-D401-93291F211493}"/>
              </a:ext>
            </a:extLst>
          </p:cNvPr>
          <p:cNvSpPr txBox="1"/>
          <p:nvPr/>
        </p:nvSpPr>
        <p:spPr>
          <a:xfrm>
            <a:off x="622300" y="2406650"/>
            <a:ext cx="3657600" cy="2031325"/>
          </a:xfrm>
          <a:prstGeom prst="rect">
            <a:avLst/>
          </a:prstGeom>
          <a:noFill/>
        </p:spPr>
        <p:txBody>
          <a:bodyPr wrap="square" rtlCol="0">
            <a:spAutoFit/>
          </a:bodyPr>
          <a:lstStyle/>
          <a:p>
            <a:pPr marL="285750" indent="-285750">
              <a:buFont typeface="Arial" panose="020B0604020202020204" pitchFamily="34" charset="0"/>
              <a:buChar char="•"/>
            </a:pPr>
            <a:r>
              <a:rPr lang="en-US" dirty="0"/>
              <a:t>The confounder must be related to the exposure </a:t>
            </a:r>
          </a:p>
          <a:p>
            <a:pPr marL="285750" indent="-285750">
              <a:buFont typeface="Arial" panose="020B0604020202020204" pitchFamily="34" charset="0"/>
              <a:buChar char="•"/>
            </a:pPr>
            <a:r>
              <a:rPr lang="en-US" dirty="0"/>
              <a:t>The confounder must be linked to the outcome</a:t>
            </a:r>
          </a:p>
          <a:p>
            <a:pPr marL="285750" indent="-285750">
              <a:buFont typeface="Arial" panose="020B0604020202020204" pitchFamily="34" charset="0"/>
              <a:buChar char="•"/>
            </a:pPr>
            <a:r>
              <a:rPr lang="en-US" dirty="0"/>
              <a:t>It must not be the causal pathway</a:t>
            </a:r>
          </a:p>
          <a:p>
            <a:pPr marL="285750" indent="-285750">
              <a:buFont typeface="Arial" panose="020B0604020202020204" pitchFamily="34" charset="0"/>
              <a:buChar char="•"/>
            </a:pPr>
            <a:r>
              <a:rPr lang="en-US" dirty="0"/>
              <a:t>Distribution must be different in the groups</a:t>
            </a:r>
          </a:p>
        </p:txBody>
      </p:sp>
      <p:sp>
        <p:nvSpPr>
          <p:cNvPr id="6" name="TextBox 5">
            <a:extLst>
              <a:ext uri="{FF2B5EF4-FFF2-40B4-BE49-F238E27FC236}">
                <a16:creationId xmlns:a16="http://schemas.microsoft.com/office/drawing/2014/main" id="{26883E1C-9892-2BC3-1A9E-DF6B1A672BFD}"/>
              </a:ext>
            </a:extLst>
          </p:cNvPr>
          <p:cNvSpPr txBox="1"/>
          <p:nvPr/>
        </p:nvSpPr>
        <p:spPr>
          <a:xfrm>
            <a:off x="5715304" y="5970124"/>
            <a:ext cx="3657600" cy="369332"/>
          </a:xfrm>
          <a:prstGeom prst="rect">
            <a:avLst/>
          </a:prstGeom>
          <a:noFill/>
        </p:spPr>
        <p:txBody>
          <a:bodyPr wrap="square" rtlCol="0">
            <a:spAutoFit/>
          </a:bodyPr>
          <a:lstStyle/>
          <a:p>
            <a:r>
              <a:rPr lang="en-US" b="1" dirty="0"/>
              <a:t>Also: Effect modifiers</a:t>
            </a:r>
            <a:endParaRPr lang="en-US" dirty="0"/>
          </a:p>
        </p:txBody>
      </p:sp>
      <p:sp>
        <p:nvSpPr>
          <p:cNvPr id="7" name="TextBox 6">
            <a:extLst>
              <a:ext uri="{FF2B5EF4-FFF2-40B4-BE49-F238E27FC236}">
                <a16:creationId xmlns:a16="http://schemas.microsoft.com/office/drawing/2014/main" id="{AC685AF4-50F3-833D-D79F-7F986C390964}"/>
              </a:ext>
            </a:extLst>
          </p:cNvPr>
          <p:cNvSpPr txBox="1"/>
          <p:nvPr/>
        </p:nvSpPr>
        <p:spPr>
          <a:xfrm>
            <a:off x="825500" y="4954461"/>
            <a:ext cx="3657600" cy="1200329"/>
          </a:xfrm>
          <a:prstGeom prst="rect">
            <a:avLst/>
          </a:prstGeom>
          <a:noFill/>
        </p:spPr>
        <p:txBody>
          <a:bodyPr wrap="square" rtlCol="0">
            <a:spAutoFit/>
          </a:bodyPr>
          <a:lstStyle/>
          <a:p>
            <a:r>
              <a:rPr lang="en-US" b="1" dirty="0"/>
              <a:t>Addressed via:</a:t>
            </a:r>
          </a:p>
          <a:p>
            <a:pPr marL="285750" indent="-285750">
              <a:buFont typeface="Arial" panose="020B0604020202020204" pitchFamily="34" charset="0"/>
              <a:buChar char="•"/>
            </a:pPr>
            <a:r>
              <a:rPr lang="en-US" dirty="0"/>
              <a:t>Stratification</a:t>
            </a:r>
          </a:p>
          <a:p>
            <a:pPr marL="285750" indent="-285750">
              <a:buFont typeface="Arial" panose="020B0604020202020204" pitchFamily="34" charset="0"/>
              <a:buChar char="•"/>
            </a:pPr>
            <a:r>
              <a:rPr lang="en-US" dirty="0"/>
              <a:t>Matching</a:t>
            </a:r>
          </a:p>
          <a:p>
            <a:pPr marL="285750" indent="-285750">
              <a:buFont typeface="Arial" panose="020B0604020202020204" pitchFamily="34" charset="0"/>
              <a:buChar char="•"/>
            </a:pPr>
            <a:r>
              <a:rPr lang="en-US" dirty="0" err="1"/>
              <a:t>Randomisation</a:t>
            </a:r>
            <a:endParaRPr lang="en-US" dirty="0"/>
          </a:p>
        </p:txBody>
      </p:sp>
    </p:spTree>
    <p:extLst>
      <p:ext uri="{BB962C8B-B14F-4D97-AF65-F5344CB8AC3E}">
        <p14:creationId xmlns:p14="http://schemas.microsoft.com/office/powerpoint/2010/main" val="3605406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65A053-DEC5-783C-3912-F89267D751CD}"/>
              </a:ext>
            </a:extLst>
          </p:cNvPr>
          <p:cNvSpPr>
            <a:spLocks noGrp="1"/>
          </p:cNvSpPr>
          <p:nvPr>
            <p:ph idx="1"/>
          </p:nvPr>
        </p:nvSpPr>
        <p:spPr/>
        <p:txBody>
          <a:bodyPr>
            <a:normAutofit fontScale="92500" lnSpcReduction="10000"/>
          </a:bodyPr>
          <a:lstStyle/>
          <a:p>
            <a:pPr marL="0" indent="0" algn="just">
              <a:buNone/>
            </a:pPr>
            <a:r>
              <a:rPr lang="en-AU" dirty="0"/>
              <a:t>A case-control study investigated moderate to high alcohol consumption as a risk factor for bowel cancer. To undertake the study, researchers first identified all new cases of bowel cancer in a small city through contact with the relevant medical services. Controls for the study were recruited using a random sample of community members from across all suburbs of the city. After recruitment, a total of 88 men and women aged 50 to 70 years with bowel cancer and 277 men and women aged 50 to 70 years without bowel cancer were enrolled. Participants were questioned about alcohol consumption over the preceding 10 years and were then classified as low/non-consumers or moderate/high consumers. The table below presents the findings after data collection.  </a:t>
            </a:r>
          </a:p>
          <a:p>
            <a:pPr marL="0" indent="0" algn="just">
              <a:buNone/>
            </a:pPr>
            <a:endParaRPr lang="en-US" dirty="0"/>
          </a:p>
        </p:txBody>
      </p:sp>
      <p:sp>
        <p:nvSpPr>
          <p:cNvPr id="4" name="TextBox 3">
            <a:extLst>
              <a:ext uri="{FF2B5EF4-FFF2-40B4-BE49-F238E27FC236}">
                <a16:creationId xmlns:a16="http://schemas.microsoft.com/office/drawing/2014/main" id="{070D980A-3C1E-8647-EA6E-3E5FEDB7BF94}"/>
              </a:ext>
            </a:extLst>
          </p:cNvPr>
          <p:cNvSpPr txBox="1"/>
          <p:nvPr/>
        </p:nvSpPr>
        <p:spPr>
          <a:xfrm>
            <a:off x="1688083" y="425450"/>
            <a:ext cx="7684821" cy="1200329"/>
          </a:xfrm>
          <a:prstGeom prst="rect">
            <a:avLst/>
          </a:prstGeom>
          <a:noFill/>
        </p:spPr>
        <p:txBody>
          <a:bodyPr wrap="square" rtlCol="0">
            <a:spAutoFit/>
          </a:bodyPr>
          <a:lstStyle/>
          <a:p>
            <a:r>
              <a:rPr lang="en-AU" dirty="0"/>
              <a:t>The study design was initially planned with the controls selected from lists of attendees at the medical services in the city. However, a senior epidemiologist recommended against this as it would lead to biased results. How could the recruitment of controls from medical services bias the study results? </a:t>
            </a:r>
            <a:endParaRPr lang="en-US" dirty="0"/>
          </a:p>
        </p:txBody>
      </p:sp>
    </p:spTree>
    <p:extLst>
      <p:ext uri="{BB962C8B-B14F-4D97-AF65-F5344CB8AC3E}">
        <p14:creationId xmlns:p14="http://schemas.microsoft.com/office/powerpoint/2010/main" val="1359761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020BB-A117-73D4-FADC-3C0972FC327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9548A9-666D-1A54-47FF-E4E7F853816D}"/>
              </a:ext>
            </a:extLst>
          </p:cNvPr>
          <p:cNvSpPr>
            <a:spLocks noGrp="1"/>
          </p:cNvSpPr>
          <p:nvPr>
            <p:ph idx="1"/>
          </p:nvPr>
        </p:nvSpPr>
        <p:spPr/>
        <p:txBody>
          <a:bodyPr>
            <a:normAutofit fontScale="92500" lnSpcReduction="10000"/>
          </a:bodyPr>
          <a:lstStyle/>
          <a:p>
            <a:pPr marL="0" indent="0" algn="just">
              <a:buNone/>
            </a:pPr>
            <a:r>
              <a:rPr lang="en-AU" dirty="0"/>
              <a:t>A case-control study investigated moderate to high alcohol consumption as a risk factor for bowel cancer. To undertake the study, researchers first identified all new cases of bowel cancer in a small city through contact with the relevant medical services. Controls for the study were recruited using a random sample of community members from across all suburbs of the city. After recruitment, a total of 88 men and women aged 50 to 70 years with bowel cancer and 277 men and women aged 50 to 70 years without bowel cancer were enrolled. Participants were questioned about alcohol consumption over the preceding 10 years and were then classified as low/non-consumers or moderate/high consumers. The table below presents the findings after data collection.  </a:t>
            </a:r>
          </a:p>
          <a:p>
            <a:pPr marL="0" indent="0" algn="just">
              <a:buNone/>
            </a:pPr>
            <a:endParaRPr lang="en-US" dirty="0"/>
          </a:p>
        </p:txBody>
      </p:sp>
      <p:sp>
        <p:nvSpPr>
          <p:cNvPr id="4" name="TextBox 3">
            <a:extLst>
              <a:ext uri="{FF2B5EF4-FFF2-40B4-BE49-F238E27FC236}">
                <a16:creationId xmlns:a16="http://schemas.microsoft.com/office/drawing/2014/main" id="{FCF58BE1-4DCE-5B90-A1A3-08DB710F0446}"/>
              </a:ext>
            </a:extLst>
          </p:cNvPr>
          <p:cNvSpPr txBox="1"/>
          <p:nvPr/>
        </p:nvSpPr>
        <p:spPr>
          <a:xfrm>
            <a:off x="1688083" y="349250"/>
            <a:ext cx="7684821" cy="1754326"/>
          </a:xfrm>
          <a:prstGeom prst="rect">
            <a:avLst/>
          </a:prstGeom>
          <a:noFill/>
        </p:spPr>
        <p:txBody>
          <a:bodyPr wrap="square" rtlCol="0">
            <a:spAutoFit/>
          </a:bodyPr>
          <a:lstStyle/>
          <a:p>
            <a:r>
              <a:rPr lang="en-AU" dirty="0"/>
              <a:t>After the study was completed, a follow-up study was conducted using previous medical records to ascertain alcohol consumption over the 10-year period for all participants. This investigation identified that, while for the cases alcohol consumption was reported accurately, for the control group 50% of participants had under-reported their alcohol consumption. What specific type of bias has occurred here? </a:t>
            </a:r>
            <a:endParaRPr lang="en-US" dirty="0"/>
          </a:p>
        </p:txBody>
      </p:sp>
    </p:spTree>
    <p:extLst>
      <p:ext uri="{BB962C8B-B14F-4D97-AF65-F5344CB8AC3E}">
        <p14:creationId xmlns:p14="http://schemas.microsoft.com/office/powerpoint/2010/main" val="2181095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BDEC1-CE3E-F0CC-55F9-70ABB2290C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FC0823-96A5-36E6-71E9-9CE165323BE2}"/>
              </a:ext>
            </a:extLst>
          </p:cNvPr>
          <p:cNvSpPr>
            <a:spLocks noGrp="1"/>
          </p:cNvSpPr>
          <p:nvPr>
            <p:ph idx="1"/>
          </p:nvPr>
        </p:nvSpPr>
        <p:spPr/>
        <p:txBody>
          <a:bodyPr>
            <a:normAutofit fontScale="92500" lnSpcReduction="10000"/>
          </a:bodyPr>
          <a:lstStyle/>
          <a:p>
            <a:pPr marL="0" indent="0" algn="just">
              <a:buNone/>
            </a:pPr>
            <a:r>
              <a:rPr lang="en-AU" dirty="0"/>
              <a:t>A case-control study investigated moderate to high alcohol consumption as a risk factor for bowel cancer. To undertake the study, researchers first identified all new cases of bowel cancer in a small city through contact with the relevant medical services. Controls for the study were recruited using a random sample of community members from across all suburbs of the city. After recruitment, a total of 88 men and women aged 50 to 70 years with bowel cancer and 277 men and women aged 50 to 70 years without bowel cancer were enrolled. Participants were questioned about alcohol consumption over the preceding 10 years and were then classified as low/non-consumers or moderate/high consumers. The table below presents the findings after data collection.  </a:t>
            </a:r>
          </a:p>
          <a:p>
            <a:pPr marL="0" indent="0" algn="just">
              <a:buNone/>
            </a:pPr>
            <a:endParaRPr lang="en-US" dirty="0"/>
          </a:p>
        </p:txBody>
      </p:sp>
      <p:sp>
        <p:nvSpPr>
          <p:cNvPr id="4" name="TextBox 3">
            <a:extLst>
              <a:ext uri="{FF2B5EF4-FFF2-40B4-BE49-F238E27FC236}">
                <a16:creationId xmlns:a16="http://schemas.microsoft.com/office/drawing/2014/main" id="{76FA1C1F-4F90-18BF-B331-8521A6AD5414}"/>
              </a:ext>
            </a:extLst>
          </p:cNvPr>
          <p:cNvSpPr txBox="1"/>
          <p:nvPr/>
        </p:nvSpPr>
        <p:spPr>
          <a:xfrm>
            <a:off x="1688083" y="349250"/>
            <a:ext cx="7684821" cy="646331"/>
          </a:xfrm>
          <a:prstGeom prst="rect">
            <a:avLst/>
          </a:prstGeom>
          <a:noFill/>
        </p:spPr>
        <p:txBody>
          <a:bodyPr wrap="square" rtlCol="0">
            <a:spAutoFit/>
          </a:bodyPr>
          <a:lstStyle/>
          <a:p>
            <a:r>
              <a:rPr lang="en-AU" dirty="0"/>
              <a:t>What epidemiological problem has the type of bias in led to, with respect to measurement and analysis? </a:t>
            </a:r>
            <a:endParaRPr lang="en-US" dirty="0"/>
          </a:p>
        </p:txBody>
      </p:sp>
    </p:spTree>
    <p:extLst>
      <p:ext uri="{BB962C8B-B14F-4D97-AF65-F5344CB8AC3E}">
        <p14:creationId xmlns:p14="http://schemas.microsoft.com/office/powerpoint/2010/main" val="129794110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817</TotalTime>
  <Words>755</Words>
  <Application>Microsoft Macintosh PowerPoint</Application>
  <PresentationFormat>Custom</PresentationFormat>
  <Paragraphs>50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Gill Sans MT</vt:lpstr>
      <vt:lpstr>Rockwell</vt:lpstr>
      <vt:lpstr>Gallery</vt:lpstr>
      <vt:lpstr>Bias</vt:lpstr>
      <vt:lpstr>Bias</vt:lpstr>
      <vt:lpstr>Confounder</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Robert Lundin</cp:lastModifiedBy>
  <cp:revision>13</cp:revision>
  <dcterms:created xsi:type="dcterms:W3CDTF">2025-05-26T01:09:58Z</dcterms:created>
  <dcterms:modified xsi:type="dcterms:W3CDTF">2025-06-19T01:42:28Z</dcterms:modified>
</cp:coreProperties>
</file>