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8" r:id="rId5"/>
    <p:sldId id="319" r:id="rId6"/>
    <p:sldId id="259" r:id="rId7"/>
    <p:sldId id="260" r:id="rId8"/>
    <p:sldId id="261" r:id="rId9"/>
    <p:sldId id="262" r:id="rId10"/>
    <p:sldId id="299" r:id="rId11"/>
    <p:sldId id="300" r:id="rId12"/>
    <p:sldId id="301" r:id="rId13"/>
    <p:sldId id="298" r:id="rId14"/>
    <p:sldId id="315" r:id="rId15"/>
    <p:sldId id="316" r:id="rId16"/>
    <p:sldId id="317" r:id="rId17"/>
    <p:sldId id="289" r:id="rId18"/>
    <p:sldId id="313" r:id="rId19"/>
    <p:sldId id="267" r:id="rId20"/>
    <p:sldId id="320" r:id="rId21"/>
    <p:sldId id="286" r:id="rId22"/>
    <p:sldId id="304" r:id="rId23"/>
    <p:sldId id="287" r:id="rId24"/>
    <p:sldId id="303" r:id="rId25"/>
    <p:sldId id="305" r:id="rId26"/>
    <p:sldId id="306" r:id="rId27"/>
    <p:sldId id="294" r:id="rId28"/>
    <p:sldId id="295" r:id="rId29"/>
    <p:sldId id="346" r:id="rId30"/>
    <p:sldId id="347" r:id="rId31"/>
    <p:sldId id="348" r:id="rId32"/>
    <p:sldId id="308" r:id="rId33"/>
    <p:sldId id="309" r:id="rId34"/>
    <p:sldId id="349" r:id="rId35"/>
    <p:sldId id="350" r:id="rId36"/>
    <p:sldId id="351" r:id="rId37"/>
    <p:sldId id="352" r:id="rId38"/>
    <p:sldId id="353" r:id="rId39"/>
    <p:sldId id="321" r:id="rId40"/>
    <p:sldId id="324" r:id="rId41"/>
    <p:sldId id="327" r:id="rId42"/>
    <p:sldId id="329" r:id="rId43"/>
    <p:sldId id="328" r:id="rId44"/>
    <p:sldId id="339" r:id="rId45"/>
    <p:sldId id="330" r:id="rId46"/>
    <p:sldId id="344" r:id="rId47"/>
    <p:sldId id="345" r:id="rId48"/>
    <p:sldId id="354" r:id="rId49"/>
    <p:sldId id="355" r:id="rId50"/>
    <p:sldId id="35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3"/>
    <p:restoredTop sz="94712"/>
  </p:normalViewPr>
  <p:slideViewPr>
    <p:cSldViewPr snapToGrid="0">
      <p:cViewPr varScale="1">
        <p:scale>
          <a:sx n="116" d="100"/>
          <a:sy n="116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3BB22-347A-4EE3-A5B3-A60850C860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5A05FC-418B-47BD-B14C-7CC079A0D32D}">
      <dgm:prSet/>
      <dgm:spPr/>
      <dgm:t>
        <a:bodyPr/>
        <a:lstStyle/>
        <a:p>
          <a:r>
            <a:rPr lang="en-US"/>
            <a:t>Bipolar disorder tends to worsen if it is not treated</a:t>
          </a:r>
        </a:p>
      </dgm:t>
    </dgm:pt>
    <dgm:pt modelId="{7F1E1D9E-9A29-4420-961E-94A7907F6E0B}" type="parTrans" cxnId="{8504FCE8-3838-415D-9EEE-3D100D29BF49}">
      <dgm:prSet/>
      <dgm:spPr/>
      <dgm:t>
        <a:bodyPr/>
        <a:lstStyle/>
        <a:p>
          <a:endParaRPr lang="en-US"/>
        </a:p>
      </dgm:t>
    </dgm:pt>
    <dgm:pt modelId="{951E97FC-2AFF-4458-BC78-400BF46208FD}" type="sibTrans" cxnId="{8504FCE8-3838-415D-9EEE-3D100D29BF49}">
      <dgm:prSet/>
      <dgm:spPr/>
      <dgm:t>
        <a:bodyPr/>
        <a:lstStyle/>
        <a:p>
          <a:endParaRPr lang="en-US"/>
        </a:p>
      </dgm:t>
    </dgm:pt>
    <dgm:pt modelId="{766CC051-18F8-454F-90D9-CE032444539A}">
      <dgm:prSet/>
      <dgm:spPr/>
      <dgm:t>
        <a:bodyPr/>
        <a:lstStyle/>
        <a:p>
          <a:r>
            <a:rPr lang="en-US"/>
            <a:t>More frequent, more severe episodes</a:t>
          </a:r>
        </a:p>
      </dgm:t>
    </dgm:pt>
    <dgm:pt modelId="{8CF8D9BF-DC4B-44E2-9B05-7D12CB02C8E2}" type="parTrans" cxnId="{A78070FD-999E-4A80-8F66-73D2AE3DDC74}">
      <dgm:prSet/>
      <dgm:spPr/>
      <dgm:t>
        <a:bodyPr/>
        <a:lstStyle/>
        <a:p>
          <a:endParaRPr lang="en-US"/>
        </a:p>
      </dgm:t>
    </dgm:pt>
    <dgm:pt modelId="{9B76CA96-A4D9-438F-B40F-DED8B49022F1}" type="sibTrans" cxnId="{A78070FD-999E-4A80-8F66-73D2AE3DDC74}">
      <dgm:prSet/>
      <dgm:spPr/>
      <dgm:t>
        <a:bodyPr/>
        <a:lstStyle/>
        <a:p>
          <a:endParaRPr lang="en-US"/>
        </a:p>
      </dgm:t>
    </dgm:pt>
    <dgm:pt modelId="{A416B0F6-3A8A-4285-B0B0-A5C9ED394E09}">
      <dgm:prSet/>
      <dgm:spPr/>
      <dgm:t>
        <a:bodyPr/>
        <a:lstStyle/>
        <a:p>
          <a:r>
            <a:rPr lang="en-US"/>
            <a:t>Delays in getting the correct diagnosis and treatment make a person more likely to experience personal, social, and work-related problems</a:t>
          </a:r>
        </a:p>
      </dgm:t>
    </dgm:pt>
    <dgm:pt modelId="{39902038-F072-446A-8B3B-0AD59D890373}" type="parTrans" cxnId="{2E5CDB71-2F64-4DD6-982E-ACAF88E77444}">
      <dgm:prSet/>
      <dgm:spPr/>
      <dgm:t>
        <a:bodyPr/>
        <a:lstStyle/>
        <a:p>
          <a:endParaRPr lang="en-US"/>
        </a:p>
      </dgm:t>
    </dgm:pt>
    <dgm:pt modelId="{69AA83BB-5670-4C76-910A-DC97037CAC13}" type="sibTrans" cxnId="{2E5CDB71-2F64-4DD6-982E-ACAF88E77444}">
      <dgm:prSet/>
      <dgm:spPr/>
      <dgm:t>
        <a:bodyPr/>
        <a:lstStyle/>
        <a:p>
          <a:endParaRPr lang="en-US"/>
        </a:p>
      </dgm:t>
    </dgm:pt>
    <dgm:pt modelId="{A9EF5603-5354-4AC2-A9F2-EFE22DE5ECC6}">
      <dgm:prSet/>
      <dgm:spPr/>
      <dgm:t>
        <a:bodyPr/>
        <a:lstStyle/>
        <a:p>
          <a:r>
            <a:rPr lang="en-US"/>
            <a:t>Misprescribed antidepressants – rapid cycling</a:t>
          </a:r>
        </a:p>
      </dgm:t>
    </dgm:pt>
    <dgm:pt modelId="{1B6EB02C-C0B9-4AD8-8B1D-74008374A058}" type="parTrans" cxnId="{C08F425C-2539-4CB4-8113-4AD38EFCED96}">
      <dgm:prSet/>
      <dgm:spPr/>
      <dgm:t>
        <a:bodyPr/>
        <a:lstStyle/>
        <a:p>
          <a:endParaRPr lang="en-US"/>
        </a:p>
      </dgm:t>
    </dgm:pt>
    <dgm:pt modelId="{BC064046-401F-46DF-8E61-3DFF180F5E56}" type="sibTrans" cxnId="{C08F425C-2539-4CB4-8113-4AD38EFCED96}">
      <dgm:prSet/>
      <dgm:spPr/>
      <dgm:t>
        <a:bodyPr/>
        <a:lstStyle/>
        <a:p>
          <a:endParaRPr lang="en-US"/>
        </a:p>
      </dgm:t>
    </dgm:pt>
    <dgm:pt modelId="{D94C5EBF-67FD-4F60-8503-9DFC941875C6}" type="pres">
      <dgm:prSet presAssocID="{7DD3BB22-347A-4EE3-A5B3-A60850C86069}" presName="root" presStyleCnt="0">
        <dgm:presLayoutVars>
          <dgm:dir/>
          <dgm:resizeHandles val="exact"/>
        </dgm:presLayoutVars>
      </dgm:prSet>
      <dgm:spPr/>
    </dgm:pt>
    <dgm:pt modelId="{8DA1F5AE-EC45-4296-8340-C0A3F2204CB8}" type="pres">
      <dgm:prSet presAssocID="{0B5A05FC-418B-47BD-B14C-7CC079A0D32D}" presName="compNode" presStyleCnt="0"/>
      <dgm:spPr/>
    </dgm:pt>
    <dgm:pt modelId="{231C69DE-A2A0-43F3-BD22-90D4E29F7BE0}" type="pres">
      <dgm:prSet presAssocID="{0B5A05FC-418B-47BD-B14C-7CC079A0D32D}" presName="bgRect" presStyleLbl="bgShp" presStyleIdx="0" presStyleCnt="3"/>
      <dgm:spPr/>
    </dgm:pt>
    <dgm:pt modelId="{92F20EE9-4289-4C88-8104-DEB5795CA5CE}" type="pres">
      <dgm:prSet presAssocID="{0B5A05FC-418B-47BD-B14C-7CC079A0D3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3D95195-07D8-4AFC-8730-29EA1722C916}" type="pres">
      <dgm:prSet presAssocID="{0B5A05FC-418B-47BD-B14C-7CC079A0D32D}" presName="spaceRect" presStyleCnt="0"/>
      <dgm:spPr/>
    </dgm:pt>
    <dgm:pt modelId="{0E84FE3C-A817-427D-9B91-5AAE34C2A5CD}" type="pres">
      <dgm:prSet presAssocID="{0B5A05FC-418B-47BD-B14C-7CC079A0D32D}" presName="parTx" presStyleLbl="revTx" presStyleIdx="0" presStyleCnt="4">
        <dgm:presLayoutVars>
          <dgm:chMax val="0"/>
          <dgm:chPref val="0"/>
        </dgm:presLayoutVars>
      </dgm:prSet>
      <dgm:spPr/>
    </dgm:pt>
    <dgm:pt modelId="{D0B1930B-5822-4A6F-9E1C-8AE50EEF61F8}" type="pres">
      <dgm:prSet presAssocID="{0B5A05FC-418B-47BD-B14C-7CC079A0D32D}" presName="desTx" presStyleLbl="revTx" presStyleIdx="1" presStyleCnt="4">
        <dgm:presLayoutVars/>
      </dgm:prSet>
      <dgm:spPr/>
    </dgm:pt>
    <dgm:pt modelId="{283AB674-C684-4F15-8870-B1D366D7D111}" type="pres">
      <dgm:prSet presAssocID="{951E97FC-2AFF-4458-BC78-400BF46208FD}" presName="sibTrans" presStyleCnt="0"/>
      <dgm:spPr/>
    </dgm:pt>
    <dgm:pt modelId="{0833BB3C-52A4-452B-A840-2D6C4D8C8DE2}" type="pres">
      <dgm:prSet presAssocID="{A416B0F6-3A8A-4285-B0B0-A5C9ED394E09}" presName="compNode" presStyleCnt="0"/>
      <dgm:spPr/>
    </dgm:pt>
    <dgm:pt modelId="{3D92AFA2-BFE6-444A-9BB7-03FAB04FA33D}" type="pres">
      <dgm:prSet presAssocID="{A416B0F6-3A8A-4285-B0B0-A5C9ED394E09}" presName="bgRect" presStyleLbl="bgShp" presStyleIdx="1" presStyleCnt="3"/>
      <dgm:spPr/>
    </dgm:pt>
    <dgm:pt modelId="{C0AEB377-7323-4570-B6AA-62FA8655FD36}" type="pres">
      <dgm:prSet presAssocID="{A416B0F6-3A8A-4285-B0B0-A5C9ED394E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54A0CBF-A208-4BDD-A327-B049C20C591A}" type="pres">
      <dgm:prSet presAssocID="{A416B0F6-3A8A-4285-B0B0-A5C9ED394E09}" presName="spaceRect" presStyleCnt="0"/>
      <dgm:spPr/>
    </dgm:pt>
    <dgm:pt modelId="{A11602E7-C323-4814-99DB-5BC87D660F41}" type="pres">
      <dgm:prSet presAssocID="{A416B0F6-3A8A-4285-B0B0-A5C9ED394E09}" presName="parTx" presStyleLbl="revTx" presStyleIdx="2" presStyleCnt="4">
        <dgm:presLayoutVars>
          <dgm:chMax val="0"/>
          <dgm:chPref val="0"/>
        </dgm:presLayoutVars>
      </dgm:prSet>
      <dgm:spPr/>
    </dgm:pt>
    <dgm:pt modelId="{0C1DCFED-79EC-479C-8809-F5D9B8A723B0}" type="pres">
      <dgm:prSet presAssocID="{69AA83BB-5670-4C76-910A-DC97037CAC13}" presName="sibTrans" presStyleCnt="0"/>
      <dgm:spPr/>
    </dgm:pt>
    <dgm:pt modelId="{B063E305-794C-447E-9EA5-3561685FF344}" type="pres">
      <dgm:prSet presAssocID="{A9EF5603-5354-4AC2-A9F2-EFE22DE5ECC6}" presName="compNode" presStyleCnt="0"/>
      <dgm:spPr/>
    </dgm:pt>
    <dgm:pt modelId="{B9A8C008-5432-4FD0-A6E0-42C47AEB3320}" type="pres">
      <dgm:prSet presAssocID="{A9EF5603-5354-4AC2-A9F2-EFE22DE5ECC6}" presName="bgRect" presStyleLbl="bgShp" presStyleIdx="2" presStyleCnt="3"/>
      <dgm:spPr/>
    </dgm:pt>
    <dgm:pt modelId="{40AD9CA4-253D-441B-9D32-5B8CF401618F}" type="pres">
      <dgm:prSet presAssocID="{A9EF5603-5354-4AC2-A9F2-EFE22DE5EC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ing"/>
        </a:ext>
      </dgm:extLst>
    </dgm:pt>
    <dgm:pt modelId="{95617EEC-2A95-4D8B-BB7A-C0D236726F4D}" type="pres">
      <dgm:prSet presAssocID="{A9EF5603-5354-4AC2-A9F2-EFE22DE5ECC6}" presName="spaceRect" presStyleCnt="0"/>
      <dgm:spPr/>
    </dgm:pt>
    <dgm:pt modelId="{76A9CB0B-FA16-410A-91C0-C78A6B94CBD3}" type="pres">
      <dgm:prSet presAssocID="{A9EF5603-5354-4AC2-A9F2-EFE22DE5ECC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4A3A90B-9709-480B-B813-1EF0D116475D}" type="presOf" srcId="{7DD3BB22-347A-4EE3-A5B3-A60850C86069}" destId="{D94C5EBF-67FD-4F60-8503-9DFC941875C6}" srcOrd="0" destOrd="0" presId="urn:microsoft.com/office/officeart/2018/2/layout/IconVerticalSolidList"/>
    <dgm:cxn modelId="{C08F425C-2539-4CB4-8113-4AD38EFCED96}" srcId="{7DD3BB22-347A-4EE3-A5B3-A60850C86069}" destId="{A9EF5603-5354-4AC2-A9F2-EFE22DE5ECC6}" srcOrd="2" destOrd="0" parTransId="{1B6EB02C-C0B9-4AD8-8B1D-74008374A058}" sibTransId="{BC064046-401F-46DF-8E61-3DFF180F5E56}"/>
    <dgm:cxn modelId="{CFA28E60-B062-451D-91DB-F1E55720E438}" type="presOf" srcId="{A416B0F6-3A8A-4285-B0B0-A5C9ED394E09}" destId="{A11602E7-C323-4814-99DB-5BC87D660F41}" srcOrd="0" destOrd="0" presId="urn:microsoft.com/office/officeart/2018/2/layout/IconVerticalSolidList"/>
    <dgm:cxn modelId="{7B6A1B63-000D-4870-A92C-7FBA328AAE7F}" type="presOf" srcId="{766CC051-18F8-454F-90D9-CE032444539A}" destId="{D0B1930B-5822-4A6F-9E1C-8AE50EEF61F8}" srcOrd="0" destOrd="0" presId="urn:microsoft.com/office/officeart/2018/2/layout/IconVerticalSolidList"/>
    <dgm:cxn modelId="{42F97570-BC46-4305-A665-9E910A6FFCAE}" type="presOf" srcId="{0B5A05FC-418B-47BD-B14C-7CC079A0D32D}" destId="{0E84FE3C-A817-427D-9B91-5AAE34C2A5CD}" srcOrd="0" destOrd="0" presId="urn:microsoft.com/office/officeart/2018/2/layout/IconVerticalSolidList"/>
    <dgm:cxn modelId="{2E5CDB71-2F64-4DD6-982E-ACAF88E77444}" srcId="{7DD3BB22-347A-4EE3-A5B3-A60850C86069}" destId="{A416B0F6-3A8A-4285-B0B0-A5C9ED394E09}" srcOrd="1" destOrd="0" parTransId="{39902038-F072-446A-8B3B-0AD59D890373}" sibTransId="{69AA83BB-5670-4C76-910A-DC97037CAC13}"/>
    <dgm:cxn modelId="{2047CBAA-E693-44F7-81C2-4B0D1ED73738}" type="presOf" srcId="{A9EF5603-5354-4AC2-A9F2-EFE22DE5ECC6}" destId="{76A9CB0B-FA16-410A-91C0-C78A6B94CBD3}" srcOrd="0" destOrd="0" presId="urn:microsoft.com/office/officeart/2018/2/layout/IconVerticalSolidList"/>
    <dgm:cxn modelId="{8504FCE8-3838-415D-9EEE-3D100D29BF49}" srcId="{7DD3BB22-347A-4EE3-A5B3-A60850C86069}" destId="{0B5A05FC-418B-47BD-B14C-7CC079A0D32D}" srcOrd="0" destOrd="0" parTransId="{7F1E1D9E-9A29-4420-961E-94A7907F6E0B}" sibTransId="{951E97FC-2AFF-4458-BC78-400BF46208FD}"/>
    <dgm:cxn modelId="{A78070FD-999E-4A80-8F66-73D2AE3DDC74}" srcId="{0B5A05FC-418B-47BD-B14C-7CC079A0D32D}" destId="{766CC051-18F8-454F-90D9-CE032444539A}" srcOrd="0" destOrd="0" parTransId="{8CF8D9BF-DC4B-44E2-9B05-7D12CB02C8E2}" sibTransId="{9B76CA96-A4D9-438F-B40F-DED8B49022F1}"/>
    <dgm:cxn modelId="{0C22C5B6-4295-42EF-A0E4-3478283DEBB7}" type="presParOf" srcId="{D94C5EBF-67FD-4F60-8503-9DFC941875C6}" destId="{8DA1F5AE-EC45-4296-8340-C0A3F2204CB8}" srcOrd="0" destOrd="0" presId="urn:microsoft.com/office/officeart/2018/2/layout/IconVerticalSolidList"/>
    <dgm:cxn modelId="{595A924D-E760-478A-B989-FD9C7F5B5BB5}" type="presParOf" srcId="{8DA1F5AE-EC45-4296-8340-C0A3F2204CB8}" destId="{231C69DE-A2A0-43F3-BD22-90D4E29F7BE0}" srcOrd="0" destOrd="0" presId="urn:microsoft.com/office/officeart/2018/2/layout/IconVerticalSolidList"/>
    <dgm:cxn modelId="{B426048F-5859-4A42-BAFC-64591A0E84D1}" type="presParOf" srcId="{8DA1F5AE-EC45-4296-8340-C0A3F2204CB8}" destId="{92F20EE9-4289-4C88-8104-DEB5795CA5CE}" srcOrd="1" destOrd="0" presId="urn:microsoft.com/office/officeart/2018/2/layout/IconVerticalSolidList"/>
    <dgm:cxn modelId="{2110F727-D8FB-42AB-8B2F-44EEB869E0AF}" type="presParOf" srcId="{8DA1F5AE-EC45-4296-8340-C0A3F2204CB8}" destId="{43D95195-07D8-4AFC-8730-29EA1722C916}" srcOrd="2" destOrd="0" presId="urn:microsoft.com/office/officeart/2018/2/layout/IconVerticalSolidList"/>
    <dgm:cxn modelId="{649024E0-1E6F-4E7B-84AE-B4CEEADD1697}" type="presParOf" srcId="{8DA1F5AE-EC45-4296-8340-C0A3F2204CB8}" destId="{0E84FE3C-A817-427D-9B91-5AAE34C2A5CD}" srcOrd="3" destOrd="0" presId="urn:microsoft.com/office/officeart/2018/2/layout/IconVerticalSolidList"/>
    <dgm:cxn modelId="{965DE9A9-DE2C-48C4-B90D-E119A3DC56F3}" type="presParOf" srcId="{8DA1F5AE-EC45-4296-8340-C0A3F2204CB8}" destId="{D0B1930B-5822-4A6F-9E1C-8AE50EEF61F8}" srcOrd="4" destOrd="0" presId="urn:microsoft.com/office/officeart/2018/2/layout/IconVerticalSolidList"/>
    <dgm:cxn modelId="{C45044E3-0322-409A-93F5-A25DB3EEC182}" type="presParOf" srcId="{D94C5EBF-67FD-4F60-8503-9DFC941875C6}" destId="{283AB674-C684-4F15-8870-B1D366D7D111}" srcOrd="1" destOrd="0" presId="urn:microsoft.com/office/officeart/2018/2/layout/IconVerticalSolidList"/>
    <dgm:cxn modelId="{5F85E619-B39A-4DD7-A96B-90AC0892E6EE}" type="presParOf" srcId="{D94C5EBF-67FD-4F60-8503-9DFC941875C6}" destId="{0833BB3C-52A4-452B-A840-2D6C4D8C8DE2}" srcOrd="2" destOrd="0" presId="urn:microsoft.com/office/officeart/2018/2/layout/IconVerticalSolidList"/>
    <dgm:cxn modelId="{05423BFB-20D3-478B-BE9D-DDDD3BAC8632}" type="presParOf" srcId="{0833BB3C-52A4-452B-A840-2D6C4D8C8DE2}" destId="{3D92AFA2-BFE6-444A-9BB7-03FAB04FA33D}" srcOrd="0" destOrd="0" presId="urn:microsoft.com/office/officeart/2018/2/layout/IconVerticalSolidList"/>
    <dgm:cxn modelId="{4A9CF5C2-8EFC-45E9-951F-0F2208B2946A}" type="presParOf" srcId="{0833BB3C-52A4-452B-A840-2D6C4D8C8DE2}" destId="{C0AEB377-7323-4570-B6AA-62FA8655FD36}" srcOrd="1" destOrd="0" presId="urn:microsoft.com/office/officeart/2018/2/layout/IconVerticalSolidList"/>
    <dgm:cxn modelId="{B4C8BB03-7CE2-44BA-A5D1-825E622CEA54}" type="presParOf" srcId="{0833BB3C-52A4-452B-A840-2D6C4D8C8DE2}" destId="{254A0CBF-A208-4BDD-A327-B049C20C591A}" srcOrd="2" destOrd="0" presId="urn:microsoft.com/office/officeart/2018/2/layout/IconVerticalSolidList"/>
    <dgm:cxn modelId="{52D42D1E-596D-47B7-A9B2-33E51BCB5446}" type="presParOf" srcId="{0833BB3C-52A4-452B-A840-2D6C4D8C8DE2}" destId="{A11602E7-C323-4814-99DB-5BC87D660F41}" srcOrd="3" destOrd="0" presId="urn:microsoft.com/office/officeart/2018/2/layout/IconVerticalSolidList"/>
    <dgm:cxn modelId="{417B6F27-645F-47AE-A46C-D301E76D438F}" type="presParOf" srcId="{D94C5EBF-67FD-4F60-8503-9DFC941875C6}" destId="{0C1DCFED-79EC-479C-8809-F5D9B8A723B0}" srcOrd="3" destOrd="0" presId="urn:microsoft.com/office/officeart/2018/2/layout/IconVerticalSolidList"/>
    <dgm:cxn modelId="{ADFF16B6-A17E-4C33-8C32-3578FE7D4752}" type="presParOf" srcId="{D94C5EBF-67FD-4F60-8503-9DFC941875C6}" destId="{B063E305-794C-447E-9EA5-3561685FF344}" srcOrd="4" destOrd="0" presId="urn:microsoft.com/office/officeart/2018/2/layout/IconVerticalSolidList"/>
    <dgm:cxn modelId="{455441F3-4519-4C0E-B4EA-02D574491F34}" type="presParOf" srcId="{B063E305-794C-447E-9EA5-3561685FF344}" destId="{B9A8C008-5432-4FD0-A6E0-42C47AEB3320}" srcOrd="0" destOrd="0" presId="urn:microsoft.com/office/officeart/2018/2/layout/IconVerticalSolidList"/>
    <dgm:cxn modelId="{E5341C64-49D0-4987-921C-0205FC82DAA1}" type="presParOf" srcId="{B063E305-794C-447E-9EA5-3561685FF344}" destId="{40AD9CA4-253D-441B-9D32-5B8CF401618F}" srcOrd="1" destOrd="0" presId="urn:microsoft.com/office/officeart/2018/2/layout/IconVerticalSolidList"/>
    <dgm:cxn modelId="{FF531ACB-7619-462B-A868-FEDC8AEB7E66}" type="presParOf" srcId="{B063E305-794C-447E-9EA5-3561685FF344}" destId="{95617EEC-2A95-4D8B-BB7A-C0D236726F4D}" srcOrd="2" destOrd="0" presId="urn:microsoft.com/office/officeart/2018/2/layout/IconVerticalSolidList"/>
    <dgm:cxn modelId="{FAF58C2E-E052-49E9-AC62-DE5FFCB0C6A5}" type="presParOf" srcId="{B063E305-794C-447E-9EA5-3561685FF344}" destId="{76A9CB0B-FA16-410A-91C0-C78A6B94CB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2C303E-D614-4E05-89F3-B83734886A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E9FD0-D7C4-4BF1-954A-D116B875180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If severe, admission may be necessary</a:t>
          </a:r>
          <a:endParaRPr lang="en-US"/>
        </a:p>
      </dgm:t>
    </dgm:pt>
    <dgm:pt modelId="{7ADA0A84-B51C-49A2-B0C3-10C40CA699C1}" type="parTrans" cxnId="{B0D72984-1152-496C-B9BD-268187953D43}">
      <dgm:prSet/>
      <dgm:spPr/>
      <dgm:t>
        <a:bodyPr/>
        <a:lstStyle/>
        <a:p>
          <a:endParaRPr lang="en-US"/>
        </a:p>
      </dgm:t>
    </dgm:pt>
    <dgm:pt modelId="{05074A73-4CF6-4900-B22C-1560DAD56506}" type="sibTrans" cxnId="{B0D72984-1152-496C-B9BD-268187953D43}">
      <dgm:prSet/>
      <dgm:spPr/>
      <dgm:t>
        <a:bodyPr/>
        <a:lstStyle/>
        <a:p>
          <a:endParaRPr lang="en-US"/>
        </a:p>
      </dgm:t>
    </dgm:pt>
    <dgm:pt modelId="{7FEC1FA9-778E-4BE7-A9C4-8F3BFAB9972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Optimise doses of mood stabilisers</a:t>
          </a:r>
          <a:endParaRPr lang="en-US"/>
        </a:p>
      </dgm:t>
    </dgm:pt>
    <dgm:pt modelId="{8EB0C8E4-DA32-4711-8276-8D2D74AE499E}" type="parTrans" cxnId="{BFB96BB4-AFA1-4DFD-BC0A-87F59D550136}">
      <dgm:prSet/>
      <dgm:spPr/>
      <dgm:t>
        <a:bodyPr/>
        <a:lstStyle/>
        <a:p>
          <a:endParaRPr lang="en-US"/>
        </a:p>
      </dgm:t>
    </dgm:pt>
    <dgm:pt modelId="{B657C66C-53B6-4BE7-B737-86D660EC6D40}" type="sibTrans" cxnId="{BFB96BB4-AFA1-4DFD-BC0A-87F59D550136}">
      <dgm:prSet/>
      <dgm:spPr/>
      <dgm:t>
        <a:bodyPr/>
        <a:lstStyle/>
        <a:p>
          <a:endParaRPr lang="en-US"/>
        </a:p>
      </dgm:t>
    </dgm:pt>
    <dgm:pt modelId="{BA870F45-B29A-4D92-A888-B845DB31CD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antidepressants with caution</a:t>
          </a:r>
          <a:endParaRPr lang="en-US"/>
        </a:p>
      </dgm:t>
    </dgm:pt>
    <dgm:pt modelId="{40AB53B4-3199-46FA-B66D-225DCF13B3E0}" type="parTrans" cxnId="{AAB71884-6D26-4F2C-AC41-F36414879FFA}">
      <dgm:prSet/>
      <dgm:spPr/>
      <dgm:t>
        <a:bodyPr/>
        <a:lstStyle/>
        <a:p>
          <a:endParaRPr lang="en-US"/>
        </a:p>
      </dgm:t>
    </dgm:pt>
    <dgm:pt modelId="{6BC2622B-6611-4057-9F92-E839BD3F14A1}" type="sibTrans" cxnId="{AAB71884-6D26-4F2C-AC41-F36414879FFA}">
      <dgm:prSet/>
      <dgm:spPr/>
      <dgm:t>
        <a:bodyPr/>
        <a:lstStyle/>
        <a:p>
          <a:endParaRPr lang="en-US"/>
        </a:p>
      </dgm:t>
    </dgm:pt>
    <dgm:pt modelId="{B7CF9BED-E1CD-4FA4-8EA6-4ED8B3FC0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Always alongside a mood stabiliser</a:t>
          </a:r>
          <a:endParaRPr lang="en-US"/>
        </a:p>
      </dgm:t>
    </dgm:pt>
    <dgm:pt modelId="{B94B30FD-F2C1-4381-9A33-C5164F09DCC3}" type="parTrans" cxnId="{4138111E-F517-49B5-9C71-93CAA57DC02E}">
      <dgm:prSet/>
      <dgm:spPr/>
      <dgm:t>
        <a:bodyPr/>
        <a:lstStyle/>
        <a:p>
          <a:endParaRPr lang="en-US"/>
        </a:p>
      </dgm:t>
    </dgm:pt>
    <dgm:pt modelId="{0E70C1B9-4B94-4500-B2BF-8E2594D09478}" type="sibTrans" cxnId="{4138111E-F517-49B5-9C71-93CAA57DC02E}">
      <dgm:prSet/>
      <dgm:spPr/>
      <dgm:t>
        <a:bodyPr/>
        <a:lstStyle/>
        <a:p>
          <a:endParaRPr lang="en-US"/>
        </a:p>
      </dgm:t>
    </dgm:pt>
    <dgm:pt modelId="{77400D5C-CB44-4AEB-8283-AF472CAECF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Not proven efficacy over above</a:t>
          </a:r>
          <a:endParaRPr lang="en-US"/>
        </a:p>
      </dgm:t>
    </dgm:pt>
    <dgm:pt modelId="{D263CA71-C321-4F20-8778-9DB728BE16DC}" type="parTrans" cxnId="{9D677FF8-DB34-4D02-9B7A-EB94AC9BDD20}">
      <dgm:prSet/>
      <dgm:spPr/>
      <dgm:t>
        <a:bodyPr/>
        <a:lstStyle/>
        <a:p>
          <a:endParaRPr lang="en-US"/>
        </a:p>
      </dgm:t>
    </dgm:pt>
    <dgm:pt modelId="{C5529491-F221-48BA-8A0A-380D5F65D1FB}" type="sibTrans" cxnId="{9D677FF8-DB34-4D02-9B7A-EB94AC9BDD20}">
      <dgm:prSet/>
      <dgm:spPr/>
      <dgm:t>
        <a:bodyPr/>
        <a:lstStyle/>
        <a:p>
          <a:endParaRPr lang="en-US"/>
        </a:p>
      </dgm:t>
    </dgm:pt>
    <dgm:pt modelId="{821C82CA-6A3D-425D-BBF0-6EC76BF41E1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Only for maximum of 3 months after recovery</a:t>
          </a:r>
          <a:endParaRPr lang="en-US"/>
        </a:p>
      </dgm:t>
    </dgm:pt>
    <dgm:pt modelId="{73B82CBE-ACA3-4C28-A63E-31BD1FC8E533}" type="parTrans" cxnId="{7AC1CEED-77B7-416B-AB9C-0BCA845F2BDA}">
      <dgm:prSet/>
      <dgm:spPr/>
      <dgm:t>
        <a:bodyPr/>
        <a:lstStyle/>
        <a:p>
          <a:endParaRPr lang="en-US"/>
        </a:p>
      </dgm:t>
    </dgm:pt>
    <dgm:pt modelId="{15FFB448-8F56-4265-B607-8A363B0AEAE9}" type="sibTrans" cxnId="{7AC1CEED-77B7-416B-AB9C-0BCA845F2BDA}">
      <dgm:prSet/>
      <dgm:spPr/>
      <dgm:t>
        <a:bodyPr/>
        <a:lstStyle/>
        <a:p>
          <a:endParaRPr lang="en-US"/>
        </a:p>
      </dgm:t>
    </dgm:pt>
    <dgm:pt modelId="{990F7C48-2D48-4294-8805-06DEE025E38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Certain antidepressant carry greater risk of mania</a:t>
          </a:r>
          <a:endParaRPr lang="en-US"/>
        </a:p>
      </dgm:t>
    </dgm:pt>
    <dgm:pt modelId="{36208B81-783D-4212-939A-6A4DBA28023A}" type="parTrans" cxnId="{89F0F321-3D8C-44DB-8FA2-5573396B5115}">
      <dgm:prSet/>
      <dgm:spPr/>
      <dgm:t>
        <a:bodyPr/>
        <a:lstStyle/>
        <a:p>
          <a:endParaRPr lang="en-US"/>
        </a:p>
      </dgm:t>
    </dgm:pt>
    <dgm:pt modelId="{6CA0E5A4-C7E5-47CC-96FF-EE585669B740}" type="sibTrans" cxnId="{89F0F321-3D8C-44DB-8FA2-5573396B5115}">
      <dgm:prSet/>
      <dgm:spPr/>
      <dgm:t>
        <a:bodyPr/>
        <a:lstStyle/>
        <a:p>
          <a:endParaRPr lang="en-US"/>
        </a:p>
      </dgm:t>
    </dgm:pt>
    <dgm:pt modelId="{F162854B-CE40-4912-9141-E4BE5FC20C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ECT for treatment resistant mania or depression</a:t>
          </a:r>
          <a:endParaRPr lang="en-US"/>
        </a:p>
      </dgm:t>
    </dgm:pt>
    <dgm:pt modelId="{42E68D57-0C49-42F8-AE5A-68F390E85272}" type="parTrans" cxnId="{C29E4FE0-0774-4EF0-8134-16EFC1F22931}">
      <dgm:prSet/>
      <dgm:spPr/>
      <dgm:t>
        <a:bodyPr/>
        <a:lstStyle/>
        <a:p>
          <a:endParaRPr lang="en-US"/>
        </a:p>
      </dgm:t>
    </dgm:pt>
    <dgm:pt modelId="{D00EF698-C1C8-42B4-A5F3-5926160B1D0C}" type="sibTrans" cxnId="{C29E4FE0-0774-4EF0-8134-16EFC1F22931}">
      <dgm:prSet/>
      <dgm:spPr/>
      <dgm:t>
        <a:bodyPr/>
        <a:lstStyle/>
        <a:p>
          <a:endParaRPr lang="en-US"/>
        </a:p>
      </dgm:t>
    </dgm:pt>
    <dgm:pt modelId="{7A968FEE-1A43-4C78-B40C-D03DDE3589C9}" type="pres">
      <dgm:prSet presAssocID="{552C303E-D614-4E05-89F3-B83734886AF7}" presName="root" presStyleCnt="0">
        <dgm:presLayoutVars>
          <dgm:dir/>
          <dgm:resizeHandles val="exact"/>
        </dgm:presLayoutVars>
      </dgm:prSet>
      <dgm:spPr/>
    </dgm:pt>
    <dgm:pt modelId="{964A0792-83F3-4063-BD29-6028F34D880A}" type="pres">
      <dgm:prSet presAssocID="{07BE9FD0-D7C4-4BF1-954A-D116B8751804}" presName="compNode" presStyleCnt="0"/>
      <dgm:spPr/>
    </dgm:pt>
    <dgm:pt modelId="{F0B0707C-78D8-447E-856C-1B636B7F6BD8}" type="pres">
      <dgm:prSet presAssocID="{07BE9FD0-D7C4-4BF1-954A-D116B8751804}" presName="bgRect" presStyleLbl="bgShp" presStyleIdx="0" presStyleCnt="4"/>
      <dgm:spPr/>
    </dgm:pt>
    <dgm:pt modelId="{DA2F63A7-2682-468F-9F2A-BC8C2802DCE2}" type="pres">
      <dgm:prSet presAssocID="{07BE9FD0-D7C4-4BF1-954A-D116B87518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4875F00-D282-4051-A01B-C0B5B81BD20E}" type="pres">
      <dgm:prSet presAssocID="{07BE9FD0-D7C4-4BF1-954A-D116B8751804}" presName="spaceRect" presStyleCnt="0"/>
      <dgm:spPr/>
    </dgm:pt>
    <dgm:pt modelId="{87B408C3-B03F-42F4-9A4D-506EF75DB14C}" type="pres">
      <dgm:prSet presAssocID="{07BE9FD0-D7C4-4BF1-954A-D116B8751804}" presName="parTx" presStyleLbl="revTx" presStyleIdx="0" presStyleCnt="5">
        <dgm:presLayoutVars>
          <dgm:chMax val="0"/>
          <dgm:chPref val="0"/>
        </dgm:presLayoutVars>
      </dgm:prSet>
      <dgm:spPr/>
    </dgm:pt>
    <dgm:pt modelId="{D6B41E69-A071-45BB-9C94-786DFB926FC6}" type="pres">
      <dgm:prSet presAssocID="{05074A73-4CF6-4900-B22C-1560DAD56506}" presName="sibTrans" presStyleCnt="0"/>
      <dgm:spPr/>
    </dgm:pt>
    <dgm:pt modelId="{5BB064E1-D327-4FA4-84CF-799DD97F4EBF}" type="pres">
      <dgm:prSet presAssocID="{7FEC1FA9-778E-4BE7-A9C4-8F3BFAB99726}" presName="compNode" presStyleCnt="0"/>
      <dgm:spPr/>
    </dgm:pt>
    <dgm:pt modelId="{AD92692F-B632-4F12-AC56-0A964B457913}" type="pres">
      <dgm:prSet presAssocID="{7FEC1FA9-778E-4BE7-A9C4-8F3BFAB99726}" presName="bgRect" presStyleLbl="bgShp" presStyleIdx="1" presStyleCnt="4"/>
      <dgm:spPr/>
    </dgm:pt>
    <dgm:pt modelId="{956511BD-C431-4CF0-A5AA-776F6B592478}" type="pres">
      <dgm:prSet presAssocID="{7FEC1FA9-778E-4BE7-A9C4-8F3BFAB9972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CC608D36-BDC8-448C-B17A-BF4BA2272F1F}" type="pres">
      <dgm:prSet presAssocID="{7FEC1FA9-778E-4BE7-A9C4-8F3BFAB99726}" presName="spaceRect" presStyleCnt="0"/>
      <dgm:spPr/>
    </dgm:pt>
    <dgm:pt modelId="{72C75020-72B6-43F0-816A-6E9130EC0F54}" type="pres">
      <dgm:prSet presAssocID="{7FEC1FA9-778E-4BE7-A9C4-8F3BFAB99726}" presName="parTx" presStyleLbl="revTx" presStyleIdx="1" presStyleCnt="5">
        <dgm:presLayoutVars>
          <dgm:chMax val="0"/>
          <dgm:chPref val="0"/>
        </dgm:presLayoutVars>
      </dgm:prSet>
      <dgm:spPr/>
    </dgm:pt>
    <dgm:pt modelId="{FEECF2EF-78D3-44F2-9FBB-1D53BCD89E0F}" type="pres">
      <dgm:prSet presAssocID="{B657C66C-53B6-4BE7-B737-86D660EC6D40}" presName="sibTrans" presStyleCnt="0"/>
      <dgm:spPr/>
    </dgm:pt>
    <dgm:pt modelId="{09F09995-937F-4EB5-BCB0-63EEDF710231}" type="pres">
      <dgm:prSet presAssocID="{BA870F45-B29A-4D92-A888-B845DB31CD54}" presName="compNode" presStyleCnt="0"/>
      <dgm:spPr/>
    </dgm:pt>
    <dgm:pt modelId="{6098E468-8D55-488C-99E0-797A45609D08}" type="pres">
      <dgm:prSet presAssocID="{BA870F45-B29A-4D92-A888-B845DB31CD54}" presName="bgRect" presStyleLbl="bgShp" presStyleIdx="2" presStyleCnt="4"/>
      <dgm:spPr/>
    </dgm:pt>
    <dgm:pt modelId="{393CD9C3-E5FC-425B-AD1F-7ED9535D489B}" type="pres">
      <dgm:prSet presAssocID="{BA870F45-B29A-4D92-A888-B845DB31CD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00928C0-F593-4160-808A-0D756AB21C34}" type="pres">
      <dgm:prSet presAssocID="{BA870F45-B29A-4D92-A888-B845DB31CD54}" presName="spaceRect" presStyleCnt="0"/>
      <dgm:spPr/>
    </dgm:pt>
    <dgm:pt modelId="{FD3EE296-119A-4414-A42F-F7F8A7D3CFE5}" type="pres">
      <dgm:prSet presAssocID="{BA870F45-B29A-4D92-A888-B845DB31CD54}" presName="parTx" presStyleLbl="revTx" presStyleIdx="2" presStyleCnt="5">
        <dgm:presLayoutVars>
          <dgm:chMax val="0"/>
          <dgm:chPref val="0"/>
        </dgm:presLayoutVars>
      </dgm:prSet>
      <dgm:spPr/>
    </dgm:pt>
    <dgm:pt modelId="{18355173-E08F-4F95-82D0-6911013169E9}" type="pres">
      <dgm:prSet presAssocID="{BA870F45-B29A-4D92-A888-B845DB31CD54}" presName="desTx" presStyleLbl="revTx" presStyleIdx="3" presStyleCnt="5">
        <dgm:presLayoutVars/>
      </dgm:prSet>
      <dgm:spPr/>
    </dgm:pt>
    <dgm:pt modelId="{6E3F12E6-F433-4C0D-9013-D190DBC192C3}" type="pres">
      <dgm:prSet presAssocID="{6BC2622B-6611-4057-9F92-E839BD3F14A1}" presName="sibTrans" presStyleCnt="0"/>
      <dgm:spPr/>
    </dgm:pt>
    <dgm:pt modelId="{7FBA334C-7AEA-400C-8606-241F1675E3DF}" type="pres">
      <dgm:prSet presAssocID="{F162854B-CE40-4912-9141-E4BE5FC20CEF}" presName="compNode" presStyleCnt="0"/>
      <dgm:spPr/>
    </dgm:pt>
    <dgm:pt modelId="{5FD3F79E-40B0-41AD-A928-5FC7DEBE3A78}" type="pres">
      <dgm:prSet presAssocID="{F162854B-CE40-4912-9141-E4BE5FC20CEF}" presName="bgRect" presStyleLbl="bgShp" presStyleIdx="3" presStyleCnt="4"/>
      <dgm:spPr/>
    </dgm:pt>
    <dgm:pt modelId="{5E03909F-85E0-4041-95D9-9731EEDC5BDA}" type="pres">
      <dgm:prSet presAssocID="{F162854B-CE40-4912-9141-E4BE5FC20C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AC7DB01-4FEF-41B0-9A82-E62014078157}" type="pres">
      <dgm:prSet presAssocID="{F162854B-CE40-4912-9141-E4BE5FC20CEF}" presName="spaceRect" presStyleCnt="0"/>
      <dgm:spPr/>
    </dgm:pt>
    <dgm:pt modelId="{DF5C4E5C-59CD-4C5C-BF11-D6EF9C255992}" type="pres">
      <dgm:prSet presAssocID="{F162854B-CE40-4912-9141-E4BE5FC20CE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138111E-F517-49B5-9C71-93CAA57DC02E}" srcId="{BA870F45-B29A-4D92-A888-B845DB31CD54}" destId="{B7CF9BED-E1CD-4FA4-8EA6-4ED8B3FC0348}" srcOrd="0" destOrd="0" parTransId="{B94B30FD-F2C1-4381-9A33-C5164F09DCC3}" sibTransId="{0E70C1B9-4B94-4500-B2BF-8E2594D09478}"/>
    <dgm:cxn modelId="{89F0F321-3D8C-44DB-8FA2-5573396B5115}" srcId="{BA870F45-B29A-4D92-A888-B845DB31CD54}" destId="{990F7C48-2D48-4294-8805-06DEE025E38B}" srcOrd="3" destOrd="0" parTransId="{36208B81-783D-4212-939A-6A4DBA28023A}" sibTransId="{6CA0E5A4-C7E5-47CC-96FF-EE585669B740}"/>
    <dgm:cxn modelId="{9E00CA44-1826-4232-BE24-502E628BFF60}" type="presOf" srcId="{552C303E-D614-4E05-89F3-B83734886AF7}" destId="{7A968FEE-1A43-4C78-B40C-D03DDE3589C9}" srcOrd="0" destOrd="0" presId="urn:microsoft.com/office/officeart/2018/2/layout/IconVerticalSolidList"/>
    <dgm:cxn modelId="{C5088F5B-3BB5-445F-A6FD-9DC70E39C12F}" type="presOf" srcId="{BA870F45-B29A-4D92-A888-B845DB31CD54}" destId="{FD3EE296-119A-4414-A42F-F7F8A7D3CFE5}" srcOrd="0" destOrd="0" presId="urn:microsoft.com/office/officeart/2018/2/layout/IconVerticalSolidList"/>
    <dgm:cxn modelId="{2F129F60-A50A-457D-92DC-F9D7BCE9BE3A}" type="presOf" srcId="{821C82CA-6A3D-425D-BBF0-6EC76BF41E1C}" destId="{18355173-E08F-4F95-82D0-6911013169E9}" srcOrd="0" destOrd="2" presId="urn:microsoft.com/office/officeart/2018/2/layout/IconVerticalSolidList"/>
    <dgm:cxn modelId="{76FEE77C-E40D-4BD0-9E05-DE4A8E7C0F45}" type="presOf" srcId="{07BE9FD0-D7C4-4BF1-954A-D116B8751804}" destId="{87B408C3-B03F-42F4-9A4D-506EF75DB14C}" srcOrd="0" destOrd="0" presId="urn:microsoft.com/office/officeart/2018/2/layout/IconVerticalSolidList"/>
    <dgm:cxn modelId="{3FD62683-A935-4532-94B0-FAD8611B27B6}" type="presOf" srcId="{990F7C48-2D48-4294-8805-06DEE025E38B}" destId="{18355173-E08F-4F95-82D0-6911013169E9}" srcOrd="0" destOrd="3" presId="urn:microsoft.com/office/officeart/2018/2/layout/IconVerticalSolidList"/>
    <dgm:cxn modelId="{AAB71884-6D26-4F2C-AC41-F36414879FFA}" srcId="{552C303E-D614-4E05-89F3-B83734886AF7}" destId="{BA870F45-B29A-4D92-A888-B845DB31CD54}" srcOrd="2" destOrd="0" parTransId="{40AB53B4-3199-46FA-B66D-225DCF13B3E0}" sibTransId="{6BC2622B-6611-4057-9F92-E839BD3F14A1}"/>
    <dgm:cxn modelId="{B0D72984-1152-496C-B9BD-268187953D43}" srcId="{552C303E-D614-4E05-89F3-B83734886AF7}" destId="{07BE9FD0-D7C4-4BF1-954A-D116B8751804}" srcOrd="0" destOrd="0" parTransId="{7ADA0A84-B51C-49A2-B0C3-10C40CA699C1}" sibTransId="{05074A73-4CF6-4900-B22C-1560DAD56506}"/>
    <dgm:cxn modelId="{6494AF99-FD6E-4635-B83D-5739EB54843F}" type="presOf" srcId="{B7CF9BED-E1CD-4FA4-8EA6-4ED8B3FC0348}" destId="{18355173-E08F-4F95-82D0-6911013169E9}" srcOrd="0" destOrd="0" presId="urn:microsoft.com/office/officeart/2018/2/layout/IconVerticalSolidList"/>
    <dgm:cxn modelId="{BFB96BB4-AFA1-4DFD-BC0A-87F59D550136}" srcId="{552C303E-D614-4E05-89F3-B83734886AF7}" destId="{7FEC1FA9-778E-4BE7-A9C4-8F3BFAB99726}" srcOrd="1" destOrd="0" parTransId="{8EB0C8E4-DA32-4711-8276-8D2D74AE499E}" sibTransId="{B657C66C-53B6-4BE7-B737-86D660EC6D40}"/>
    <dgm:cxn modelId="{C29E4FE0-0774-4EF0-8134-16EFC1F22931}" srcId="{552C303E-D614-4E05-89F3-B83734886AF7}" destId="{F162854B-CE40-4912-9141-E4BE5FC20CEF}" srcOrd="3" destOrd="0" parTransId="{42E68D57-0C49-42F8-AE5A-68F390E85272}" sibTransId="{D00EF698-C1C8-42B4-A5F3-5926160B1D0C}"/>
    <dgm:cxn modelId="{7B65F9E8-3688-4910-83BE-1227F6F6C4C7}" type="presOf" srcId="{77400D5C-CB44-4AEB-8283-AF472CAECF18}" destId="{18355173-E08F-4F95-82D0-6911013169E9}" srcOrd="0" destOrd="1" presId="urn:microsoft.com/office/officeart/2018/2/layout/IconVerticalSolidList"/>
    <dgm:cxn modelId="{7AC1CEED-77B7-416B-AB9C-0BCA845F2BDA}" srcId="{BA870F45-B29A-4D92-A888-B845DB31CD54}" destId="{821C82CA-6A3D-425D-BBF0-6EC76BF41E1C}" srcOrd="2" destOrd="0" parTransId="{73B82CBE-ACA3-4C28-A63E-31BD1FC8E533}" sibTransId="{15FFB448-8F56-4265-B607-8A363B0AEAE9}"/>
    <dgm:cxn modelId="{63D1C8F4-B847-4A42-B977-D4B1498A359C}" type="presOf" srcId="{F162854B-CE40-4912-9141-E4BE5FC20CEF}" destId="{DF5C4E5C-59CD-4C5C-BF11-D6EF9C255992}" srcOrd="0" destOrd="0" presId="urn:microsoft.com/office/officeart/2018/2/layout/IconVerticalSolidList"/>
    <dgm:cxn modelId="{9D677FF8-DB34-4D02-9B7A-EB94AC9BDD20}" srcId="{BA870F45-B29A-4D92-A888-B845DB31CD54}" destId="{77400D5C-CB44-4AEB-8283-AF472CAECF18}" srcOrd="1" destOrd="0" parTransId="{D263CA71-C321-4F20-8778-9DB728BE16DC}" sibTransId="{C5529491-F221-48BA-8A0A-380D5F65D1FB}"/>
    <dgm:cxn modelId="{ECEE1EFC-C135-461E-9598-81B286399F0F}" type="presOf" srcId="{7FEC1FA9-778E-4BE7-A9C4-8F3BFAB99726}" destId="{72C75020-72B6-43F0-816A-6E9130EC0F54}" srcOrd="0" destOrd="0" presId="urn:microsoft.com/office/officeart/2018/2/layout/IconVerticalSolidList"/>
    <dgm:cxn modelId="{D5F29F2F-1719-4772-A4F4-936704E682BD}" type="presParOf" srcId="{7A968FEE-1A43-4C78-B40C-D03DDE3589C9}" destId="{964A0792-83F3-4063-BD29-6028F34D880A}" srcOrd="0" destOrd="0" presId="urn:microsoft.com/office/officeart/2018/2/layout/IconVerticalSolidList"/>
    <dgm:cxn modelId="{208CD711-249B-4AF4-BE56-0ED2E1A91AD1}" type="presParOf" srcId="{964A0792-83F3-4063-BD29-6028F34D880A}" destId="{F0B0707C-78D8-447E-856C-1B636B7F6BD8}" srcOrd="0" destOrd="0" presId="urn:microsoft.com/office/officeart/2018/2/layout/IconVerticalSolidList"/>
    <dgm:cxn modelId="{1FC38AB8-A64E-4025-B01E-F258FF8F840C}" type="presParOf" srcId="{964A0792-83F3-4063-BD29-6028F34D880A}" destId="{DA2F63A7-2682-468F-9F2A-BC8C2802DCE2}" srcOrd="1" destOrd="0" presId="urn:microsoft.com/office/officeart/2018/2/layout/IconVerticalSolidList"/>
    <dgm:cxn modelId="{B95C0274-10CA-4D90-993B-026FCBD1B9FC}" type="presParOf" srcId="{964A0792-83F3-4063-BD29-6028F34D880A}" destId="{F4875F00-D282-4051-A01B-C0B5B81BD20E}" srcOrd="2" destOrd="0" presId="urn:microsoft.com/office/officeart/2018/2/layout/IconVerticalSolidList"/>
    <dgm:cxn modelId="{8F8DC1D0-F1FB-4038-AB05-754166600E57}" type="presParOf" srcId="{964A0792-83F3-4063-BD29-6028F34D880A}" destId="{87B408C3-B03F-42F4-9A4D-506EF75DB14C}" srcOrd="3" destOrd="0" presId="urn:microsoft.com/office/officeart/2018/2/layout/IconVerticalSolidList"/>
    <dgm:cxn modelId="{15CAC296-FA90-4F26-A663-BE3C16E5C02C}" type="presParOf" srcId="{7A968FEE-1A43-4C78-B40C-D03DDE3589C9}" destId="{D6B41E69-A071-45BB-9C94-786DFB926FC6}" srcOrd="1" destOrd="0" presId="urn:microsoft.com/office/officeart/2018/2/layout/IconVerticalSolidList"/>
    <dgm:cxn modelId="{9E574918-551A-4771-8061-9300310A4472}" type="presParOf" srcId="{7A968FEE-1A43-4C78-B40C-D03DDE3589C9}" destId="{5BB064E1-D327-4FA4-84CF-799DD97F4EBF}" srcOrd="2" destOrd="0" presId="urn:microsoft.com/office/officeart/2018/2/layout/IconVerticalSolidList"/>
    <dgm:cxn modelId="{36236E31-7187-4312-B02D-8363E5805881}" type="presParOf" srcId="{5BB064E1-D327-4FA4-84CF-799DD97F4EBF}" destId="{AD92692F-B632-4F12-AC56-0A964B457913}" srcOrd="0" destOrd="0" presId="urn:microsoft.com/office/officeart/2018/2/layout/IconVerticalSolidList"/>
    <dgm:cxn modelId="{DC678754-CD05-46BC-9E32-5119549206A5}" type="presParOf" srcId="{5BB064E1-D327-4FA4-84CF-799DD97F4EBF}" destId="{956511BD-C431-4CF0-A5AA-776F6B592478}" srcOrd="1" destOrd="0" presId="urn:microsoft.com/office/officeart/2018/2/layout/IconVerticalSolidList"/>
    <dgm:cxn modelId="{C9E7ACAF-954A-425D-A760-9FBDBDDFCA2C}" type="presParOf" srcId="{5BB064E1-D327-4FA4-84CF-799DD97F4EBF}" destId="{CC608D36-BDC8-448C-B17A-BF4BA2272F1F}" srcOrd="2" destOrd="0" presId="urn:microsoft.com/office/officeart/2018/2/layout/IconVerticalSolidList"/>
    <dgm:cxn modelId="{46D021DE-47C6-478F-B618-57451929FC43}" type="presParOf" srcId="{5BB064E1-D327-4FA4-84CF-799DD97F4EBF}" destId="{72C75020-72B6-43F0-816A-6E9130EC0F54}" srcOrd="3" destOrd="0" presId="urn:microsoft.com/office/officeart/2018/2/layout/IconVerticalSolidList"/>
    <dgm:cxn modelId="{2F763F47-36A3-4C25-BBE1-59E2D255B017}" type="presParOf" srcId="{7A968FEE-1A43-4C78-B40C-D03DDE3589C9}" destId="{FEECF2EF-78D3-44F2-9FBB-1D53BCD89E0F}" srcOrd="3" destOrd="0" presId="urn:microsoft.com/office/officeart/2018/2/layout/IconVerticalSolidList"/>
    <dgm:cxn modelId="{B90014FB-984A-49F5-B338-54080699C31C}" type="presParOf" srcId="{7A968FEE-1A43-4C78-B40C-D03DDE3589C9}" destId="{09F09995-937F-4EB5-BCB0-63EEDF710231}" srcOrd="4" destOrd="0" presId="urn:microsoft.com/office/officeart/2018/2/layout/IconVerticalSolidList"/>
    <dgm:cxn modelId="{5AE8B9FB-46EB-4650-8DF7-D60133565325}" type="presParOf" srcId="{09F09995-937F-4EB5-BCB0-63EEDF710231}" destId="{6098E468-8D55-488C-99E0-797A45609D08}" srcOrd="0" destOrd="0" presId="urn:microsoft.com/office/officeart/2018/2/layout/IconVerticalSolidList"/>
    <dgm:cxn modelId="{BB57E156-FB6E-42B9-A9B1-15A866613AC6}" type="presParOf" srcId="{09F09995-937F-4EB5-BCB0-63EEDF710231}" destId="{393CD9C3-E5FC-425B-AD1F-7ED9535D489B}" srcOrd="1" destOrd="0" presId="urn:microsoft.com/office/officeart/2018/2/layout/IconVerticalSolidList"/>
    <dgm:cxn modelId="{204F7DAA-B1D6-4B6A-858B-D097F4DF57E7}" type="presParOf" srcId="{09F09995-937F-4EB5-BCB0-63EEDF710231}" destId="{200928C0-F593-4160-808A-0D756AB21C34}" srcOrd="2" destOrd="0" presId="urn:microsoft.com/office/officeart/2018/2/layout/IconVerticalSolidList"/>
    <dgm:cxn modelId="{0F6DBEEF-4FA8-4A20-9686-CC1E5ED4AD14}" type="presParOf" srcId="{09F09995-937F-4EB5-BCB0-63EEDF710231}" destId="{FD3EE296-119A-4414-A42F-F7F8A7D3CFE5}" srcOrd="3" destOrd="0" presId="urn:microsoft.com/office/officeart/2018/2/layout/IconVerticalSolidList"/>
    <dgm:cxn modelId="{4A319A1A-D790-4EF2-9A5B-DB40F54E4F19}" type="presParOf" srcId="{09F09995-937F-4EB5-BCB0-63EEDF710231}" destId="{18355173-E08F-4F95-82D0-6911013169E9}" srcOrd="4" destOrd="0" presId="urn:microsoft.com/office/officeart/2018/2/layout/IconVerticalSolidList"/>
    <dgm:cxn modelId="{689ECC29-643F-4C97-A914-86E400868AC8}" type="presParOf" srcId="{7A968FEE-1A43-4C78-B40C-D03DDE3589C9}" destId="{6E3F12E6-F433-4C0D-9013-D190DBC192C3}" srcOrd="5" destOrd="0" presId="urn:microsoft.com/office/officeart/2018/2/layout/IconVerticalSolidList"/>
    <dgm:cxn modelId="{0BE40454-2E65-4381-8A60-69AB5F753E56}" type="presParOf" srcId="{7A968FEE-1A43-4C78-B40C-D03DDE3589C9}" destId="{7FBA334C-7AEA-400C-8606-241F1675E3DF}" srcOrd="6" destOrd="0" presId="urn:microsoft.com/office/officeart/2018/2/layout/IconVerticalSolidList"/>
    <dgm:cxn modelId="{13905480-8818-431F-973A-C98120D2515F}" type="presParOf" srcId="{7FBA334C-7AEA-400C-8606-241F1675E3DF}" destId="{5FD3F79E-40B0-41AD-A928-5FC7DEBE3A78}" srcOrd="0" destOrd="0" presId="urn:microsoft.com/office/officeart/2018/2/layout/IconVerticalSolidList"/>
    <dgm:cxn modelId="{1207F598-0DA3-41A6-80CF-01A9247EA3D1}" type="presParOf" srcId="{7FBA334C-7AEA-400C-8606-241F1675E3DF}" destId="{5E03909F-85E0-4041-95D9-9731EEDC5BDA}" srcOrd="1" destOrd="0" presId="urn:microsoft.com/office/officeart/2018/2/layout/IconVerticalSolidList"/>
    <dgm:cxn modelId="{948CE96F-C8A7-428E-ADCC-965368EC4643}" type="presParOf" srcId="{7FBA334C-7AEA-400C-8606-241F1675E3DF}" destId="{3AC7DB01-4FEF-41B0-9A82-E62014078157}" srcOrd="2" destOrd="0" presId="urn:microsoft.com/office/officeart/2018/2/layout/IconVerticalSolidList"/>
    <dgm:cxn modelId="{4D793AD1-3D57-4285-BAA9-A2E36E068417}" type="presParOf" srcId="{7FBA334C-7AEA-400C-8606-241F1675E3DF}" destId="{DF5C4E5C-59CD-4C5C-BF11-D6EF9C2559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652B61-8E33-4A16-B9C2-0B1A062FFA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9DBE7A-3D03-4EE8-813F-54C246C1D549}">
      <dgm:prSet/>
      <dgm:spPr/>
      <dgm:t>
        <a:bodyPr/>
        <a:lstStyle/>
        <a:p>
          <a:r>
            <a:rPr lang="en-US" dirty="0"/>
            <a:t>Lithium</a:t>
          </a:r>
        </a:p>
      </dgm:t>
    </dgm:pt>
    <dgm:pt modelId="{7091F93D-0EDE-4671-A553-9FD5A2D1AB03}" type="parTrans" cxnId="{DAE47D23-2ACD-46C8-81BF-31BA0FDE9C25}">
      <dgm:prSet/>
      <dgm:spPr/>
      <dgm:t>
        <a:bodyPr/>
        <a:lstStyle/>
        <a:p>
          <a:endParaRPr lang="en-US"/>
        </a:p>
      </dgm:t>
    </dgm:pt>
    <dgm:pt modelId="{1149131E-B441-47CB-987A-17B705A17360}" type="sibTrans" cxnId="{DAE47D23-2ACD-46C8-81BF-31BA0FDE9C25}">
      <dgm:prSet/>
      <dgm:spPr/>
      <dgm:t>
        <a:bodyPr/>
        <a:lstStyle/>
        <a:p>
          <a:endParaRPr lang="en-US"/>
        </a:p>
      </dgm:t>
    </dgm:pt>
    <dgm:pt modelId="{2A9CE88D-7519-45AB-905C-61974B5966FF}">
      <dgm:prSet/>
      <dgm:spPr/>
      <dgm:t>
        <a:bodyPr/>
        <a:lstStyle/>
        <a:p>
          <a:r>
            <a:rPr lang="en-US" dirty="0"/>
            <a:t>Sodium valproate</a:t>
          </a:r>
        </a:p>
      </dgm:t>
    </dgm:pt>
    <dgm:pt modelId="{F3F13548-F928-4314-9007-52FCAF95FCB4}" type="parTrans" cxnId="{112A32FB-36BE-4039-8225-DA93ED24EAB5}">
      <dgm:prSet/>
      <dgm:spPr/>
      <dgm:t>
        <a:bodyPr/>
        <a:lstStyle/>
        <a:p>
          <a:endParaRPr lang="en-US"/>
        </a:p>
      </dgm:t>
    </dgm:pt>
    <dgm:pt modelId="{0D7FFE3A-5679-4EDF-9E78-A3391915AD1D}" type="sibTrans" cxnId="{112A32FB-36BE-4039-8225-DA93ED24EAB5}">
      <dgm:prSet/>
      <dgm:spPr/>
      <dgm:t>
        <a:bodyPr/>
        <a:lstStyle/>
        <a:p>
          <a:endParaRPr lang="en-US"/>
        </a:p>
      </dgm:t>
    </dgm:pt>
    <dgm:pt modelId="{E643339A-7B0F-485C-ABE9-AE4BE5D548C3}">
      <dgm:prSet/>
      <dgm:spPr/>
      <dgm:t>
        <a:bodyPr/>
        <a:lstStyle/>
        <a:p>
          <a:r>
            <a:rPr lang="en-US"/>
            <a:t>Carbamazepine</a:t>
          </a:r>
        </a:p>
      </dgm:t>
    </dgm:pt>
    <dgm:pt modelId="{5965987F-23A6-4B8C-8637-818969062E9A}" type="parTrans" cxnId="{82D358BC-AEA8-4DED-AF7D-BB36CD0487E8}">
      <dgm:prSet/>
      <dgm:spPr/>
      <dgm:t>
        <a:bodyPr/>
        <a:lstStyle/>
        <a:p>
          <a:endParaRPr lang="en-US"/>
        </a:p>
      </dgm:t>
    </dgm:pt>
    <dgm:pt modelId="{31394193-1F93-436D-8FA9-CF24558C0B2A}" type="sibTrans" cxnId="{82D358BC-AEA8-4DED-AF7D-BB36CD0487E8}">
      <dgm:prSet/>
      <dgm:spPr/>
      <dgm:t>
        <a:bodyPr/>
        <a:lstStyle/>
        <a:p>
          <a:endParaRPr lang="en-US"/>
        </a:p>
      </dgm:t>
    </dgm:pt>
    <dgm:pt modelId="{6D5F2E17-B812-442B-B7A0-537199FB9472}">
      <dgm:prSet/>
      <dgm:spPr/>
      <dgm:t>
        <a:bodyPr/>
        <a:lstStyle/>
        <a:p>
          <a:r>
            <a:rPr lang="en-US"/>
            <a:t>Lamotrigine</a:t>
          </a:r>
        </a:p>
      </dgm:t>
    </dgm:pt>
    <dgm:pt modelId="{712F9AB2-D423-4BEC-A121-E6CAA0A2F7E7}" type="parTrans" cxnId="{2B834CEB-64F0-4BFE-A6BF-DEB3DF285A70}">
      <dgm:prSet/>
      <dgm:spPr/>
      <dgm:t>
        <a:bodyPr/>
        <a:lstStyle/>
        <a:p>
          <a:endParaRPr lang="en-US"/>
        </a:p>
      </dgm:t>
    </dgm:pt>
    <dgm:pt modelId="{44ED0461-7242-44E5-9ED9-A9D340180223}" type="sibTrans" cxnId="{2B834CEB-64F0-4BFE-A6BF-DEB3DF285A70}">
      <dgm:prSet/>
      <dgm:spPr/>
      <dgm:t>
        <a:bodyPr/>
        <a:lstStyle/>
        <a:p>
          <a:endParaRPr lang="en-US"/>
        </a:p>
      </dgm:t>
    </dgm:pt>
    <dgm:pt modelId="{CBEC5DDE-52E9-4F4C-AA85-69FC8C2F6742}">
      <dgm:prSet/>
      <dgm:spPr/>
      <dgm:t>
        <a:bodyPr/>
        <a:lstStyle/>
        <a:p>
          <a:r>
            <a:rPr lang="en-US"/>
            <a:t>Olanzapine</a:t>
          </a:r>
        </a:p>
      </dgm:t>
    </dgm:pt>
    <dgm:pt modelId="{8DF6245B-F43C-49F3-98C1-07CBAAAE339A}" type="parTrans" cxnId="{0C62CB04-A85E-4EEB-A580-DB8CB4EB5D9F}">
      <dgm:prSet/>
      <dgm:spPr/>
      <dgm:t>
        <a:bodyPr/>
        <a:lstStyle/>
        <a:p>
          <a:endParaRPr lang="en-US"/>
        </a:p>
      </dgm:t>
    </dgm:pt>
    <dgm:pt modelId="{00F6E58B-02B5-4A95-8B4A-8AE487B57BED}" type="sibTrans" cxnId="{0C62CB04-A85E-4EEB-A580-DB8CB4EB5D9F}">
      <dgm:prSet/>
      <dgm:spPr/>
      <dgm:t>
        <a:bodyPr/>
        <a:lstStyle/>
        <a:p>
          <a:endParaRPr lang="en-US"/>
        </a:p>
      </dgm:t>
    </dgm:pt>
    <dgm:pt modelId="{6FBA16F1-1121-40AB-A8DA-E9643137FDF6}">
      <dgm:prSet/>
      <dgm:spPr/>
      <dgm:t>
        <a:bodyPr/>
        <a:lstStyle/>
        <a:p>
          <a:r>
            <a:rPr lang="en-US"/>
            <a:t>Quetiapine</a:t>
          </a:r>
        </a:p>
      </dgm:t>
    </dgm:pt>
    <dgm:pt modelId="{6202758F-52C3-42C8-B45B-1D1D36F468EB}" type="parTrans" cxnId="{02A26D8E-7DC2-4D5B-92A4-671C3D5FD63E}">
      <dgm:prSet/>
      <dgm:spPr/>
      <dgm:t>
        <a:bodyPr/>
        <a:lstStyle/>
        <a:p>
          <a:endParaRPr lang="en-US"/>
        </a:p>
      </dgm:t>
    </dgm:pt>
    <dgm:pt modelId="{2B24E931-5511-4B95-BEDC-9579FB2D59F0}" type="sibTrans" cxnId="{02A26D8E-7DC2-4D5B-92A4-671C3D5FD63E}">
      <dgm:prSet/>
      <dgm:spPr/>
      <dgm:t>
        <a:bodyPr/>
        <a:lstStyle/>
        <a:p>
          <a:endParaRPr lang="en-US"/>
        </a:p>
      </dgm:t>
    </dgm:pt>
    <dgm:pt modelId="{D6A19DF1-A945-4534-BFBB-2D86B32FA8CB}">
      <dgm:prSet/>
      <dgm:spPr/>
      <dgm:t>
        <a:bodyPr/>
        <a:lstStyle/>
        <a:p>
          <a:r>
            <a:rPr lang="en-US"/>
            <a:t>Risperidone</a:t>
          </a:r>
        </a:p>
      </dgm:t>
    </dgm:pt>
    <dgm:pt modelId="{B14EA91E-F9FF-44EF-B118-19DD699DD941}" type="parTrans" cxnId="{ACCC2871-5BC4-495C-9990-59179DEE81F3}">
      <dgm:prSet/>
      <dgm:spPr/>
      <dgm:t>
        <a:bodyPr/>
        <a:lstStyle/>
        <a:p>
          <a:endParaRPr lang="en-US"/>
        </a:p>
      </dgm:t>
    </dgm:pt>
    <dgm:pt modelId="{FF17E7D6-A320-45BE-BDDF-A10314D8C71B}" type="sibTrans" cxnId="{ACCC2871-5BC4-495C-9990-59179DEE81F3}">
      <dgm:prSet/>
      <dgm:spPr/>
      <dgm:t>
        <a:bodyPr/>
        <a:lstStyle/>
        <a:p>
          <a:endParaRPr lang="en-US"/>
        </a:p>
      </dgm:t>
    </dgm:pt>
    <dgm:pt modelId="{E20A4B60-BF84-F747-8E71-A36AE61BA181}" type="pres">
      <dgm:prSet presAssocID="{E4652B61-8E33-4A16-B9C2-0B1A062FFA1E}" presName="diagram" presStyleCnt="0">
        <dgm:presLayoutVars>
          <dgm:dir/>
          <dgm:resizeHandles val="exact"/>
        </dgm:presLayoutVars>
      </dgm:prSet>
      <dgm:spPr/>
    </dgm:pt>
    <dgm:pt modelId="{22A10EE0-3AF1-8F48-983F-8C58DDFB129A}" type="pres">
      <dgm:prSet presAssocID="{419DBE7A-3D03-4EE8-813F-54C246C1D549}" presName="node" presStyleLbl="node1" presStyleIdx="0" presStyleCnt="7">
        <dgm:presLayoutVars>
          <dgm:bulletEnabled val="1"/>
        </dgm:presLayoutVars>
      </dgm:prSet>
      <dgm:spPr/>
    </dgm:pt>
    <dgm:pt modelId="{807316B0-0611-D04E-AEE4-E6D23CFECF8F}" type="pres">
      <dgm:prSet presAssocID="{1149131E-B441-47CB-987A-17B705A17360}" presName="sibTrans" presStyleCnt="0"/>
      <dgm:spPr/>
    </dgm:pt>
    <dgm:pt modelId="{A4CAC98C-AD26-FA42-B92B-C5C0C63F0383}" type="pres">
      <dgm:prSet presAssocID="{2A9CE88D-7519-45AB-905C-61974B5966FF}" presName="node" presStyleLbl="node1" presStyleIdx="1" presStyleCnt="7">
        <dgm:presLayoutVars>
          <dgm:bulletEnabled val="1"/>
        </dgm:presLayoutVars>
      </dgm:prSet>
      <dgm:spPr/>
    </dgm:pt>
    <dgm:pt modelId="{50E58A4D-6608-BE47-8B95-925AFC107C4B}" type="pres">
      <dgm:prSet presAssocID="{0D7FFE3A-5679-4EDF-9E78-A3391915AD1D}" presName="sibTrans" presStyleCnt="0"/>
      <dgm:spPr/>
    </dgm:pt>
    <dgm:pt modelId="{C24B26AD-CFA2-9B47-BC75-45DCD172E05E}" type="pres">
      <dgm:prSet presAssocID="{E643339A-7B0F-485C-ABE9-AE4BE5D548C3}" presName="node" presStyleLbl="node1" presStyleIdx="2" presStyleCnt="7">
        <dgm:presLayoutVars>
          <dgm:bulletEnabled val="1"/>
        </dgm:presLayoutVars>
      </dgm:prSet>
      <dgm:spPr/>
    </dgm:pt>
    <dgm:pt modelId="{ECF86149-01F7-1243-8070-1F239208D969}" type="pres">
      <dgm:prSet presAssocID="{31394193-1F93-436D-8FA9-CF24558C0B2A}" presName="sibTrans" presStyleCnt="0"/>
      <dgm:spPr/>
    </dgm:pt>
    <dgm:pt modelId="{9FAC28B9-7CFB-7E44-BEA2-A370FDB6FD64}" type="pres">
      <dgm:prSet presAssocID="{6D5F2E17-B812-442B-B7A0-537199FB9472}" presName="node" presStyleLbl="node1" presStyleIdx="3" presStyleCnt="7">
        <dgm:presLayoutVars>
          <dgm:bulletEnabled val="1"/>
        </dgm:presLayoutVars>
      </dgm:prSet>
      <dgm:spPr/>
    </dgm:pt>
    <dgm:pt modelId="{3C571E24-DD61-BA4D-9E01-F4A92A3F2101}" type="pres">
      <dgm:prSet presAssocID="{44ED0461-7242-44E5-9ED9-A9D340180223}" presName="sibTrans" presStyleCnt="0"/>
      <dgm:spPr/>
    </dgm:pt>
    <dgm:pt modelId="{0C5285D5-8504-5044-BB58-CE2CE2C0C6E2}" type="pres">
      <dgm:prSet presAssocID="{CBEC5DDE-52E9-4F4C-AA85-69FC8C2F6742}" presName="node" presStyleLbl="node1" presStyleIdx="4" presStyleCnt="7">
        <dgm:presLayoutVars>
          <dgm:bulletEnabled val="1"/>
        </dgm:presLayoutVars>
      </dgm:prSet>
      <dgm:spPr/>
    </dgm:pt>
    <dgm:pt modelId="{5205E4CA-4B86-CF43-9A39-AFE83858A444}" type="pres">
      <dgm:prSet presAssocID="{00F6E58B-02B5-4A95-8B4A-8AE487B57BED}" presName="sibTrans" presStyleCnt="0"/>
      <dgm:spPr/>
    </dgm:pt>
    <dgm:pt modelId="{E6B62EC5-6CA4-024A-B36A-EEC35E578C4E}" type="pres">
      <dgm:prSet presAssocID="{6FBA16F1-1121-40AB-A8DA-E9643137FDF6}" presName="node" presStyleLbl="node1" presStyleIdx="5" presStyleCnt="7">
        <dgm:presLayoutVars>
          <dgm:bulletEnabled val="1"/>
        </dgm:presLayoutVars>
      </dgm:prSet>
      <dgm:spPr/>
    </dgm:pt>
    <dgm:pt modelId="{1A66CD2E-9DF7-5345-B870-BACC62AD10AC}" type="pres">
      <dgm:prSet presAssocID="{2B24E931-5511-4B95-BEDC-9579FB2D59F0}" presName="sibTrans" presStyleCnt="0"/>
      <dgm:spPr/>
    </dgm:pt>
    <dgm:pt modelId="{F7BBF301-B06B-C04F-B615-91D8CAC4066B}" type="pres">
      <dgm:prSet presAssocID="{D6A19DF1-A945-4534-BFBB-2D86B32FA8CB}" presName="node" presStyleLbl="node1" presStyleIdx="6" presStyleCnt="7">
        <dgm:presLayoutVars>
          <dgm:bulletEnabled val="1"/>
        </dgm:presLayoutVars>
      </dgm:prSet>
      <dgm:spPr/>
    </dgm:pt>
  </dgm:ptLst>
  <dgm:cxnLst>
    <dgm:cxn modelId="{0C62CB04-A85E-4EEB-A580-DB8CB4EB5D9F}" srcId="{E4652B61-8E33-4A16-B9C2-0B1A062FFA1E}" destId="{CBEC5DDE-52E9-4F4C-AA85-69FC8C2F6742}" srcOrd="4" destOrd="0" parTransId="{8DF6245B-F43C-49F3-98C1-07CBAAAE339A}" sibTransId="{00F6E58B-02B5-4A95-8B4A-8AE487B57BED}"/>
    <dgm:cxn modelId="{7BF1B00C-C04F-8747-8141-05C6555EF668}" type="presOf" srcId="{E643339A-7B0F-485C-ABE9-AE4BE5D548C3}" destId="{C24B26AD-CFA2-9B47-BC75-45DCD172E05E}" srcOrd="0" destOrd="0" presId="urn:microsoft.com/office/officeart/2005/8/layout/default"/>
    <dgm:cxn modelId="{DAE47D23-2ACD-46C8-81BF-31BA0FDE9C25}" srcId="{E4652B61-8E33-4A16-B9C2-0B1A062FFA1E}" destId="{419DBE7A-3D03-4EE8-813F-54C246C1D549}" srcOrd="0" destOrd="0" parTransId="{7091F93D-0EDE-4671-A553-9FD5A2D1AB03}" sibTransId="{1149131E-B441-47CB-987A-17B705A17360}"/>
    <dgm:cxn modelId="{5484F85C-F98D-3B4A-93C8-595B28007599}" type="presOf" srcId="{6FBA16F1-1121-40AB-A8DA-E9643137FDF6}" destId="{E6B62EC5-6CA4-024A-B36A-EEC35E578C4E}" srcOrd="0" destOrd="0" presId="urn:microsoft.com/office/officeart/2005/8/layout/default"/>
    <dgm:cxn modelId="{ACCC2871-5BC4-495C-9990-59179DEE81F3}" srcId="{E4652B61-8E33-4A16-B9C2-0B1A062FFA1E}" destId="{D6A19DF1-A945-4534-BFBB-2D86B32FA8CB}" srcOrd="6" destOrd="0" parTransId="{B14EA91E-F9FF-44EF-B118-19DD699DD941}" sibTransId="{FF17E7D6-A320-45BE-BDDF-A10314D8C71B}"/>
    <dgm:cxn modelId="{F1C6F388-5A54-8040-B5E3-C3DB37048983}" type="presOf" srcId="{CBEC5DDE-52E9-4F4C-AA85-69FC8C2F6742}" destId="{0C5285D5-8504-5044-BB58-CE2CE2C0C6E2}" srcOrd="0" destOrd="0" presId="urn:microsoft.com/office/officeart/2005/8/layout/default"/>
    <dgm:cxn modelId="{02A26D8E-7DC2-4D5B-92A4-671C3D5FD63E}" srcId="{E4652B61-8E33-4A16-B9C2-0B1A062FFA1E}" destId="{6FBA16F1-1121-40AB-A8DA-E9643137FDF6}" srcOrd="5" destOrd="0" parTransId="{6202758F-52C3-42C8-B45B-1D1D36F468EB}" sibTransId="{2B24E931-5511-4B95-BEDC-9579FB2D59F0}"/>
    <dgm:cxn modelId="{83AC3EA0-14CD-8945-93FE-387E5A7640FA}" type="presOf" srcId="{6D5F2E17-B812-442B-B7A0-537199FB9472}" destId="{9FAC28B9-7CFB-7E44-BEA2-A370FDB6FD64}" srcOrd="0" destOrd="0" presId="urn:microsoft.com/office/officeart/2005/8/layout/default"/>
    <dgm:cxn modelId="{82D358BC-AEA8-4DED-AF7D-BB36CD0487E8}" srcId="{E4652B61-8E33-4A16-B9C2-0B1A062FFA1E}" destId="{E643339A-7B0F-485C-ABE9-AE4BE5D548C3}" srcOrd="2" destOrd="0" parTransId="{5965987F-23A6-4B8C-8637-818969062E9A}" sibTransId="{31394193-1F93-436D-8FA9-CF24558C0B2A}"/>
    <dgm:cxn modelId="{7B0E9FC2-D1C3-8746-B00D-F4ACCE8D8CAD}" type="presOf" srcId="{E4652B61-8E33-4A16-B9C2-0B1A062FFA1E}" destId="{E20A4B60-BF84-F747-8E71-A36AE61BA181}" srcOrd="0" destOrd="0" presId="urn:microsoft.com/office/officeart/2005/8/layout/default"/>
    <dgm:cxn modelId="{78BCD0D6-399A-2B4C-8300-351D1C952BAF}" type="presOf" srcId="{2A9CE88D-7519-45AB-905C-61974B5966FF}" destId="{A4CAC98C-AD26-FA42-B92B-C5C0C63F0383}" srcOrd="0" destOrd="0" presId="urn:microsoft.com/office/officeart/2005/8/layout/default"/>
    <dgm:cxn modelId="{D959D3E1-8AA0-8646-9277-4448965BDA78}" type="presOf" srcId="{D6A19DF1-A945-4534-BFBB-2D86B32FA8CB}" destId="{F7BBF301-B06B-C04F-B615-91D8CAC4066B}" srcOrd="0" destOrd="0" presId="urn:microsoft.com/office/officeart/2005/8/layout/default"/>
    <dgm:cxn modelId="{012C6BE7-CC71-8249-8E0F-9DE195446E52}" type="presOf" srcId="{419DBE7A-3D03-4EE8-813F-54C246C1D549}" destId="{22A10EE0-3AF1-8F48-983F-8C58DDFB129A}" srcOrd="0" destOrd="0" presId="urn:microsoft.com/office/officeart/2005/8/layout/default"/>
    <dgm:cxn modelId="{2B834CEB-64F0-4BFE-A6BF-DEB3DF285A70}" srcId="{E4652B61-8E33-4A16-B9C2-0B1A062FFA1E}" destId="{6D5F2E17-B812-442B-B7A0-537199FB9472}" srcOrd="3" destOrd="0" parTransId="{712F9AB2-D423-4BEC-A121-E6CAA0A2F7E7}" sibTransId="{44ED0461-7242-44E5-9ED9-A9D340180223}"/>
    <dgm:cxn modelId="{112A32FB-36BE-4039-8225-DA93ED24EAB5}" srcId="{E4652B61-8E33-4A16-B9C2-0B1A062FFA1E}" destId="{2A9CE88D-7519-45AB-905C-61974B5966FF}" srcOrd="1" destOrd="0" parTransId="{F3F13548-F928-4314-9007-52FCAF95FCB4}" sibTransId="{0D7FFE3A-5679-4EDF-9E78-A3391915AD1D}"/>
    <dgm:cxn modelId="{F07DF05F-A6A7-384C-9A74-87287D25285E}" type="presParOf" srcId="{E20A4B60-BF84-F747-8E71-A36AE61BA181}" destId="{22A10EE0-3AF1-8F48-983F-8C58DDFB129A}" srcOrd="0" destOrd="0" presId="urn:microsoft.com/office/officeart/2005/8/layout/default"/>
    <dgm:cxn modelId="{2786DF8F-16F5-8B4E-8555-EFA48F3E85CA}" type="presParOf" srcId="{E20A4B60-BF84-F747-8E71-A36AE61BA181}" destId="{807316B0-0611-D04E-AEE4-E6D23CFECF8F}" srcOrd="1" destOrd="0" presId="urn:microsoft.com/office/officeart/2005/8/layout/default"/>
    <dgm:cxn modelId="{FF230AA1-7350-F245-9691-D1F199665002}" type="presParOf" srcId="{E20A4B60-BF84-F747-8E71-A36AE61BA181}" destId="{A4CAC98C-AD26-FA42-B92B-C5C0C63F0383}" srcOrd="2" destOrd="0" presId="urn:microsoft.com/office/officeart/2005/8/layout/default"/>
    <dgm:cxn modelId="{6A7E6E9D-6ACB-DA4F-B53A-F10F944666FA}" type="presParOf" srcId="{E20A4B60-BF84-F747-8E71-A36AE61BA181}" destId="{50E58A4D-6608-BE47-8B95-925AFC107C4B}" srcOrd="3" destOrd="0" presId="urn:microsoft.com/office/officeart/2005/8/layout/default"/>
    <dgm:cxn modelId="{DE1F8DF9-DCE5-8C48-A35C-D67EB6CCB859}" type="presParOf" srcId="{E20A4B60-BF84-F747-8E71-A36AE61BA181}" destId="{C24B26AD-CFA2-9B47-BC75-45DCD172E05E}" srcOrd="4" destOrd="0" presId="urn:microsoft.com/office/officeart/2005/8/layout/default"/>
    <dgm:cxn modelId="{B9B25DA8-3AA1-A049-BEF9-98103B5E2FB9}" type="presParOf" srcId="{E20A4B60-BF84-F747-8E71-A36AE61BA181}" destId="{ECF86149-01F7-1243-8070-1F239208D969}" srcOrd="5" destOrd="0" presId="urn:microsoft.com/office/officeart/2005/8/layout/default"/>
    <dgm:cxn modelId="{F4AB592A-9895-BE49-9A50-150398CFFABB}" type="presParOf" srcId="{E20A4B60-BF84-F747-8E71-A36AE61BA181}" destId="{9FAC28B9-7CFB-7E44-BEA2-A370FDB6FD64}" srcOrd="6" destOrd="0" presId="urn:microsoft.com/office/officeart/2005/8/layout/default"/>
    <dgm:cxn modelId="{98E3E506-DC09-3845-92B2-8979253DFDC1}" type="presParOf" srcId="{E20A4B60-BF84-F747-8E71-A36AE61BA181}" destId="{3C571E24-DD61-BA4D-9E01-F4A92A3F2101}" srcOrd="7" destOrd="0" presId="urn:microsoft.com/office/officeart/2005/8/layout/default"/>
    <dgm:cxn modelId="{16916B5D-E007-9544-B8AE-4328E06DC978}" type="presParOf" srcId="{E20A4B60-BF84-F747-8E71-A36AE61BA181}" destId="{0C5285D5-8504-5044-BB58-CE2CE2C0C6E2}" srcOrd="8" destOrd="0" presId="urn:microsoft.com/office/officeart/2005/8/layout/default"/>
    <dgm:cxn modelId="{2BE6F27E-3131-004E-8952-A0EA4432FA9F}" type="presParOf" srcId="{E20A4B60-BF84-F747-8E71-A36AE61BA181}" destId="{5205E4CA-4B86-CF43-9A39-AFE83858A444}" srcOrd="9" destOrd="0" presId="urn:microsoft.com/office/officeart/2005/8/layout/default"/>
    <dgm:cxn modelId="{F128C32D-493B-AD44-A839-6B99B7840C23}" type="presParOf" srcId="{E20A4B60-BF84-F747-8E71-A36AE61BA181}" destId="{E6B62EC5-6CA4-024A-B36A-EEC35E578C4E}" srcOrd="10" destOrd="0" presId="urn:microsoft.com/office/officeart/2005/8/layout/default"/>
    <dgm:cxn modelId="{3435094C-48D9-1E46-98B3-002CB57800DC}" type="presParOf" srcId="{E20A4B60-BF84-F747-8E71-A36AE61BA181}" destId="{1A66CD2E-9DF7-5345-B870-BACC62AD10AC}" srcOrd="11" destOrd="0" presId="urn:microsoft.com/office/officeart/2005/8/layout/default"/>
    <dgm:cxn modelId="{D855FF4E-726C-1D40-BF23-3D9A88EF9A32}" type="presParOf" srcId="{E20A4B60-BF84-F747-8E71-A36AE61BA181}" destId="{F7BBF301-B06B-C04F-B615-91D8CAC4066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F972E9-BC8F-45CD-8D4A-DF043403C5C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93B23F8-BE0A-4873-A2F6-DFBEEAB12E1A}">
      <dgm:prSet/>
      <dgm:spPr/>
      <dgm:t>
        <a:bodyPr/>
        <a:lstStyle/>
        <a:p>
          <a:pPr>
            <a:defRPr b="1"/>
          </a:pPr>
          <a:r>
            <a:rPr lang="en-CA" b="1"/>
            <a:t>Mood Stabilizers</a:t>
          </a:r>
          <a:endParaRPr lang="en-US"/>
        </a:p>
      </dgm:t>
    </dgm:pt>
    <dgm:pt modelId="{99670175-191B-40F7-B52C-DDA18ACB07E5}" type="parTrans" cxnId="{27EE5839-0072-471E-9F7E-55D548556654}">
      <dgm:prSet/>
      <dgm:spPr/>
      <dgm:t>
        <a:bodyPr/>
        <a:lstStyle/>
        <a:p>
          <a:endParaRPr lang="en-US"/>
        </a:p>
      </dgm:t>
    </dgm:pt>
    <dgm:pt modelId="{C89AF2EA-8EFA-4A49-B501-1893EC4D5903}" type="sibTrans" cxnId="{27EE5839-0072-471E-9F7E-55D548556654}">
      <dgm:prSet/>
      <dgm:spPr/>
      <dgm:t>
        <a:bodyPr/>
        <a:lstStyle/>
        <a:p>
          <a:endParaRPr lang="en-US"/>
        </a:p>
      </dgm:t>
    </dgm:pt>
    <dgm:pt modelId="{95455669-A92B-47D2-8BE9-1F9DC116835E}">
      <dgm:prSet/>
      <dgm:spPr/>
      <dgm:t>
        <a:bodyPr/>
        <a:lstStyle/>
        <a:p>
          <a:r>
            <a:rPr lang="en-CA"/>
            <a:t>Lithium</a:t>
          </a:r>
          <a:endParaRPr lang="en-US"/>
        </a:p>
      </dgm:t>
    </dgm:pt>
    <dgm:pt modelId="{65C6615D-C4E7-4C1D-9365-A162D4DC4C15}" type="parTrans" cxnId="{C7F5ACD7-46B6-4D59-A898-C2D126596BA1}">
      <dgm:prSet/>
      <dgm:spPr/>
      <dgm:t>
        <a:bodyPr/>
        <a:lstStyle/>
        <a:p>
          <a:endParaRPr lang="en-US"/>
        </a:p>
      </dgm:t>
    </dgm:pt>
    <dgm:pt modelId="{98DB8071-6B2E-4107-8124-827C13CD5644}" type="sibTrans" cxnId="{C7F5ACD7-46B6-4D59-A898-C2D126596BA1}">
      <dgm:prSet/>
      <dgm:spPr/>
      <dgm:t>
        <a:bodyPr/>
        <a:lstStyle/>
        <a:p>
          <a:endParaRPr lang="en-US"/>
        </a:p>
      </dgm:t>
    </dgm:pt>
    <dgm:pt modelId="{155DC825-B3E2-4826-80DC-7183FA1C8A02}">
      <dgm:prSet/>
      <dgm:spPr/>
      <dgm:t>
        <a:bodyPr/>
        <a:lstStyle/>
        <a:p>
          <a:pPr>
            <a:defRPr b="1"/>
          </a:pPr>
          <a:r>
            <a:rPr lang="en-CA" b="1"/>
            <a:t>Anticonvulsants</a:t>
          </a:r>
          <a:endParaRPr lang="en-US"/>
        </a:p>
      </dgm:t>
    </dgm:pt>
    <dgm:pt modelId="{C2A1E32C-B367-4C7A-A599-947AB28E9FD7}" type="parTrans" cxnId="{7FC97EF3-D27B-4C6D-AE19-67224B7D9859}">
      <dgm:prSet/>
      <dgm:spPr/>
      <dgm:t>
        <a:bodyPr/>
        <a:lstStyle/>
        <a:p>
          <a:endParaRPr lang="en-US"/>
        </a:p>
      </dgm:t>
    </dgm:pt>
    <dgm:pt modelId="{34F1514C-2E41-4138-A295-0C859A7C7A94}" type="sibTrans" cxnId="{7FC97EF3-D27B-4C6D-AE19-67224B7D9859}">
      <dgm:prSet/>
      <dgm:spPr/>
      <dgm:t>
        <a:bodyPr/>
        <a:lstStyle/>
        <a:p>
          <a:endParaRPr lang="en-US"/>
        </a:p>
      </dgm:t>
    </dgm:pt>
    <dgm:pt modelId="{153C55D0-6510-49BD-A560-E335506B1CF3}">
      <dgm:prSet/>
      <dgm:spPr/>
      <dgm:t>
        <a:bodyPr/>
        <a:lstStyle/>
        <a:p>
          <a:r>
            <a:rPr lang="en-CA"/>
            <a:t>Divalproex Sodium</a:t>
          </a:r>
          <a:endParaRPr lang="en-US"/>
        </a:p>
      </dgm:t>
    </dgm:pt>
    <dgm:pt modelId="{118B8F3E-F591-4757-9E75-B443565C6344}" type="parTrans" cxnId="{D06E7DC3-9A8E-4712-926F-2F7B567395A7}">
      <dgm:prSet/>
      <dgm:spPr/>
      <dgm:t>
        <a:bodyPr/>
        <a:lstStyle/>
        <a:p>
          <a:endParaRPr lang="en-US"/>
        </a:p>
      </dgm:t>
    </dgm:pt>
    <dgm:pt modelId="{AB6CA3E5-EEDD-4B89-8024-95F3C7DC5CFD}" type="sibTrans" cxnId="{D06E7DC3-9A8E-4712-926F-2F7B567395A7}">
      <dgm:prSet/>
      <dgm:spPr/>
      <dgm:t>
        <a:bodyPr/>
        <a:lstStyle/>
        <a:p>
          <a:endParaRPr lang="en-US"/>
        </a:p>
      </dgm:t>
    </dgm:pt>
    <dgm:pt modelId="{2F4C670E-BDF8-45D0-A1A9-8AB847CED285}">
      <dgm:prSet/>
      <dgm:spPr/>
      <dgm:t>
        <a:bodyPr/>
        <a:lstStyle/>
        <a:p>
          <a:r>
            <a:rPr lang="en-CA"/>
            <a:t>Valproic Acid </a:t>
          </a:r>
          <a:endParaRPr lang="en-US"/>
        </a:p>
      </dgm:t>
    </dgm:pt>
    <dgm:pt modelId="{731C6FCE-7A08-4BF4-A70E-E135E7D3EBE7}" type="parTrans" cxnId="{178BD31D-650A-45EF-BF1E-18DC552E6B28}">
      <dgm:prSet/>
      <dgm:spPr/>
      <dgm:t>
        <a:bodyPr/>
        <a:lstStyle/>
        <a:p>
          <a:endParaRPr lang="en-US"/>
        </a:p>
      </dgm:t>
    </dgm:pt>
    <dgm:pt modelId="{6C7DAE20-DEE1-4A66-9420-26717F08A2FF}" type="sibTrans" cxnId="{178BD31D-650A-45EF-BF1E-18DC552E6B28}">
      <dgm:prSet/>
      <dgm:spPr/>
      <dgm:t>
        <a:bodyPr/>
        <a:lstStyle/>
        <a:p>
          <a:endParaRPr lang="en-US"/>
        </a:p>
      </dgm:t>
    </dgm:pt>
    <dgm:pt modelId="{7DC57287-24C8-494D-A166-796D51F8D4DE}">
      <dgm:prSet/>
      <dgm:spPr/>
      <dgm:t>
        <a:bodyPr/>
        <a:lstStyle/>
        <a:p>
          <a:r>
            <a:rPr lang="en-CA"/>
            <a:t>Carbamazepine</a:t>
          </a:r>
          <a:endParaRPr lang="en-US"/>
        </a:p>
      </dgm:t>
    </dgm:pt>
    <dgm:pt modelId="{5D4F4B37-CE3F-41AA-9E2C-5008F3B9152B}" type="parTrans" cxnId="{6C007B83-1330-4FB2-B63C-74C19261BF80}">
      <dgm:prSet/>
      <dgm:spPr/>
      <dgm:t>
        <a:bodyPr/>
        <a:lstStyle/>
        <a:p>
          <a:endParaRPr lang="en-US"/>
        </a:p>
      </dgm:t>
    </dgm:pt>
    <dgm:pt modelId="{879D8F8C-F8A9-4148-B42D-C73289D693F6}" type="sibTrans" cxnId="{6C007B83-1330-4FB2-B63C-74C19261BF80}">
      <dgm:prSet/>
      <dgm:spPr/>
      <dgm:t>
        <a:bodyPr/>
        <a:lstStyle/>
        <a:p>
          <a:endParaRPr lang="en-US"/>
        </a:p>
      </dgm:t>
    </dgm:pt>
    <dgm:pt modelId="{4FD5DDEE-798B-4AE6-98DC-B67EAC8FB9CE}">
      <dgm:prSet/>
      <dgm:spPr/>
      <dgm:t>
        <a:bodyPr/>
        <a:lstStyle/>
        <a:p>
          <a:r>
            <a:rPr lang="en-CA"/>
            <a:t>Lamotrigine </a:t>
          </a:r>
          <a:endParaRPr lang="en-US"/>
        </a:p>
      </dgm:t>
    </dgm:pt>
    <dgm:pt modelId="{1A32CF90-130D-4F78-A103-DBB8772EA7B9}" type="parTrans" cxnId="{A0317D12-E4F6-4EE2-BF82-3B652D83EB13}">
      <dgm:prSet/>
      <dgm:spPr/>
      <dgm:t>
        <a:bodyPr/>
        <a:lstStyle/>
        <a:p>
          <a:endParaRPr lang="en-US"/>
        </a:p>
      </dgm:t>
    </dgm:pt>
    <dgm:pt modelId="{4D43B367-A4BD-407A-8565-F2505C3F6FEC}" type="sibTrans" cxnId="{A0317D12-E4F6-4EE2-BF82-3B652D83EB13}">
      <dgm:prSet/>
      <dgm:spPr/>
      <dgm:t>
        <a:bodyPr/>
        <a:lstStyle/>
        <a:p>
          <a:endParaRPr lang="en-US"/>
        </a:p>
      </dgm:t>
    </dgm:pt>
    <dgm:pt modelId="{4242FDA4-1620-4F82-9964-FFFFC47CC6F5}">
      <dgm:prSet/>
      <dgm:spPr/>
      <dgm:t>
        <a:bodyPr/>
        <a:lstStyle/>
        <a:p>
          <a:pPr>
            <a:defRPr b="1"/>
          </a:pPr>
          <a:r>
            <a:rPr lang="en-CA" b="1"/>
            <a:t>Antipsychotics</a:t>
          </a:r>
          <a:endParaRPr lang="en-US"/>
        </a:p>
      </dgm:t>
    </dgm:pt>
    <dgm:pt modelId="{D2D1ACE1-94C8-4189-8774-E514671ABD06}" type="parTrans" cxnId="{790A5618-4C68-4B9F-9B2C-D641D2ED4692}">
      <dgm:prSet/>
      <dgm:spPr/>
      <dgm:t>
        <a:bodyPr/>
        <a:lstStyle/>
        <a:p>
          <a:endParaRPr lang="en-US"/>
        </a:p>
      </dgm:t>
    </dgm:pt>
    <dgm:pt modelId="{A5DF4885-8124-4D1F-9C45-F62E49515619}" type="sibTrans" cxnId="{790A5618-4C68-4B9F-9B2C-D641D2ED4692}">
      <dgm:prSet/>
      <dgm:spPr/>
      <dgm:t>
        <a:bodyPr/>
        <a:lstStyle/>
        <a:p>
          <a:endParaRPr lang="en-US"/>
        </a:p>
      </dgm:t>
    </dgm:pt>
    <dgm:pt modelId="{015B9EDF-0F6C-49AD-A05D-2CEFD09AACAF}">
      <dgm:prSet/>
      <dgm:spPr/>
      <dgm:t>
        <a:bodyPr/>
        <a:lstStyle/>
        <a:p>
          <a:r>
            <a:rPr lang="en-CA"/>
            <a:t>Atypicals</a:t>
          </a:r>
          <a:endParaRPr lang="en-US"/>
        </a:p>
      </dgm:t>
    </dgm:pt>
    <dgm:pt modelId="{6D46412E-2C30-485E-B771-52734BC18C53}" type="parTrans" cxnId="{88CB71A4-9DFF-4525-AC47-47627AE7C839}">
      <dgm:prSet/>
      <dgm:spPr/>
      <dgm:t>
        <a:bodyPr/>
        <a:lstStyle/>
        <a:p>
          <a:endParaRPr lang="en-US"/>
        </a:p>
      </dgm:t>
    </dgm:pt>
    <dgm:pt modelId="{26559E68-AE69-4EBB-A312-E41B20FE7400}" type="sibTrans" cxnId="{88CB71A4-9DFF-4525-AC47-47627AE7C839}">
      <dgm:prSet/>
      <dgm:spPr/>
      <dgm:t>
        <a:bodyPr/>
        <a:lstStyle/>
        <a:p>
          <a:endParaRPr lang="en-US"/>
        </a:p>
      </dgm:t>
    </dgm:pt>
    <dgm:pt modelId="{01ABB246-3DAF-464D-8496-000238ECA625}">
      <dgm:prSet/>
      <dgm:spPr/>
      <dgm:t>
        <a:bodyPr/>
        <a:lstStyle/>
        <a:p>
          <a:pPr>
            <a:defRPr b="1"/>
          </a:pPr>
          <a:r>
            <a:rPr lang="en-CA" b="1"/>
            <a:t>Antidepressants</a:t>
          </a:r>
          <a:endParaRPr lang="en-US"/>
        </a:p>
      </dgm:t>
    </dgm:pt>
    <dgm:pt modelId="{A1F4838A-056B-4DEA-8D8A-AABABE81CCFE}" type="parTrans" cxnId="{B302B8E5-5673-4408-97EE-3617CE45C4C1}">
      <dgm:prSet/>
      <dgm:spPr/>
      <dgm:t>
        <a:bodyPr/>
        <a:lstStyle/>
        <a:p>
          <a:endParaRPr lang="en-US"/>
        </a:p>
      </dgm:t>
    </dgm:pt>
    <dgm:pt modelId="{1C66C688-E709-4E3F-B47C-AA244F7AE107}" type="sibTrans" cxnId="{B302B8E5-5673-4408-97EE-3617CE45C4C1}">
      <dgm:prSet/>
      <dgm:spPr/>
      <dgm:t>
        <a:bodyPr/>
        <a:lstStyle/>
        <a:p>
          <a:endParaRPr lang="en-US"/>
        </a:p>
      </dgm:t>
    </dgm:pt>
    <dgm:pt modelId="{B7A44F0D-A235-401E-B127-9D789928C0FE}">
      <dgm:prSet/>
      <dgm:spPr/>
      <dgm:t>
        <a:bodyPr/>
        <a:lstStyle/>
        <a:p>
          <a:r>
            <a:rPr lang="en-CA"/>
            <a:t>Role is controversial</a:t>
          </a:r>
          <a:endParaRPr lang="en-US"/>
        </a:p>
      </dgm:t>
    </dgm:pt>
    <dgm:pt modelId="{B285B1CC-2F5C-426E-8F0D-8BA94BE65989}" type="parTrans" cxnId="{96B01DF1-D84E-4BA8-B2BF-3D6F43C36E32}">
      <dgm:prSet/>
      <dgm:spPr/>
      <dgm:t>
        <a:bodyPr/>
        <a:lstStyle/>
        <a:p>
          <a:endParaRPr lang="en-US"/>
        </a:p>
      </dgm:t>
    </dgm:pt>
    <dgm:pt modelId="{6BA0D81C-D395-4398-88A7-42BC6BE0D37E}" type="sibTrans" cxnId="{96B01DF1-D84E-4BA8-B2BF-3D6F43C36E32}">
      <dgm:prSet/>
      <dgm:spPr/>
      <dgm:t>
        <a:bodyPr/>
        <a:lstStyle/>
        <a:p>
          <a:endParaRPr lang="en-US"/>
        </a:p>
      </dgm:t>
    </dgm:pt>
    <dgm:pt modelId="{48AD1CA8-9033-4BAE-BA99-5FBDB4241260}" type="pres">
      <dgm:prSet presAssocID="{32F972E9-BC8F-45CD-8D4A-DF043403C5C6}" presName="root" presStyleCnt="0">
        <dgm:presLayoutVars>
          <dgm:dir/>
          <dgm:resizeHandles val="exact"/>
        </dgm:presLayoutVars>
      </dgm:prSet>
      <dgm:spPr/>
    </dgm:pt>
    <dgm:pt modelId="{6E593A8D-6C0B-4B7B-BCDB-1C907907C7A0}" type="pres">
      <dgm:prSet presAssocID="{593B23F8-BE0A-4873-A2F6-DFBEEAB12E1A}" presName="compNode" presStyleCnt="0"/>
      <dgm:spPr/>
    </dgm:pt>
    <dgm:pt modelId="{498EABBF-41CA-4CBD-9BCB-D350C2982E98}" type="pres">
      <dgm:prSet presAssocID="{593B23F8-BE0A-4873-A2F6-DFBEEAB12E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35B0EC0D-3207-472A-807C-19F9A07B53A2}" type="pres">
      <dgm:prSet presAssocID="{593B23F8-BE0A-4873-A2F6-DFBEEAB12E1A}" presName="iconSpace" presStyleCnt="0"/>
      <dgm:spPr/>
    </dgm:pt>
    <dgm:pt modelId="{8ECFE159-C410-4EB5-BB6A-DB793E7C4F31}" type="pres">
      <dgm:prSet presAssocID="{593B23F8-BE0A-4873-A2F6-DFBEEAB12E1A}" presName="parTx" presStyleLbl="revTx" presStyleIdx="0" presStyleCnt="8">
        <dgm:presLayoutVars>
          <dgm:chMax val="0"/>
          <dgm:chPref val="0"/>
        </dgm:presLayoutVars>
      </dgm:prSet>
      <dgm:spPr/>
    </dgm:pt>
    <dgm:pt modelId="{526C8478-A180-4CD7-905B-140CCE7A014E}" type="pres">
      <dgm:prSet presAssocID="{593B23F8-BE0A-4873-A2F6-DFBEEAB12E1A}" presName="txSpace" presStyleCnt="0"/>
      <dgm:spPr/>
    </dgm:pt>
    <dgm:pt modelId="{62365D8B-5B90-47A9-ADBE-6AA481992BA1}" type="pres">
      <dgm:prSet presAssocID="{593B23F8-BE0A-4873-A2F6-DFBEEAB12E1A}" presName="desTx" presStyleLbl="revTx" presStyleIdx="1" presStyleCnt="8">
        <dgm:presLayoutVars/>
      </dgm:prSet>
      <dgm:spPr/>
    </dgm:pt>
    <dgm:pt modelId="{63A0ADA7-22A6-4683-BDA9-790F71A0583B}" type="pres">
      <dgm:prSet presAssocID="{C89AF2EA-8EFA-4A49-B501-1893EC4D5903}" presName="sibTrans" presStyleCnt="0"/>
      <dgm:spPr/>
    </dgm:pt>
    <dgm:pt modelId="{B80D6452-24A8-42EA-9F1E-16F9AA7031C1}" type="pres">
      <dgm:prSet presAssocID="{155DC825-B3E2-4826-80DC-7183FA1C8A02}" presName="compNode" presStyleCnt="0"/>
      <dgm:spPr/>
    </dgm:pt>
    <dgm:pt modelId="{32268AC7-2D22-4BD0-BA62-066C7BC73C02}" type="pres">
      <dgm:prSet presAssocID="{155DC825-B3E2-4826-80DC-7183FA1C8A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BAD43CA7-1376-4821-88C4-E8F52F43A500}" type="pres">
      <dgm:prSet presAssocID="{155DC825-B3E2-4826-80DC-7183FA1C8A02}" presName="iconSpace" presStyleCnt="0"/>
      <dgm:spPr/>
    </dgm:pt>
    <dgm:pt modelId="{F2D58821-8843-4240-8C1E-7C958712C240}" type="pres">
      <dgm:prSet presAssocID="{155DC825-B3E2-4826-80DC-7183FA1C8A02}" presName="parTx" presStyleLbl="revTx" presStyleIdx="2" presStyleCnt="8">
        <dgm:presLayoutVars>
          <dgm:chMax val="0"/>
          <dgm:chPref val="0"/>
        </dgm:presLayoutVars>
      </dgm:prSet>
      <dgm:spPr/>
    </dgm:pt>
    <dgm:pt modelId="{D04C7C19-5F6B-42FF-B124-6C56AC7B3840}" type="pres">
      <dgm:prSet presAssocID="{155DC825-B3E2-4826-80DC-7183FA1C8A02}" presName="txSpace" presStyleCnt="0"/>
      <dgm:spPr/>
    </dgm:pt>
    <dgm:pt modelId="{A1A89B39-177D-4D8F-9F83-9BB21B4B835F}" type="pres">
      <dgm:prSet presAssocID="{155DC825-B3E2-4826-80DC-7183FA1C8A02}" presName="desTx" presStyleLbl="revTx" presStyleIdx="3" presStyleCnt="8">
        <dgm:presLayoutVars/>
      </dgm:prSet>
      <dgm:spPr/>
    </dgm:pt>
    <dgm:pt modelId="{A036727D-5C8C-486E-8DEC-61C89B92E008}" type="pres">
      <dgm:prSet presAssocID="{34F1514C-2E41-4138-A295-0C859A7C7A94}" presName="sibTrans" presStyleCnt="0"/>
      <dgm:spPr/>
    </dgm:pt>
    <dgm:pt modelId="{1535729B-2DC2-45D2-9BE0-09CD454FA8F3}" type="pres">
      <dgm:prSet presAssocID="{4242FDA4-1620-4F82-9964-FFFFC47CC6F5}" presName="compNode" presStyleCnt="0"/>
      <dgm:spPr/>
    </dgm:pt>
    <dgm:pt modelId="{56FF76F4-491B-4D41-8CE8-417ADB8EF7EE}" type="pres">
      <dgm:prSet presAssocID="{4242FDA4-1620-4F82-9964-FFFFC47CC6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4211F3B-A47F-4383-A6A6-4B16BD07E9DB}" type="pres">
      <dgm:prSet presAssocID="{4242FDA4-1620-4F82-9964-FFFFC47CC6F5}" presName="iconSpace" presStyleCnt="0"/>
      <dgm:spPr/>
    </dgm:pt>
    <dgm:pt modelId="{F6B61E60-E1AC-4BF2-87E6-E5EA7F4BB6D3}" type="pres">
      <dgm:prSet presAssocID="{4242FDA4-1620-4F82-9964-FFFFC47CC6F5}" presName="parTx" presStyleLbl="revTx" presStyleIdx="4" presStyleCnt="8">
        <dgm:presLayoutVars>
          <dgm:chMax val="0"/>
          <dgm:chPref val="0"/>
        </dgm:presLayoutVars>
      </dgm:prSet>
      <dgm:spPr/>
    </dgm:pt>
    <dgm:pt modelId="{E11EBCF5-F6EF-4183-990D-EB439715BEA1}" type="pres">
      <dgm:prSet presAssocID="{4242FDA4-1620-4F82-9964-FFFFC47CC6F5}" presName="txSpace" presStyleCnt="0"/>
      <dgm:spPr/>
    </dgm:pt>
    <dgm:pt modelId="{9A2DB5EB-8E6D-4D9F-BC30-EE53F7AE3F24}" type="pres">
      <dgm:prSet presAssocID="{4242FDA4-1620-4F82-9964-FFFFC47CC6F5}" presName="desTx" presStyleLbl="revTx" presStyleIdx="5" presStyleCnt="8">
        <dgm:presLayoutVars/>
      </dgm:prSet>
      <dgm:spPr/>
    </dgm:pt>
    <dgm:pt modelId="{08A109E6-59A8-4957-BC88-F42B0DE189B0}" type="pres">
      <dgm:prSet presAssocID="{A5DF4885-8124-4D1F-9C45-F62E49515619}" presName="sibTrans" presStyleCnt="0"/>
      <dgm:spPr/>
    </dgm:pt>
    <dgm:pt modelId="{F1B9BE64-74FE-4DD7-96A7-4EAF95B2ECC0}" type="pres">
      <dgm:prSet presAssocID="{01ABB246-3DAF-464D-8496-000238ECA625}" presName="compNode" presStyleCnt="0"/>
      <dgm:spPr/>
    </dgm:pt>
    <dgm:pt modelId="{34061C0D-DAD3-43FA-A653-54346C6118C7}" type="pres">
      <dgm:prSet presAssocID="{01ABB246-3DAF-464D-8496-000238ECA6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CA864AD-BBB1-4A68-B16A-A29D66C22974}" type="pres">
      <dgm:prSet presAssocID="{01ABB246-3DAF-464D-8496-000238ECA625}" presName="iconSpace" presStyleCnt="0"/>
      <dgm:spPr/>
    </dgm:pt>
    <dgm:pt modelId="{2B02CA2D-F3D0-4324-874C-FFE55B5009D7}" type="pres">
      <dgm:prSet presAssocID="{01ABB246-3DAF-464D-8496-000238ECA625}" presName="parTx" presStyleLbl="revTx" presStyleIdx="6" presStyleCnt="8">
        <dgm:presLayoutVars>
          <dgm:chMax val="0"/>
          <dgm:chPref val="0"/>
        </dgm:presLayoutVars>
      </dgm:prSet>
      <dgm:spPr/>
    </dgm:pt>
    <dgm:pt modelId="{3A016406-F622-47CF-B300-348B36B8F386}" type="pres">
      <dgm:prSet presAssocID="{01ABB246-3DAF-464D-8496-000238ECA625}" presName="txSpace" presStyleCnt="0"/>
      <dgm:spPr/>
    </dgm:pt>
    <dgm:pt modelId="{60D61E7F-0A11-47E2-BD8C-7E298361B8E5}" type="pres">
      <dgm:prSet presAssocID="{01ABB246-3DAF-464D-8496-000238ECA625}" presName="desTx" presStyleLbl="revTx" presStyleIdx="7" presStyleCnt="8">
        <dgm:presLayoutVars/>
      </dgm:prSet>
      <dgm:spPr/>
    </dgm:pt>
  </dgm:ptLst>
  <dgm:cxnLst>
    <dgm:cxn modelId="{A0317D12-E4F6-4EE2-BF82-3B652D83EB13}" srcId="{155DC825-B3E2-4826-80DC-7183FA1C8A02}" destId="{4FD5DDEE-798B-4AE6-98DC-B67EAC8FB9CE}" srcOrd="3" destOrd="0" parTransId="{1A32CF90-130D-4F78-A103-DBB8772EA7B9}" sibTransId="{4D43B367-A4BD-407A-8565-F2505C3F6FEC}"/>
    <dgm:cxn modelId="{94646617-B519-49A9-BBC8-AF89A999AF89}" type="presOf" srcId="{2F4C670E-BDF8-45D0-A1A9-8AB847CED285}" destId="{A1A89B39-177D-4D8F-9F83-9BB21B4B835F}" srcOrd="0" destOrd="1" presId="urn:microsoft.com/office/officeart/2018/5/layout/CenteredIconLabelDescriptionList"/>
    <dgm:cxn modelId="{790A5618-4C68-4B9F-9B2C-D641D2ED4692}" srcId="{32F972E9-BC8F-45CD-8D4A-DF043403C5C6}" destId="{4242FDA4-1620-4F82-9964-FFFFC47CC6F5}" srcOrd="2" destOrd="0" parTransId="{D2D1ACE1-94C8-4189-8774-E514671ABD06}" sibTransId="{A5DF4885-8124-4D1F-9C45-F62E49515619}"/>
    <dgm:cxn modelId="{77378A19-5BBF-4560-A544-30CB3F2E9025}" type="presOf" srcId="{015B9EDF-0F6C-49AD-A05D-2CEFD09AACAF}" destId="{9A2DB5EB-8E6D-4D9F-BC30-EE53F7AE3F24}" srcOrd="0" destOrd="0" presId="urn:microsoft.com/office/officeart/2018/5/layout/CenteredIconLabelDescriptionList"/>
    <dgm:cxn modelId="{178BD31D-650A-45EF-BF1E-18DC552E6B28}" srcId="{155DC825-B3E2-4826-80DC-7183FA1C8A02}" destId="{2F4C670E-BDF8-45D0-A1A9-8AB847CED285}" srcOrd="1" destOrd="0" parTransId="{731C6FCE-7A08-4BF4-A70E-E135E7D3EBE7}" sibTransId="{6C7DAE20-DEE1-4A66-9420-26717F08A2FF}"/>
    <dgm:cxn modelId="{169AB523-AD52-4EC6-9DC8-E6093FB78BA1}" type="presOf" srcId="{B7A44F0D-A235-401E-B127-9D789928C0FE}" destId="{60D61E7F-0A11-47E2-BD8C-7E298361B8E5}" srcOrd="0" destOrd="0" presId="urn:microsoft.com/office/officeart/2018/5/layout/CenteredIconLabelDescriptionList"/>
    <dgm:cxn modelId="{24BECA37-8607-48E2-90E1-534D2EF12399}" type="presOf" srcId="{01ABB246-3DAF-464D-8496-000238ECA625}" destId="{2B02CA2D-F3D0-4324-874C-FFE55B5009D7}" srcOrd="0" destOrd="0" presId="urn:microsoft.com/office/officeart/2018/5/layout/CenteredIconLabelDescriptionList"/>
    <dgm:cxn modelId="{AE664D39-D54F-4BBE-BC3E-FB499A137EBF}" type="presOf" srcId="{95455669-A92B-47D2-8BE9-1F9DC116835E}" destId="{62365D8B-5B90-47A9-ADBE-6AA481992BA1}" srcOrd="0" destOrd="0" presId="urn:microsoft.com/office/officeart/2018/5/layout/CenteredIconLabelDescriptionList"/>
    <dgm:cxn modelId="{27EE5839-0072-471E-9F7E-55D548556654}" srcId="{32F972E9-BC8F-45CD-8D4A-DF043403C5C6}" destId="{593B23F8-BE0A-4873-A2F6-DFBEEAB12E1A}" srcOrd="0" destOrd="0" parTransId="{99670175-191B-40F7-B52C-DDA18ACB07E5}" sibTransId="{C89AF2EA-8EFA-4A49-B501-1893EC4D5903}"/>
    <dgm:cxn modelId="{80EB115D-6C3C-4708-A2E1-F373A8683ED9}" type="presOf" srcId="{32F972E9-BC8F-45CD-8D4A-DF043403C5C6}" destId="{48AD1CA8-9033-4BAE-BA99-5FBDB4241260}" srcOrd="0" destOrd="0" presId="urn:microsoft.com/office/officeart/2018/5/layout/CenteredIconLabelDescriptionList"/>
    <dgm:cxn modelId="{6C007B83-1330-4FB2-B63C-74C19261BF80}" srcId="{155DC825-B3E2-4826-80DC-7183FA1C8A02}" destId="{7DC57287-24C8-494D-A166-796D51F8D4DE}" srcOrd="2" destOrd="0" parTransId="{5D4F4B37-CE3F-41AA-9E2C-5008F3B9152B}" sibTransId="{879D8F8C-F8A9-4148-B42D-C73289D693F6}"/>
    <dgm:cxn modelId="{9919E19F-F658-4C35-9F5B-A7D04ED2DC4E}" type="presOf" srcId="{593B23F8-BE0A-4873-A2F6-DFBEEAB12E1A}" destId="{8ECFE159-C410-4EB5-BB6A-DB793E7C4F31}" srcOrd="0" destOrd="0" presId="urn:microsoft.com/office/officeart/2018/5/layout/CenteredIconLabelDescriptionList"/>
    <dgm:cxn modelId="{88CB71A4-9DFF-4525-AC47-47627AE7C839}" srcId="{4242FDA4-1620-4F82-9964-FFFFC47CC6F5}" destId="{015B9EDF-0F6C-49AD-A05D-2CEFD09AACAF}" srcOrd="0" destOrd="0" parTransId="{6D46412E-2C30-485E-B771-52734BC18C53}" sibTransId="{26559E68-AE69-4EBB-A312-E41B20FE7400}"/>
    <dgm:cxn modelId="{4B74E5AA-8DC6-44F9-B2FE-C424D22133C0}" type="presOf" srcId="{155DC825-B3E2-4826-80DC-7183FA1C8A02}" destId="{F2D58821-8843-4240-8C1E-7C958712C240}" srcOrd="0" destOrd="0" presId="urn:microsoft.com/office/officeart/2018/5/layout/CenteredIconLabelDescriptionList"/>
    <dgm:cxn modelId="{F95CB6C1-8E21-4A98-B74E-82EE34259F94}" type="presOf" srcId="{4242FDA4-1620-4F82-9964-FFFFC47CC6F5}" destId="{F6B61E60-E1AC-4BF2-87E6-E5EA7F4BB6D3}" srcOrd="0" destOrd="0" presId="urn:microsoft.com/office/officeart/2018/5/layout/CenteredIconLabelDescriptionList"/>
    <dgm:cxn modelId="{D06E7DC3-9A8E-4712-926F-2F7B567395A7}" srcId="{155DC825-B3E2-4826-80DC-7183FA1C8A02}" destId="{153C55D0-6510-49BD-A560-E335506B1CF3}" srcOrd="0" destOrd="0" parTransId="{118B8F3E-F591-4757-9E75-B443565C6344}" sibTransId="{AB6CA3E5-EEDD-4B89-8024-95F3C7DC5CFD}"/>
    <dgm:cxn modelId="{11839CC6-C520-4277-8B57-E298D7E24A05}" type="presOf" srcId="{4FD5DDEE-798B-4AE6-98DC-B67EAC8FB9CE}" destId="{A1A89B39-177D-4D8F-9F83-9BB21B4B835F}" srcOrd="0" destOrd="3" presId="urn:microsoft.com/office/officeart/2018/5/layout/CenteredIconLabelDescriptionList"/>
    <dgm:cxn modelId="{54A64ACD-0F49-41B4-96C8-5C84A530BFD4}" type="presOf" srcId="{153C55D0-6510-49BD-A560-E335506B1CF3}" destId="{A1A89B39-177D-4D8F-9F83-9BB21B4B835F}" srcOrd="0" destOrd="0" presId="urn:microsoft.com/office/officeart/2018/5/layout/CenteredIconLabelDescriptionList"/>
    <dgm:cxn modelId="{24DDB2D4-9450-4744-AAD8-A4477F30187E}" type="presOf" srcId="{7DC57287-24C8-494D-A166-796D51F8D4DE}" destId="{A1A89B39-177D-4D8F-9F83-9BB21B4B835F}" srcOrd="0" destOrd="2" presId="urn:microsoft.com/office/officeart/2018/5/layout/CenteredIconLabelDescriptionList"/>
    <dgm:cxn modelId="{C7F5ACD7-46B6-4D59-A898-C2D126596BA1}" srcId="{593B23F8-BE0A-4873-A2F6-DFBEEAB12E1A}" destId="{95455669-A92B-47D2-8BE9-1F9DC116835E}" srcOrd="0" destOrd="0" parTransId="{65C6615D-C4E7-4C1D-9365-A162D4DC4C15}" sibTransId="{98DB8071-6B2E-4107-8124-827C13CD5644}"/>
    <dgm:cxn modelId="{B302B8E5-5673-4408-97EE-3617CE45C4C1}" srcId="{32F972E9-BC8F-45CD-8D4A-DF043403C5C6}" destId="{01ABB246-3DAF-464D-8496-000238ECA625}" srcOrd="3" destOrd="0" parTransId="{A1F4838A-056B-4DEA-8D8A-AABABE81CCFE}" sibTransId="{1C66C688-E709-4E3F-B47C-AA244F7AE107}"/>
    <dgm:cxn modelId="{96B01DF1-D84E-4BA8-B2BF-3D6F43C36E32}" srcId="{01ABB246-3DAF-464D-8496-000238ECA625}" destId="{B7A44F0D-A235-401E-B127-9D789928C0FE}" srcOrd="0" destOrd="0" parTransId="{B285B1CC-2F5C-426E-8F0D-8BA94BE65989}" sibTransId="{6BA0D81C-D395-4398-88A7-42BC6BE0D37E}"/>
    <dgm:cxn modelId="{7FC97EF3-D27B-4C6D-AE19-67224B7D9859}" srcId="{32F972E9-BC8F-45CD-8D4A-DF043403C5C6}" destId="{155DC825-B3E2-4826-80DC-7183FA1C8A02}" srcOrd="1" destOrd="0" parTransId="{C2A1E32C-B367-4C7A-A599-947AB28E9FD7}" sibTransId="{34F1514C-2E41-4138-A295-0C859A7C7A94}"/>
    <dgm:cxn modelId="{ADB164F5-18E4-4917-9389-795CACD93445}" type="presParOf" srcId="{48AD1CA8-9033-4BAE-BA99-5FBDB4241260}" destId="{6E593A8D-6C0B-4B7B-BCDB-1C907907C7A0}" srcOrd="0" destOrd="0" presId="urn:microsoft.com/office/officeart/2018/5/layout/CenteredIconLabelDescriptionList"/>
    <dgm:cxn modelId="{65CDFE22-9DC7-41BE-9F88-B4C2A5724374}" type="presParOf" srcId="{6E593A8D-6C0B-4B7B-BCDB-1C907907C7A0}" destId="{498EABBF-41CA-4CBD-9BCB-D350C2982E98}" srcOrd="0" destOrd="0" presId="urn:microsoft.com/office/officeart/2018/5/layout/CenteredIconLabelDescriptionList"/>
    <dgm:cxn modelId="{EC3771B3-9732-419E-B0CB-BF84F4349626}" type="presParOf" srcId="{6E593A8D-6C0B-4B7B-BCDB-1C907907C7A0}" destId="{35B0EC0D-3207-472A-807C-19F9A07B53A2}" srcOrd="1" destOrd="0" presId="urn:microsoft.com/office/officeart/2018/5/layout/CenteredIconLabelDescriptionList"/>
    <dgm:cxn modelId="{38081C81-5ABC-4D19-8DE5-1F9119420EB2}" type="presParOf" srcId="{6E593A8D-6C0B-4B7B-BCDB-1C907907C7A0}" destId="{8ECFE159-C410-4EB5-BB6A-DB793E7C4F31}" srcOrd="2" destOrd="0" presId="urn:microsoft.com/office/officeart/2018/5/layout/CenteredIconLabelDescriptionList"/>
    <dgm:cxn modelId="{0B312047-44D3-402F-82A2-1A174EA0AACF}" type="presParOf" srcId="{6E593A8D-6C0B-4B7B-BCDB-1C907907C7A0}" destId="{526C8478-A180-4CD7-905B-140CCE7A014E}" srcOrd="3" destOrd="0" presId="urn:microsoft.com/office/officeart/2018/5/layout/CenteredIconLabelDescriptionList"/>
    <dgm:cxn modelId="{725A9CD3-416F-41C5-9DCC-BB7268EF777B}" type="presParOf" srcId="{6E593A8D-6C0B-4B7B-BCDB-1C907907C7A0}" destId="{62365D8B-5B90-47A9-ADBE-6AA481992BA1}" srcOrd="4" destOrd="0" presId="urn:microsoft.com/office/officeart/2018/5/layout/CenteredIconLabelDescriptionList"/>
    <dgm:cxn modelId="{B2D36EAB-0945-4A44-8BD2-3F9BE625B831}" type="presParOf" srcId="{48AD1CA8-9033-4BAE-BA99-5FBDB4241260}" destId="{63A0ADA7-22A6-4683-BDA9-790F71A0583B}" srcOrd="1" destOrd="0" presId="urn:microsoft.com/office/officeart/2018/5/layout/CenteredIconLabelDescriptionList"/>
    <dgm:cxn modelId="{5A6296E7-26C6-4BB5-898F-1543DE26AA0C}" type="presParOf" srcId="{48AD1CA8-9033-4BAE-BA99-5FBDB4241260}" destId="{B80D6452-24A8-42EA-9F1E-16F9AA7031C1}" srcOrd="2" destOrd="0" presId="urn:microsoft.com/office/officeart/2018/5/layout/CenteredIconLabelDescriptionList"/>
    <dgm:cxn modelId="{60CF8461-B5CD-481E-AE24-BA6C30366886}" type="presParOf" srcId="{B80D6452-24A8-42EA-9F1E-16F9AA7031C1}" destId="{32268AC7-2D22-4BD0-BA62-066C7BC73C02}" srcOrd="0" destOrd="0" presId="urn:microsoft.com/office/officeart/2018/5/layout/CenteredIconLabelDescriptionList"/>
    <dgm:cxn modelId="{5610A070-12D7-4CDC-A7AE-CE4FAACE82F5}" type="presParOf" srcId="{B80D6452-24A8-42EA-9F1E-16F9AA7031C1}" destId="{BAD43CA7-1376-4821-88C4-E8F52F43A500}" srcOrd="1" destOrd="0" presId="urn:microsoft.com/office/officeart/2018/5/layout/CenteredIconLabelDescriptionList"/>
    <dgm:cxn modelId="{FD12FCD3-B13C-4704-AD78-161CBA3D19CA}" type="presParOf" srcId="{B80D6452-24A8-42EA-9F1E-16F9AA7031C1}" destId="{F2D58821-8843-4240-8C1E-7C958712C240}" srcOrd="2" destOrd="0" presId="urn:microsoft.com/office/officeart/2018/5/layout/CenteredIconLabelDescriptionList"/>
    <dgm:cxn modelId="{8ED02841-7CF2-41F1-83D2-BFE93FA90E52}" type="presParOf" srcId="{B80D6452-24A8-42EA-9F1E-16F9AA7031C1}" destId="{D04C7C19-5F6B-42FF-B124-6C56AC7B3840}" srcOrd="3" destOrd="0" presId="urn:microsoft.com/office/officeart/2018/5/layout/CenteredIconLabelDescriptionList"/>
    <dgm:cxn modelId="{D10A72A6-CCB1-4464-AFA0-9764D1402CC3}" type="presParOf" srcId="{B80D6452-24A8-42EA-9F1E-16F9AA7031C1}" destId="{A1A89B39-177D-4D8F-9F83-9BB21B4B835F}" srcOrd="4" destOrd="0" presId="urn:microsoft.com/office/officeart/2018/5/layout/CenteredIconLabelDescriptionList"/>
    <dgm:cxn modelId="{43CAB485-9450-47E2-9D04-83669902572C}" type="presParOf" srcId="{48AD1CA8-9033-4BAE-BA99-5FBDB4241260}" destId="{A036727D-5C8C-486E-8DEC-61C89B92E008}" srcOrd="3" destOrd="0" presId="urn:microsoft.com/office/officeart/2018/5/layout/CenteredIconLabelDescriptionList"/>
    <dgm:cxn modelId="{123ECED8-8CCF-4236-A4FC-45E6FCF7722A}" type="presParOf" srcId="{48AD1CA8-9033-4BAE-BA99-5FBDB4241260}" destId="{1535729B-2DC2-45D2-9BE0-09CD454FA8F3}" srcOrd="4" destOrd="0" presId="urn:microsoft.com/office/officeart/2018/5/layout/CenteredIconLabelDescriptionList"/>
    <dgm:cxn modelId="{0A1B1E64-D768-4CC9-951C-B5063BED29E4}" type="presParOf" srcId="{1535729B-2DC2-45D2-9BE0-09CD454FA8F3}" destId="{56FF76F4-491B-4D41-8CE8-417ADB8EF7EE}" srcOrd="0" destOrd="0" presId="urn:microsoft.com/office/officeart/2018/5/layout/CenteredIconLabelDescriptionList"/>
    <dgm:cxn modelId="{5F24EBF1-867A-44F0-8215-21ADC3761D9B}" type="presParOf" srcId="{1535729B-2DC2-45D2-9BE0-09CD454FA8F3}" destId="{24211F3B-A47F-4383-A6A6-4B16BD07E9DB}" srcOrd="1" destOrd="0" presId="urn:microsoft.com/office/officeart/2018/5/layout/CenteredIconLabelDescriptionList"/>
    <dgm:cxn modelId="{7147EA7B-1711-4768-A87D-A6033273734E}" type="presParOf" srcId="{1535729B-2DC2-45D2-9BE0-09CD454FA8F3}" destId="{F6B61E60-E1AC-4BF2-87E6-E5EA7F4BB6D3}" srcOrd="2" destOrd="0" presId="urn:microsoft.com/office/officeart/2018/5/layout/CenteredIconLabelDescriptionList"/>
    <dgm:cxn modelId="{B70923A1-710F-4F94-A700-3DD266BC4B8A}" type="presParOf" srcId="{1535729B-2DC2-45D2-9BE0-09CD454FA8F3}" destId="{E11EBCF5-F6EF-4183-990D-EB439715BEA1}" srcOrd="3" destOrd="0" presId="urn:microsoft.com/office/officeart/2018/5/layout/CenteredIconLabelDescriptionList"/>
    <dgm:cxn modelId="{19EE7C7A-984F-479E-A852-8867DF479625}" type="presParOf" srcId="{1535729B-2DC2-45D2-9BE0-09CD454FA8F3}" destId="{9A2DB5EB-8E6D-4D9F-BC30-EE53F7AE3F24}" srcOrd="4" destOrd="0" presId="urn:microsoft.com/office/officeart/2018/5/layout/CenteredIconLabelDescriptionList"/>
    <dgm:cxn modelId="{6B8FE5FC-387C-4CFB-82D3-30BFB78A896F}" type="presParOf" srcId="{48AD1CA8-9033-4BAE-BA99-5FBDB4241260}" destId="{08A109E6-59A8-4957-BC88-F42B0DE189B0}" srcOrd="5" destOrd="0" presId="urn:microsoft.com/office/officeart/2018/5/layout/CenteredIconLabelDescriptionList"/>
    <dgm:cxn modelId="{DD0B7B2E-9689-4423-99D5-AA4F2398F915}" type="presParOf" srcId="{48AD1CA8-9033-4BAE-BA99-5FBDB4241260}" destId="{F1B9BE64-74FE-4DD7-96A7-4EAF95B2ECC0}" srcOrd="6" destOrd="0" presId="urn:microsoft.com/office/officeart/2018/5/layout/CenteredIconLabelDescriptionList"/>
    <dgm:cxn modelId="{C3F03D8D-E93C-4652-B2C2-A48793F97733}" type="presParOf" srcId="{F1B9BE64-74FE-4DD7-96A7-4EAF95B2ECC0}" destId="{34061C0D-DAD3-43FA-A653-54346C6118C7}" srcOrd="0" destOrd="0" presId="urn:microsoft.com/office/officeart/2018/5/layout/CenteredIconLabelDescriptionList"/>
    <dgm:cxn modelId="{8AC924B4-F4FA-4C82-8A22-735BBBF652BB}" type="presParOf" srcId="{F1B9BE64-74FE-4DD7-96A7-4EAF95B2ECC0}" destId="{ECA864AD-BBB1-4A68-B16A-A29D66C22974}" srcOrd="1" destOrd="0" presId="urn:microsoft.com/office/officeart/2018/5/layout/CenteredIconLabelDescriptionList"/>
    <dgm:cxn modelId="{E5459ACF-D70E-4600-BAE9-2AE3EF9E9D2A}" type="presParOf" srcId="{F1B9BE64-74FE-4DD7-96A7-4EAF95B2ECC0}" destId="{2B02CA2D-F3D0-4324-874C-FFE55B5009D7}" srcOrd="2" destOrd="0" presId="urn:microsoft.com/office/officeart/2018/5/layout/CenteredIconLabelDescriptionList"/>
    <dgm:cxn modelId="{0931A161-DAFA-4987-8724-BBC567586E67}" type="presParOf" srcId="{F1B9BE64-74FE-4DD7-96A7-4EAF95B2ECC0}" destId="{3A016406-F622-47CF-B300-348B36B8F386}" srcOrd="3" destOrd="0" presId="urn:microsoft.com/office/officeart/2018/5/layout/CenteredIconLabelDescriptionList"/>
    <dgm:cxn modelId="{2C1C6772-B0F3-4374-9EDD-DE133DF0A5FF}" type="presParOf" srcId="{F1B9BE64-74FE-4DD7-96A7-4EAF95B2ECC0}" destId="{60D61E7F-0A11-47E2-BD8C-7E298361B8E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76B731-E5F5-43E0-ACA5-089C5C90205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244046-1066-4FC4-8E14-768893133D7A}">
      <dgm:prSet/>
      <dgm:spPr/>
      <dgm:t>
        <a:bodyPr/>
        <a:lstStyle/>
        <a:p>
          <a:pPr>
            <a:defRPr b="1"/>
          </a:pPr>
          <a:r>
            <a:rPr lang="en-US" b="1"/>
            <a:t>Mechanism of action not completely known</a:t>
          </a:r>
          <a:endParaRPr lang="en-US"/>
        </a:p>
      </dgm:t>
    </dgm:pt>
    <dgm:pt modelId="{621EA82F-C00A-43A1-B6B5-3C618832ED3B}" type="parTrans" cxnId="{9421DB12-F19B-4E9E-839E-C3761E91A3E4}">
      <dgm:prSet/>
      <dgm:spPr/>
      <dgm:t>
        <a:bodyPr/>
        <a:lstStyle/>
        <a:p>
          <a:endParaRPr lang="en-US"/>
        </a:p>
      </dgm:t>
    </dgm:pt>
    <dgm:pt modelId="{9092D17B-9E6C-47BD-BB5C-5FB420AD563B}" type="sibTrans" cxnId="{9421DB12-F19B-4E9E-839E-C3761E91A3E4}">
      <dgm:prSet/>
      <dgm:spPr/>
      <dgm:t>
        <a:bodyPr/>
        <a:lstStyle/>
        <a:p>
          <a:endParaRPr lang="en-US"/>
        </a:p>
      </dgm:t>
    </dgm:pt>
    <dgm:pt modelId="{20D9E80B-D9D2-4767-8603-376CCAFC5255}">
      <dgm:prSet/>
      <dgm:spPr/>
      <dgm:t>
        <a:bodyPr/>
        <a:lstStyle/>
        <a:p>
          <a:r>
            <a:rPr lang="en-US"/>
            <a:t>Indirectly blunts excitatory activity of glutaminergic system</a:t>
          </a:r>
        </a:p>
      </dgm:t>
    </dgm:pt>
    <dgm:pt modelId="{EEE19F60-FC37-4DE5-898C-78F993066778}" type="parTrans" cxnId="{114F7DE2-8DF0-47BE-927C-BE081199201F}">
      <dgm:prSet/>
      <dgm:spPr/>
      <dgm:t>
        <a:bodyPr/>
        <a:lstStyle/>
        <a:p>
          <a:endParaRPr lang="en-US"/>
        </a:p>
      </dgm:t>
    </dgm:pt>
    <dgm:pt modelId="{8D97D672-C943-483E-9A7C-A2968C523325}" type="sibTrans" cxnId="{114F7DE2-8DF0-47BE-927C-BE081199201F}">
      <dgm:prSet/>
      <dgm:spPr/>
      <dgm:t>
        <a:bodyPr/>
        <a:lstStyle/>
        <a:p>
          <a:endParaRPr lang="en-US"/>
        </a:p>
      </dgm:t>
    </dgm:pt>
    <dgm:pt modelId="{E1FD5EFA-628E-4BB3-BD1E-E60E9F49C69E}">
      <dgm:prSet/>
      <dgm:spPr/>
      <dgm:t>
        <a:bodyPr/>
        <a:lstStyle/>
        <a:p>
          <a:r>
            <a:rPr lang="en-US"/>
            <a:t>Blocks calcium and sodium channels</a:t>
          </a:r>
        </a:p>
      </dgm:t>
    </dgm:pt>
    <dgm:pt modelId="{CDBC5988-860A-4FB4-88BB-7DE2C77A6C7D}" type="parTrans" cxnId="{5B68DE38-62D9-4330-A1CC-B4A5046DEFD9}">
      <dgm:prSet/>
      <dgm:spPr/>
      <dgm:t>
        <a:bodyPr/>
        <a:lstStyle/>
        <a:p>
          <a:endParaRPr lang="en-US"/>
        </a:p>
      </dgm:t>
    </dgm:pt>
    <dgm:pt modelId="{C7DCABA5-49ED-4D67-9BA7-06FA24793CC5}" type="sibTrans" cxnId="{5B68DE38-62D9-4330-A1CC-B4A5046DEFD9}">
      <dgm:prSet/>
      <dgm:spPr/>
      <dgm:t>
        <a:bodyPr/>
        <a:lstStyle/>
        <a:p>
          <a:endParaRPr lang="en-US"/>
        </a:p>
      </dgm:t>
    </dgm:pt>
    <dgm:pt modelId="{FA3ACDFF-9A46-4593-833B-5AD1B7575396}">
      <dgm:prSet/>
      <dgm:spPr/>
      <dgm:t>
        <a:bodyPr/>
        <a:lstStyle/>
        <a:p>
          <a:r>
            <a:rPr lang="en-US"/>
            <a:t>Increases serotinergic function</a:t>
          </a:r>
        </a:p>
      </dgm:t>
    </dgm:pt>
    <dgm:pt modelId="{66D11200-4325-4748-8856-ADF9D4A787DE}" type="parTrans" cxnId="{EAE9C07D-312E-496F-A138-3042B8CD51AA}">
      <dgm:prSet/>
      <dgm:spPr/>
      <dgm:t>
        <a:bodyPr/>
        <a:lstStyle/>
        <a:p>
          <a:endParaRPr lang="en-US"/>
        </a:p>
      </dgm:t>
    </dgm:pt>
    <dgm:pt modelId="{14BAC0FF-C19A-4484-9C79-0CF953C7F0DB}" type="sibTrans" cxnId="{EAE9C07D-312E-496F-A138-3042B8CD51AA}">
      <dgm:prSet/>
      <dgm:spPr/>
      <dgm:t>
        <a:bodyPr/>
        <a:lstStyle/>
        <a:p>
          <a:endParaRPr lang="en-US"/>
        </a:p>
      </dgm:t>
    </dgm:pt>
    <dgm:pt modelId="{64AC8781-F5A3-482E-8225-61A2C4B8B289}">
      <dgm:prSet/>
      <dgm:spPr/>
      <dgm:t>
        <a:bodyPr/>
        <a:lstStyle/>
        <a:p>
          <a:pPr>
            <a:defRPr b="1"/>
          </a:pPr>
          <a:r>
            <a:rPr lang="en-US" b="1"/>
            <a:t>Dosing</a:t>
          </a:r>
          <a:endParaRPr lang="en-US"/>
        </a:p>
      </dgm:t>
    </dgm:pt>
    <dgm:pt modelId="{975CB472-C2D2-4B27-85C5-2026C4759B59}" type="parTrans" cxnId="{87A79B68-4862-4440-8AC9-7E9B14D1992C}">
      <dgm:prSet/>
      <dgm:spPr/>
      <dgm:t>
        <a:bodyPr/>
        <a:lstStyle/>
        <a:p>
          <a:endParaRPr lang="en-US"/>
        </a:p>
      </dgm:t>
    </dgm:pt>
    <dgm:pt modelId="{A63432BE-FC95-431A-A5E3-F74653EBC9BE}" type="sibTrans" cxnId="{87A79B68-4862-4440-8AC9-7E9B14D1992C}">
      <dgm:prSet/>
      <dgm:spPr/>
      <dgm:t>
        <a:bodyPr/>
        <a:lstStyle/>
        <a:p>
          <a:endParaRPr lang="en-US"/>
        </a:p>
      </dgm:t>
    </dgm:pt>
    <dgm:pt modelId="{ED74E270-592E-462B-8F58-ED6C09CC536A}">
      <dgm:prSet/>
      <dgm:spPr/>
      <dgm:t>
        <a:bodyPr/>
        <a:lstStyle/>
        <a:p>
          <a:r>
            <a:rPr lang="en-US"/>
            <a:t>Start with 250-500 mg od-bid and increase gradually</a:t>
          </a:r>
        </a:p>
      </dgm:t>
    </dgm:pt>
    <dgm:pt modelId="{875995FD-29CB-43FC-8CA9-58A942068185}" type="parTrans" cxnId="{A7B2ED7B-990F-4B15-93C5-1A01FD72FC16}">
      <dgm:prSet/>
      <dgm:spPr/>
      <dgm:t>
        <a:bodyPr/>
        <a:lstStyle/>
        <a:p>
          <a:endParaRPr lang="en-US"/>
        </a:p>
      </dgm:t>
    </dgm:pt>
    <dgm:pt modelId="{064FB15E-FEB7-45AA-814D-DF4FE7160BC4}" type="sibTrans" cxnId="{A7B2ED7B-990F-4B15-93C5-1A01FD72FC16}">
      <dgm:prSet/>
      <dgm:spPr/>
      <dgm:t>
        <a:bodyPr/>
        <a:lstStyle/>
        <a:p>
          <a:endParaRPr lang="en-US"/>
        </a:p>
      </dgm:t>
    </dgm:pt>
    <dgm:pt modelId="{B1DEB14A-2F08-4833-9505-D49B2C224A41}">
      <dgm:prSet/>
      <dgm:spPr/>
      <dgm:t>
        <a:bodyPr/>
        <a:lstStyle/>
        <a:p>
          <a:r>
            <a:rPr lang="en-US"/>
            <a:t>Once daily dosing can be used</a:t>
          </a:r>
        </a:p>
      </dgm:t>
    </dgm:pt>
    <dgm:pt modelId="{750656C8-BCA5-46B4-AE06-D3794628B37E}" type="parTrans" cxnId="{79036F75-18FD-4E26-9EE4-B9382D9DA1B1}">
      <dgm:prSet/>
      <dgm:spPr/>
      <dgm:t>
        <a:bodyPr/>
        <a:lstStyle/>
        <a:p>
          <a:endParaRPr lang="en-US"/>
        </a:p>
      </dgm:t>
    </dgm:pt>
    <dgm:pt modelId="{0E0D7058-E984-49E2-97BB-D26CC3A657BE}" type="sibTrans" cxnId="{79036F75-18FD-4E26-9EE4-B9382D9DA1B1}">
      <dgm:prSet/>
      <dgm:spPr/>
      <dgm:t>
        <a:bodyPr/>
        <a:lstStyle/>
        <a:p>
          <a:endParaRPr lang="en-US"/>
        </a:p>
      </dgm:t>
    </dgm:pt>
    <dgm:pt modelId="{16BA28EC-BF31-4F82-AA0A-DEEC85D8C382}">
      <dgm:prSet/>
      <dgm:spPr/>
      <dgm:t>
        <a:bodyPr/>
        <a:lstStyle/>
        <a:p>
          <a:r>
            <a:rPr lang="en-US"/>
            <a:t>Dose range 750-3000 mg</a:t>
          </a:r>
        </a:p>
      </dgm:t>
    </dgm:pt>
    <dgm:pt modelId="{532A5B04-2111-4151-B377-C315911E2231}" type="parTrans" cxnId="{A8FC9F6E-0EF1-4E7B-95A7-4C498123FDAA}">
      <dgm:prSet/>
      <dgm:spPr/>
      <dgm:t>
        <a:bodyPr/>
        <a:lstStyle/>
        <a:p>
          <a:endParaRPr lang="en-US"/>
        </a:p>
      </dgm:t>
    </dgm:pt>
    <dgm:pt modelId="{4B685CA4-2747-42AE-8BA5-92D1742E40FF}" type="sibTrans" cxnId="{A8FC9F6E-0EF1-4E7B-95A7-4C498123FDAA}">
      <dgm:prSet/>
      <dgm:spPr/>
      <dgm:t>
        <a:bodyPr/>
        <a:lstStyle/>
        <a:p>
          <a:endParaRPr lang="en-US"/>
        </a:p>
      </dgm:t>
    </dgm:pt>
    <dgm:pt modelId="{064D9909-B28C-4F8A-8A7A-CC751780E12C}" type="pres">
      <dgm:prSet presAssocID="{AE76B731-E5F5-43E0-ACA5-089C5C90205F}" presName="root" presStyleCnt="0">
        <dgm:presLayoutVars>
          <dgm:dir/>
          <dgm:resizeHandles val="exact"/>
        </dgm:presLayoutVars>
      </dgm:prSet>
      <dgm:spPr/>
    </dgm:pt>
    <dgm:pt modelId="{EBA5EB2E-1CD4-43BA-BCB6-8FC1E27EC096}" type="pres">
      <dgm:prSet presAssocID="{DC244046-1066-4FC4-8E14-768893133D7A}" presName="compNode" presStyleCnt="0"/>
      <dgm:spPr/>
    </dgm:pt>
    <dgm:pt modelId="{3D2ECE03-5A73-4552-B3A4-BC95CAFF04E3}" type="pres">
      <dgm:prSet presAssocID="{DC244046-1066-4FC4-8E14-768893133D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2A15BBE4-B069-4FDF-AF70-605B708E579E}" type="pres">
      <dgm:prSet presAssocID="{DC244046-1066-4FC4-8E14-768893133D7A}" presName="iconSpace" presStyleCnt="0"/>
      <dgm:spPr/>
    </dgm:pt>
    <dgm:pt modelId="{4A366C80-6999-43F7-A902-6912B0A325CF}" type="pres">
      <dgm:prSet presAssocID="{DC244046-1066-4FC4-8E14-768893133D7A}" presName="parTx" presStyleLbl="revTx" presStyleIdx="0" presStyleCnt="4">
        <dgm:presLayoutVars>
          <dgm:chMax val="0"/>
          <dgm:chPref val="0"/>
        </dgm:presLayoutVars>
      </dgm:prSet>
      <dgm:spPr/>
    </dgm:pt>
    <dgm:pt modelId="{3E2C2748-6BF3-42CA-A632-27C794316086}" type="pres">
      <dgm:prSet presAssocID="{DC244046-1066-4FC4-8E14-768893133D7A}" presName="txSpace" presStyleCnt="0"/>
      <dgm:spPr/>
    </dgm:pt>
    <dgm:pt modelId="{35823893-F67A-44DF-9DF8-B94EAF83EB65}" type="pres">
      <dgm:prSet presAssocID="{DC244046-1066-4FC4-8E14-768893133D7A}" presName="desTx" presStyleLbl="revTx" presStyleIdx="1" presStyleCnt="4">
        <dgm:presLayoutVars/>
      </dgm:prSet>
      <dgm:spPr/>
    </dgm:pt>
    <dgm:pt modelId="{3144815A-13EC-4A5C-8551-40BA6F1AD926}" type="pres">
      <dgm:prSet presAssocID="{9092D17B-9E6C-47BD-BB5C-5FB420AD563B}" presName="sibTrans" presStyleCnt="0"/>
      <dgm:spPr/>
    </dgm:pt>
    <dgm:pt modelId="{ADA9D279-631D-4DC7-820F-4F24ED4D8ABC}" type="pres">
      <dgm:prSet presAssocID="{64AC8781-F5A3-482E-8225-61A2C4B8B289}" presName="compNode" presStyleCnt="0"/>
      <dgm:spPr/>
    </dgm:pt>
    <dgm:pt modelId="{688BAFDD-3BD9-480D-AB2C-CBC8D8CD456C}" type="pres">
      <dgm:prSet presAssocID="{64AC8781-F5A3-482E-8225-61A2C4B8B2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39F0752-0A0D-43CC-B8D1-475BD27D2316}" type="pres">
      <dgm:prSet presAssocID="{64AC8781-F5A3-482E-8225-61A2C4B8B289}" presName="iconSpace" presStyleCnt="0"/>
      <dgm:spPr/>
    </dgm:pt>
    <dgm:pt modelId="{CCDE5C3C-D467-4460-94A1-001E4017E4AF}" type="pres">
      <dgm:prSet presAssocID="{64AC8781-F5A3-482E-8225-61A2C4B8B289}" presName="parTx" presStyleLbl="revTx" presStyleIdx="2" presStyleCnt="4">
        <dgm:presLayoutVars>
          <dgm:chMax val="0"/>
          <dgm:chPref val="0"/>
        </dgm:presLayoutVars>
      </dgm:prSet>
      <dgm:spPr/>
    </dgm:pt>
    <dgm:pt modelId="{23AD5790-205D-488C-ABC5-CD6950A198DB}" type="pres">
      <dgm:prSet presAssocID="{64AC8781-F5A3-482E-8225-61A2C4B8B289}" presName="txSpace" presStyleCnt="0"/>
      <dgm:spPr/>
    </dgm:pt>
    <dgm:pt modelId="{249CBA7E-F8AE-4E0A-9C82-58DBABA58092}" type="pres">
      <dgm:prSet presAssocID="{64AC8781-F5A3-482E-8225-61A2C4B8B289}" presName="desTx" presStyleLbl="revTx" presStyleIdx="3" presStyleCnt="4">
        <dgm:presLayoutVars/>
      </dgm:prSet>
      <dgm:spPr/>
    </dgm:pt>
  </dgm:ptLst>
  <dgm:cxnLst>
    <dgm:cxn modelId="{9421DB12-F19B-4E9E-839E-C3761E91A3E4}" srcId="{AE76B731-E5F5-43E0-ACA5-089C5C90205F}" destId="{DC244046-1066-4FC4-8E14-768893133D7A}" srcOrd="0" destOrd="0" parTransId="{621EA82F-C00A-43A1-B6B5-3C618832ED3B}" sibTransId="{9092D17B-9E6C-47BD-BB5C-5FB420AD563B}"/>
    <dgm:cxn modelId="{E686762E-00E7-46D4-A138-F0DFFD79B764}" type="presOf" srcId="{FA3ACDFF-9A46-4593-833B-5AD1B7575396}" destId="{35823893-F67A-44DF-9DF8-B94EAF83EB65}" srcOrd="0" destOrd="2" presId="urn:microsoft.com/office/officeart/2018/5/layout/CenteredIconLabelDescriptionList"/>
    <dgm:cxn modelId="{5B68DE38-62D9-4330-A1CC-B4A5046DEFD9}" srcId="{DC244046-1066-4FC4-8E14-768893133D7A}" destId="{E1FD5EFA-628E-4BB3-BD1E-E60E9F49C69E}" srcOrd="1" destOrd="0" parTransId="{CDBC5988-860A-4FB4-88BB-7DE2C77A6C7D}" sibTransId="{C7DCABA5-49ED-4D67-9BA7-06FA24793CC5}"/>
    <dgm:cxn modelId="{A007E04B-8665-4395-9ADD-D2151318B993}" type="presOf" srcId="{20D9E80B-D9D2-4767-8603-376CCAFC5255}" destId="{35823893-F67A-44DF-9DF8-B94EAF83EB65}" srcOrd="0" destOrd="0" presId="urn:microsoft.com/office/officeart/2018/5/layout/CenteredIconLabelDescriptionList"/>
    <dgm:cxn modelId="{755E684C-025C-4B48-B907-03A0C2E4E523}" type="presOf" srcId="{AE76B731-E5F5-43E0-ACA5-089C5C90205F}" destId="{064D9909-B28C-4F8A-8A7A-CC751780E12C}" srcOrd="0" destOrd="0" presId="urn:microsoft.com/office/officeart/2018/5/layout/CenteredIconLabelDescriptionList"/>
    <dgm:cxn modelId="{657B9058-4796-487D-9D72-C76BD2B5D5E8}" type="presOf" srcId="{E1FD5EFA-628E-4BB3-BD1E-E60E9F49C69E}" destId="{35823893-F67A-44DF-9DF8-B94EAF83EB65}" srcOrd="0" destOrd="1" presId="urn:microsoft.com/office/officeart/2018/5/layout/CenteredIconLabelDescriptionList"/>
    <dgm:cxn modelId="{87A79B68-4862-4440-8AC9-7E9B14D1992C}" srcId="{AE76B731-E5F5-43E0-ACA5-089C5C90205F}" destId="{64AC8781-F5A3-482E-8225-61A2C4B8B289}" srcOrd="1" destOrd="0" parTransId="{975CB472-C2D2-4B27-85C5-2026C4759B59}" sibTransId="{A63432BE-FC95-431A-A5E3-F74653EBC9BE}"/>
    <dgm:cxn modelId="{A8FC9F6E-0EF1-4E7B-95A7-4C498123FDAA}" srcId="{64AC8781-F5A3-482E-8225-61A2C4B8B289}" destId="{16BA28EC-BF31-4F82-AA0A-DEEC85D8C382}" srcOrd="2" destOrd="0" parTransId="{532A5B04-2111-4151-B377-C315911E2231}" sibTransId="{4B685CA4-2747-42AE-8BA5-92D1742E40FF}"/>
    <dgm:cxn modelId="{79036F75-18FD-4E26-9EE4-B9382D9DA1B1}" srcId="{64AC8781-F5A3-482E-8225-61A2C4B8B289}" destId="{B1DEB14A-2F08-4833-9505-D49B2C224A41}" srcOrd="1" destOrd="0" parTransId="{750656C8-BCA5-46B4-AE06-D3794628B37E}" sibTransId="{0E0D7058-E984-49E2-97BB-D26CC3A657BE}"/>
    <dgm:cxn modelId="{A7B2ED7B-990F-4B15-93C5-1A01FD72FC16}" srcId="{64AC8781-F5A3-482E-8225-61A2C4B8B289}" destId="{ED74E270-592E-462B-8F58-ED6C09CC536A}" srcOrd="0" destOrd="0" parTransId="{875995FD-29CB-43FC-8CA9-58A942068185}" sibTransId="{064FB15E-FEB7-45AA-814D-DF4FE7160BC4}"/>
    <dgm:cxn modelId="{732CB17D-095D-448B-B0BB-286C4D640576}" type="presOf" srcId="{16BA28EC-BF31-4F82-AA0A-DEEC85D8C382}" destId="{249CBA7E-F8AE-4E0A-9C82-58DBABA58092}" srcOrd="0" destOrd="2" presId="urn:microsoft.com/office/officeart/2018/5/layout/CenteredIconLabelDescriptionList"/>
    <dgm:cxn modelId="{EAE9C07D-312E-496F-A138-3042B8CD51AA}" srcId="{DC244046-1066-4FC4-8E14-768893133D7A}" destId="{FA3ACDFF-9A46-4593-833B-5AD1B7575396}" srcOrd="2" destOrd="0" parTransId="{66D11200-4325-4748-8856-ADF9D4A787DE}" sibTransId="{14BAC0FF-C19A-4484-9C79-0CF953C7F0DB}"/>
    <dgm:cxn modelId="{485B7D83-1835-4F73-B1AA-F8D2F1FBF047}" type="presOf" srcId="{B1DEB14A-2F08-4833-9505-D49B2C224A41}" destId="{249CBA7E-F8AE-4E0A-9C82-58DBABA58092}" srcOrd="0" destOrd="1" presId="urn:microsoft.com/office/officeart/2018/5/layout/CenteredIconLabelDescriptionList"/>
    <dgm:cxn modelId="{74B65DA2-E554-4394-A77C-50B120AC71D4}" type="presOf" srcId="{64AC8781-F5A3-482E-8225-61A2C4B8B289}" destId="{CCDE5C3C-D467-4460-94A1-001E4017E4AF}" srcOrd="0" destOrd="0" presId="urn:microsoft.com/office/officeart/2018/5/layout/CenteredIconLabelDescriptionList"/>
    <dgm:cxn modelId="{7597DABF-64DA-4DFB-BE95-BD3F5849C581}" type="presOf" srcId="{DC244046-1066-4FC4-8E14-768893133D7A}" destId="{4A366C80-6999-43F7-A902-6912B0A325CF}" srcOrd="0" destOrd="0" presId="urn:microsoft.com/office/officeart/2018/5/layout/CenteredIconLabelDescriptionList"/>
    <dgm:cxn modelId="{9E3309C3-94F3-4790-8C1A-10F96ED1655F}" type="presOf" srcId="{ED74E270-592E-462B-8F58-ED6C09CC536A}" destId="{249CBA7E-F8AE-4E0A-9C82-58DBABA58092}" srcOrd="0" destOrd="0" presId="urn:microsoft.com/office/officeart/2018/5/layout/CenteredIconLabelDescriptionList"/>
    <dgm:cxn modelId="{114F7DE2-8DF0-47BE-927C-BE081199201F}" srcId="{DC244046-1066-4FC4-8E14-768893133D7A}" destId="{20D9E80B-D9D2-4767-8603-376CCAFC5255}" srcOrd="0" destOrd="0" parTransId="{EEE19F60-FC37-4DE5-898C-78F993066778}" sibTransId="{8D97D672-C943-483E-9A7C-A2968C523325}"/>
    <dgm:cxn modelId="{F74A9D81-9843-4BA7-8F16-CAE0DDD9C7BF}" type="presParOf" srcId="{064D9909-B28C-4F8A-8A7A-CC751780E12C}" destId="{EBA5EB2E-1CD4-43BA-BCB6-8FC1E27EC096}" srcOrd="0" destOrd="0" presId="urn:microsoft.com/office/officeart/2018/5/layout/CenteredIconLabelDescriptionList"/>
    <dgm:cxn modelId="{1B70D288-BA6F-4FD0-A56A-5F5152136F27}" type="presParOf" srcId="{EBA5EB2E-1CD4-43BA-BCB6-8FC1E27EC096}" destId="{3D2ECE03-5A73-4552-B3A4-BC95CAFF04E3}" srcOrd="0" destOrd="0" presId="urn:microsoft.com/office/officeart/2018/5/layout/CenteredIconLabelDescriptionList"/>
    <dgm:cxn modelId="{D4929868-829D-4D34-9892-842AAF39E701}" type="presParOf" srcId="{EBA5EB2E-1CD4-43BA-BCB6-8FC1E27EC096}" destId="{2A15BBE4-B069-4FDF-AF70-605B708E579E}" srcOrd="1" destOrd="0" presId="urn:microsoft.com/office/officeart/2018/5/layout/CenteredIconLabelDescriptionList"/>
    <dgm:cxn modelId="{597E9083-4C41-4BC8-ACDC-4BE67769A3EA}" type="presParOf" srcId="{EBA5EB2E-1CD4-43BA-BCB6-8FC1E27EC096}" destId="{4A366C80-6999-43F7-A902-6912B0A325CF}" srcOrd="2" destOrd="0" presId="urn:microsoft.com/office/officeart/2018/5/layout/CenteredIconLabelDescriptionList"/>
    <dgm:cxn modelId="{0401E71A-7C87-458B-97A9-E6FC979E0353}" type="presParOf" srcId="{EBA5EB2E-1CD4-43BA-BCB6-8FC1E27EC096}" destId="{3E2C2748-6BF3-42CA-A632-27C794316086}" srcOrd="3" destOrd="0" presId="urn:microsoft.com/office/officeart/2018/5/layout/CenteredIconLabelDescriptionList"/>
    <dgm:cxn modelId="{A7DE68C5-0FA3-4ADE-ADD5-24379BB429E2}" type="presParOf" srcId="{EBA5EB2E-1CD4-43BA-BCB6-8FC1E27EC096}" destId="{35823893-F67A-44DF-9DF8-B94EAF83EB65}" srcOrd="4" destOrd="0" presId="urn:microsoft.com/office/officeart/2018/5/layout/CenteredIconLabelDescriptionList"/>
    <dgm:cxn modelId="{60CA3E89-53E7-442B-99AD-5D85FCC52C49}" type="presParOf" srcId="{064D9909-B28C-4F8A-8A7A-CC751780E12C}" destId="{3144815A-13EC-4A5C-8551-40BA6F1AD926}" srcOrd="1" destOrd="0" presId="urn:microsoft.com/office/officeart/2018/5/layout/CenteredIconLabelDescriptionList"/>
    <dgm:cxn modelId="{4FF1C792-5851-41C7-8A61-747A574E927E}" type="presParOf" srcId="{064D9909-B28C-4F8A-8A7A-CC751780E12C}" destId="{ADA9D279-631D-4DC7-820F-4F24ED4D8ABC}" srcOrd="2" destOrd="0" presId="urn:microsoft.com/office/officeart/2018/5/layout/CenteredIconLabelDescriptionList"/>
    <dgm:cxn modelId="{F3F296F8-7F67-4A53-817B-35CEC32D0E21}" type="presParOf" srcId="{ADA9D279-631D-4DC7-820F-4F24ED4D8ABC}" destId="{688BAFDD-3BD9-480D-AB2C-CBC8D8CD456C}" srcOrd="0" destOrd="0" presId="urn:microsoft.com/office/officeart/2018/5/layout/CenteredIconLabelDescriptionList"/>
    <dgm:cxn modelId="{2930A51F-6F66-4CE6-8409-97486D020808}" type="presParOf" srcId="{ADA9D279-631D-4DC7-820F-4F24ED4D8ABC}" destId="{039F0752-0A0D-43CC-B8D1-475BD27D2316}" srcOrd="1" destOrd="0" presId="urn:microsoft.com/office/officeart/2018/5/layout/CenteredIconLabelDescriptionList"/>
    <dgm:cxn modelId="{D08677E1-7571-4471-90A1-3F64C13E583B}" type="presParOf" srcId="{ADA9D279-631D-4DC7-820F-4F24ED4D8ABC}" destId="{CCDE5C3C-D467-4460-94A1-001E4017E4AF}" srcOrd="2" destOrd="0" presId="urn:microsoft.com/office/officeart/2018/5/layout/CenteredIconLabelDescriptionList"/>
    <dgm:cxn modelId="{2E8B4F7C-A46F-4E03-B500-45655A8B8EC1}" type="presParOf" srcId="{ADA9D279-631D-4DC7-820F-4F24ED4D8ABC}" destId="{23AD5790-205D-488C-ABC5-CD6950A198DB}" srcOrd="3" destOrd="0" presId="urn:microsoft.com/office/officeart/2018/5/layout/CenteredIconLabelDescriptionList"/>
    <dgm:cxn modelId="{0E743E34-8B73-4D8E-B6BB-9A9C04199420}" type="presParOf" srcId="{ADA9D279-631D-4DC7-820F-4F24ED4D8ABC}" destId="{249CBA7E-F8AE-4E0A-9C82-58DBABA5809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197028-F6D9-4970-84AE-64253B164EC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412E6D-F426-4F38-8719-B12AEEF79CC2}">
      <dgm:prSet/>
      <dgm:spPr/>
      <dgm:t>
        <a:bodyPr/>
        <a:lstStyle/>
        <a:p>
          <a:r>
            <a:rPr lang="en-US"/>
            <a:t>Dose Related Adverse Effects</a:t>
          </a:r>
        </a:p>
      </dgm:t>
    </dgm:pt>
    <dgm:pt modelId="{E9DA09EE-990C-4247-9294-8E44CD90AAE6}" type="parTrans" cxnId="{F26B4123-A989-41EB-B0E8-E15D050C68A5}">
      <dgm:prSet/>
      <dgm:spPr/>
      <dgm:t>
        <a:bodyPr/>
        <a:lstStyle/>
        <a:p>
          <a:endParaRPr lang="en-US"/>
        </a:p>
      </dgm:t>
    </dgm:pt>
    <dgm:pt modelId="{85F6C381-23DD-420C-8842-4471FE8A9E3A}" type="sibTrans" cxnId="{F26B4123-A989-41EB-B0E8-E15D050C68A5}">
      <dgm:prSet/>
      <dgm:spPr/>
      <dgm:t>
        <a:bodyPr/>
        <a:lstStyle/>
        <a:p>
          <a:endParaRPr lang="en-US"/>
        </a:p>
      </dgm:t>
    </dgm:pt>
    <dgm:pt modelId="{DF71F0AF-1FF6-4E22-8074-D4BACE3732F1}">
      <dgm:prSet/>
      <dgm:spPr/>
      <dgm:t>
        <a:bodyPr/>
        <a:lstStyle/>
        <a:p>
          <a:r>
            <a:rPr lang="en-US"/>
            <a:t>Sedation</a:t>
          </a:r>
        </a:p>
      </dgm:t>
    </dgm:pt>
    <dgm:pt modelId="{196DB4B2-4D1E-449B-9A0B-68285E787648}" type="parTrans" cxnId="{29BCCED2-8506-4312-B107-6B69765658E1}">
      <dgm:prSet/>
      <dgm:spPr/>
      <dgm:t>
        <a:bodyPr/>
        <a:lstStyle/>
        <a:p>
          <a:endParaRPr lang="en-US"/>
        </a:p>
      </dgm:t>
    </dgm:pt>
    <dgm:pt modelId="{8BB628C8-4F3F-48F2-BEEB-6CB2D68CD737}" type="sibTrans" cxnId="{29BCCED2-8506-4312-B107-6B69765658E1}">
      <dgm:prSet/>
      <dgm:spPr/>
      <dgm:t>
        <a:bodyPr/>
        <a:lstStyle/>
        <a:p>
          <a:endParaRPr lang="en-US"/>
        </a:p>
      </dgm:t>
    </dgm:pt>
    <dgm:pt modelId="{3CC40C24-34E1-49EA-9EBE-C8EC78734CC6}">
      <dgm:prSet/>
      <dgm:spPr/>
      <dgm:t>
        <a:bodyPr/>
        <a:lstStyle/>
        <a:p>
          <a:r>
            <a:rPr lang="en-US"/>
            <a:t>Nausea</a:t>
          </a:r>
        </a:p>
      </dgm:t>
    </dgm:pt>
    <dgm:pt modelId="{2A64D92C-B85C-4D83-B8D4-17016EEF20EF}" type="parTrans" cxnId="{606E6204-EFA9-4BFF-879F-AB629BFEA75D}">
      <dgm:prSet/>
      <dgm:spPr/>
      <dgm:t>
        <a:bodyPr/>
        <a:lstStyle/>
        <a:p>
          <a:endParaRPr lang="en-US"/>
        </a:p>
      </dgm:t>
    </dgm:pt>
    <dgm:pt modelId="{5C1440C7-E866-4A66-A84A-D0C36CF325CA}" type="sibTrans" cxnId="{606E6204-EFA9-4BFF-879F-AB629BFEA75D}">
      <dgm:prSet/>
      <dgm:spPr/>
      <dgm:t>
        <a:bodyPr/>
        <a:lstStyle/>
        <a:p>
          <a:endParaRPr lang="en-US"/>
        </a:p>
      </dgm:t>
    </dgm:pt>
    <dgm:pt modelId="{55868E73-FF00-4F80-AD1E-FA58E990A1C0}">
      <dgm:prSet/>
      <dgm:spPr/>
      <dgm:t>
        <a:bodyPr/>
        <a:lstStyle/>
        <a:p>
          <a:r>
            <a:rPr lang="en-US"/>
            <a:t>Tremor </a:t>
          </a:r>
        </a:p>
      </dgm:t>
    </dgm:pt>
    <dgm:pt modelId="{D6C9189B-5D58-4912-A1A6-9B2724D3DA3D}" type="parTrans" cxnId="{343814B3-962F-4EF3-ADE7-4EB81B558E73}">
      <dgm:prSet/>
      <dgm:spPr/>
      <dgm:t>
        <a:bodyPr/>
        <a:lstStyle/>
        <a:p>
          <a:endParaRPr lang="en-US"/>
        </a:p>
      </dgm:t>
    </dgm:pt>
    <dgm:pt modelId="{E3E1177F-65D8-457C-BC9B-95115769B1D6}" type="sibTrans" cxnId="{343814B3-962F-4EF3-ADE7-4EB81B558E73}">
      <dgm:prSet/>
      <dgm:spPr/>
      <dgm:t>
        <a:bodyPr/>
        <a:lstStyle/>
        <a:p>
          <a:endParaRPr lang="en-US"/>
        </a:p>
      </dgm:t>
    </dgm:pt>
    <dgm:pt modelId="{556ACD49-0CDF-4863-94B0-0146A4B2EF84}">
      <dgm:prSet/>
      <dgm:spPr/>
      <dgm:t>
        <a:bodyPr/>
        <a:lstStyle/>
        <a:p>
          <a:r>
            <a:rPr lang="en-US"/>
            <a:t>Thrombocytopenia</a:t>
          </a:r>
        </a:p>
      </dgm:t>
    </dgm:pt>
    <dgm:pt modelId="{D31920F7-6062-47D5-9F65-6F73A94D9847}" type="parTrans" cxnId="{B3C1F2DD-2C51-49EA-A253-FAF001820C72}">
      <dgm:prSet/>
      <dgm:spPr/>
      <dgm:t>
        <a:bodyPr/>
        <a:lstStyle/>
        <a:p>
          <a:endParaRPr lang="en-US"/>
        </a:p>
      </dgm:t>
    </dgm:pt>
    <dgm:pt modelId="{A3FCA2BC-3FB4-460F-AB52-898052CB21C1}" type="sibTrans" cxnId="{B3C1F2DD-2C51-49EA-A253-FAF001820C72}">
      <dgm:prSet/>
      <dgm:spPr/>
      <dgm:t>
        <a:bodyPr/>
        <a:lstStyle/>
        <a:p>
          <a:endParaRPr lang="en-US"/>
        </a:p>
      </dgm:t>
    </dgm:pt>
    <dgm:pt modelId="{9BF82622-E64B-4A09-85AC-AF182DE329EF}">
      <dgm:prSet/>
      <dgm:spPr/>
      <dgm:t>
        <a:bodyPr/>
        <a:lstStyle/>
        <a:p>
          <a:r>
            <a:rPr lang="en-US"/>
            <a:t>Idiosyncratic Adverse Effects</a:t>
          </a:r>
        </a:p>
      </dgm:t>
    </dgm:pt>
    <dgm:pt modelId="{51FFD52D-B98E-410F-8E24-A59D897CB0EE}" type="parTrans" cxnId="{1C0AEF98-B4F1-4653-88CE-A521EA40DF5A}">
      <dgm:prSet/>
      <dgm:spPr/>
      <dgm:t>
        <a:bodyPr/>
        <a:lstStyle/>
        <a:p>
          <a:endParaRPr lang="en-US"/>
        </a:p>
      </dgm:t>
    </dgm:pt>
    <dgm:pt modelId="{169B6D00-35F3-4140-8322-27B264648150}" type="sibTrans" cxnId="{1C0AEF98-B4F1-4653-88CE-A521EA40DF5A}">
      <dgm:prSet/>
      <dgm:spPr/>
      <dgm:t>
        <a:bodyPr/>
        <a:lstStyle/>
        <a:p>
          <a:endParaRPr lang="en-US"/>
        </a:p>
      </dgm:t>
    </dgm:pt>
    <dgm:pt modelId="{E9C00DC8-B4B8-432D-B225-4401223BFD12}">
      <dgm:prSet/>
      <dgm:spPr/>
      <dgm:t>
        <a:bodyPr/>
        <a:lstStyle/>
        <a:p>
          <a:r>
            <a:rPr lang="en-US"/>
            <a:t>Alopecia/Changes in texture or colour of hair</a:t>
          </a:r>
        </a:p>
      </dgm:t>
    </dgm:pt>
    <dgm:pt modelId="{70CBEC20-BEFC-41E0-8442-EBB32FD43395}" type="parTrans" cxnId="{75157D15-67D3-4A12-97B8-B2F498FFDF76}">
      <dgm:prSet/>
      <dgm:spPr/>
      <dgm:t>
        <a:bodyPr/>
        <a:lstStyle/>
        <a:p>
          <a:endParaRPr lang="en-US"/>
        </a:p>
      </dgm:t>
    </dgm:pt>
    <dgm:pt modelId="{BB271611-4A39-4F7C-A334-D177E9896082}" type="sibTrans" cxnId="{75157D15-67D3-4A12-97B8-B2F498FFDF76}">
      <dgm:prSet/>
      <dgm:spPr/>
      <dgm:t>
        <a:bodyPr/>
        <a:lstStyle/>
        <a:p>
          <a:endParaRPr lang="en-US"/>
        </a:p>
      </dgm:t>
    </dgm:pt>
    <dgm:pt modelId="{E0885CF5-63E6-4877-B98D-F49F1E1F7A2F}">
      <dgm:prSet/>
      <dgm:spPr/>
      <dgm:t>
        <a:bodyPr/>
        <a:lstStyle/>
        <a:p>
          <a:r>
            <a:rPr lang="en-US"/>
            <a:t>Hepatitis (rare in adults; transient increase in liver enzymes)</a:t>
          </a:r>
        </a:p>
      </dgm:t>
    </dgm:pt>
    <dgm:pt modelId="{B28C3F3C-42B2-4709-95FE-52D6E10B0F3D}" type="parTrans" cxnId="{38801638-AA43-469A-A371-A82407972B29}">
      <dgm:prSet/>
      <dgm:spPr/>
      <dgm:t>
        <a:bodyPr/>
        <a:lstStyle/>
        <a:p>
          <a:endParaRPr lang="en-US"/>
        </a:p>
      </dgm:t>
    </dgm:pt>
    <dgm:pt modelId="{7878869F-F77A-4E8F-869F-1746722E8AB8}" type="sibTrans" cxnId="{38801638-AA43-469A-A371-A82407972B29}">
      <dgm:prSet/>
      <dgm:spPr/>
      <dgm:t>
        <a:bodyPr/>
        <a:lstStyle/>
        <a:p>
          <a:endParaRPr lang="en-US"/>
        </a:p>
      </dgm:t>
    </dgm:pt>
    <dgm:pt modelId="{A9E7AE8D-170E-48F3-B5D0-B8733D8CF9D6}">
      <dgm:prSet/>
      <dgm:spPr/>
      <dgm:t>
        <a:bodyPr/>
        <a:lstStyle/>
        <a:p>
          <a:r>
            <a:rPr lang="en-US"/>
            <a:t>Pancreatitis</a:t>
          </a:r>
        </a:p>
      </dgm:t>
    </dgm:pt>
    <dgm:pt modelId="{8579D218-A8C5-4FB7-B7C8-72969E183ADB}" type="parTrans" cxnId="{B6B35BA9-47F4-4228-818B-4C6FD5962CE9}">
      <dgm:prSet/>
      <dgm:spPr/>
      <dgm:t>
        <a:bodyPr/>
        <a:lstStyle/>
        <a:p>
          <a:endParaRPr lang="en-US"/>
        </a:p>
      </dgm:t>
    </dgm:pt>
    <dgm:pt modelId="{0FC47223-CAC9-4A3A-9B08-1CDF820B7C23}" type="sibTrans" cxnId="{B6B35BA9-47F4-4228-818B-4C6FD5962CE9}">
      <dgm:prSet/>
      <dgm:spPr/>
      <dgm:t>
        <a:bodyPr/>
        <a:lstStyle/>
        <a:p>
          <a:endParaRPr lang="en-US"/>
        </a:p>
      </dgm:t>
    </dgm:pt>
    <dgm:pt modelId="{5B83641D-9153-4247-9668-6B832F958CD5}">
      <dgm:prSet/>
      <dgm:spPr/>
      <dgm:t>
        <a:bodyPr/>
        <a:lstStyle/>
        <a:p>
          <a:r>
            <a:rPr lang="en-US"/>
            <a:t>Chronic Side Effects</a:t>
          </a:r>
        </a:p>
      </dgm:t>
    </dgm:pt>
    <dgm:pt modelId="{51AFA261-3B31-403C-BE3F-D7FFCF3CD6EF}" type="parTrans" cxnId="{4E2510FF-A112-4A5B-A1AE-CA045A025BB6}">
      <dgm:prSet/>
      <dgm:spPr/>
      <dgm:t>
        <a:bodyPr/>
        <a:lstStyle/>
        <a:p>
          <a:endParaRPr lang="en-US"/>
        </a:p>
      </dgm:t>
    </dgm:pt>
    <dgm:pt modelId="{79D11AA7-8AF8-4AF2-AC11-A3BE332F3130}" type="sibTrans" cxnId="{4E2510FF-A112-4A5B-A1AE-CA045A025BB6}">
      <dgm:prSet/>
      <dgm:spPr/>
      <dgm:t>
        <a:bodyPr/>
        <a:lstStyle/>
        <a:p>
          <a:endParaRPr lang="en-US"/>
        </a:p>
      </dgm:t>
    </dgm:pt>
    <dgm:pt modelId="{53361DD0-D4CB-4442-9578-575AAFA6F3DD}">
      <dgm:prSet/>
      <dgm:spPr/>
      <dgm:t>
        <a:bodyPr/>
        <a:lstStyle/>
        <a:p>
          <a:r>
            <a:rPr lang="en-US"/>
            <a:t>Polycystic ovary disease</a:t>
          </a:r>
        </a:p>
      </dgm:t>
    </dgm:pt>
    <dgm:pt modelId="{3EFF302F-B9D3-4783-84B4-49790435E35E}" type="parTrans" cxnId="{15E95B6B-DFD3-4B69-BD28-ED63519DF2C3}">
      <dgm:prSet/>
      <dgm:spPr/>
      <dgm:t>
        <a:bodyPr/>
        <a:lstStyle/>
        <a:p>
          <a:endParaRPr lang="en-US"/>
        </a:p>
      </dgm:t>
    </dgm:pt>
    <dgm:pt modelId="{FF44D61E-15BD-4943-A907-B5B30B7730C7}" type="sibTrans" cxnId="{15E95B6B-DFD3-4B69-BD28-ED63519DF2C3}">
      <dgm:prSet/>
      <dgm:spPr/>
      <dgm:t>
        <a:bodyPr/>
        <a:lstStyle/>
        <a:p>
          <a:endParaRPr lang="en-US"/>
        </a:p>
      </dgm:t>
    </dgm:pt>
    <dgm:pt modelId="{CAD1D8C3-1444-478A-BA48-46744F662F78}">
      <dgm:prSet/>
      <dgm:spPr/>
      <dgm:t>
        <a:bodyPr/>
        <a:lstStyle/>
        <a:p>
          <a:r>
            <a:rPr lang="en-US"/>
            <a:t>Weight gain</a:t>
          </a:r>
        </a:p>
      </dgm:t>
    </dgm:pt>
    <dgm:pt modelId="{19882258-2A74-4621-8634-BBFCFF504EB5}" type="parTrans" cxnId="{7E185D21-36C0-4603-9383-542860895193}">
      <dgm:prSet/>
      <dgm:spPr/>
      <dgm:t>
        <a:bodyPr/>
        <a:lstStyle/>
        <a:p>
          <a:endParaRPr lang="en-US"/>
        </a:p>
      </dgm:t>
    </dgm:pt>
    <dgm:pt modelId="{3F2A5DCF-6736-4FAB-9218-0511C29F7566}" type="sibTrans" cxnId="{7E185D21-36C0-4603-9383-542860895193}">
      <dgm:prSet/>
      <dgm:spPr/>
      <dgm:t>
        <a:bodyPr/>
        <a:lstStyle/>
        <a:p>
          <a:endParaRPr lang="en-US"/>
        </a:p>
      </dgm:t>
    </dgm:pt>
    <dgm:pt modelId="{497BF10D-695F-3E4C-88B4-1D21CED1D039}" type="pres">
      <dgm:prSet presAssocID="{A8197028-F6D9-4970-84AE-64253B164ECC}" presName="Name0" presStyleCnt="0">
        <dgm:presLayoutVars>
          <dgm:dir/>
          <dgm:animLvl val="lvl"/>
          <dgm:resizeHandles val="exact"/>
        </dgm:presLayoutVars>
      </dgm:prSet>
      <dgm:spPr/>
    </dgm:pt>
    <dgm:pt modelId="{3E5BCF0B-E63E-C145-AA67-15C5B5285B43}" type="pres">
      <dgm:prSet presAssocID="{EF412E6D-F426-4F38-8719-B12AEEF79CC2}" presName="composite" presStyleCnt="0"/>
      <dgm:spPr/>
    </dgm:pt>
    <dgm:pt modelId="{109254AD-6206-C24D-B0B8-BC9DF84888DE}" type="pres">
      <dgm:prSet presAssocID="{EF412E6D-F426-4F38-8719-B12AEEF79C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98E9382-4CCD-BF4B-B123-CCED8B389BC2}" type="pres">
      <dgm:prSet presAssocID="{EF412E6D-F426-4F38-8719-B12AEEF79CC2}" presName="desTx" presStyleLbl="alignAccFollowNode1" presStyleIdx="0" presStyleCnt="3">
        <dgm:presLayoutVars>
          <dgm:bulletEnabled val="1"/>
        </dgm:presLayoutVars>
      </dgm:prSet>
      <dgm:spPr/>
    </dgm:pt>
    <dgm:pt modelId="{A9983FC0-B6FB-3249-BC0F-C7C13F2B939B}" type="pres">
      <dgm:prSet presAssocID="{85F6C381-23DD-420C-8842-4471FE8A9E3A}" presName="space" presStyleCnt="0"/>
      <dgm:spPr/>
    </dgm:pt>
    <dgm:pt modelId="{E732FA26-2F6B-D941-B6F0-ED759FD8D718}" type="pres">
      <dgm:prSet presAssocID="{9BF82622-E64B-4A09-85AC-AF182DE329EF}" presName="composite" presStyleCnt="0"/>
      <dgm:spPr/>
    </dgm:pt>
    <dgm:pt modelId="{8BF5F70C-87D8-1D43-8BA3-314E94836024}" type="pres">
      <dgm:prSet presAssocID="{9BF82622-E64B-4A09-85AC-AF182DE329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738E46B-A273-8841-8EC3-A3A3A3A38896}" type="pres">
      <dgm:prSet presAssocID="{9BF82622-E64B-4A09-85AC-AF182DE329EF}" presName="desTx" presStyleLbl="alignAccFollowNode1" presStyleIdx="1" presStyleCnt="3">
        <dgm:presLayoutVars>
          <dgm:bulletEnabled val="1"/>
        </dgm:presLayoutVars>
      </dgm:prSet>
      <dgm:spPr/>
    </dgm:pt>
    <dgm:pt modelId="{CD7B4F6A-3C4D-1140-A30B-486F63B60782}" type="pres">
      <dgm:prSet presAssocID="{169B6D00-35F3-4140-8322-27B264648150}" presName="space" presStyleCnt="0"/>
      <dgm:spPr/>
    </dgm:pt>
    <dgm:pt modelId="{1C762ED8-4C53-4C4B-828B-3D90FDA1F37D}" type="pres">
      <dgm:prSet presAssocID="{5B83641D-9153-4247-9668-6B832F958CD5}" presName="composite" presStyleCnt="0"/>
      <dgm:spPr/>
    </dgm:pt>
    <dgm:pt modelId="{02BF3A4E-616D-F44E-BF88-EC55CE385E68}" type="pres">
      <dgm:prSet presAssocID="{5B83641D-9153-4247-9668-6B832F958C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4224EE5-69E0-8F41-9BF7-BA546A1C127E}" type="pres">
      <dgm:prSet presAssocID="{5B83641D-9153-4247-9668-6B832F958C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C37302-1528-E94B-8596-A2181B7168E7}" type="presOf" srcId="{3CC40C24-34E1-49EA-9EBE-C8EC78734CC6}" destId="{C98E9382-4CCD-BF4B-B123-CCED8B389BC2}" srcOrd="0" destOrd="1" presId="urn:microsoft.com/office/officeart/2005/8/layout/hList1"/>
    <dgm:cxn modelId="{606E6204-EFA9-4BFF-879F-AB629BFEA75D}" srcId="{EF412E6D-F426-4F38-8719-B12AEEF79CC2}" destId="{3CC40C24-34E1-49EA-9EBE-C8EC78734CC6}" srcOrd="1" destOrd="0" parTransId="{2A64D92C-B85C-4D83-B8D4-17016EEF20EF}" sibTransId="{5C1440C7-E866-4A66-A84A-D0C36CF325CA}"/>
    <dgm:cxn modelId="{861BB90F-BD49-064D-B3B9-D7C2406E9971}" type="presOf" srcId="{9BF82622-E64B-4A09-85AC-AF182DE329EF}" destId="{8BF5F70C-87D8-1D43-8BA3-314E94836024}" srcOrd="0" destOrd="0" presId="urn:microsoft.com/office/officeart/2005/8/layout/hList1"/>
    <dgm:cxn modelId="{75157D15-67D3-4A12-97B8-B2F498FFDF76}" srcId="{9BF82622-E64B-4A09-85AC-AF182DE329EF}" destId="{E9C00DC8-B4B8-432D-B225-4401223BFD12}" srcOrd="0" destOrd="0" parTransId="{70CBEC20-BEFC-41E0-8442-EBB32FD43395}" sibTransId="{BB271611-4A39-4F7C-A334-D177E9896082}"/>
    <dgm:cxn modelId="{7E185D21-36C0-4603-9383-542860895193}" srcId="{5B83641D-9153-4247-9668-6B832F958CD5}" destId="{CAD1D8C3-1444-478A-BA48-46744F662F78}" srcOrd="1" destOrd="0" parTransId="{19882258-2A74-4621-8634-BBFCFF504EB5}" sibTransId="{3F2A5DCF-6736-4FAB-9218-0511C29F7566}"/>
    <dgm:cxn modelId="{F26B4123-A989-41EB-B0E8-E15D050C68A5}" srcId="{A8197028-F6D9-4970-84AE-64253B164ECC}" destId="{EF412E6D-F426-4F38-8719-B12AEEF79CC2}" srcOrd="0" destOrd="0" parTransId="{E9DA09EE-990C-4247-9294-8E44CD90AAE6}" sibTransId="{85F6C381-23DD-420C-8842-4471FE8A9E3A}"/>
    <dgm:cxn modelId="{38801638-AA43-469A-A371-A82407972B29}" srcId="{9BF82622-E64B-4A09-85AC-AF182DE329EF}" destId="{E0885CF5-63E6-4877-B98D-F49F1E1F7A2F}" srcOrd="1" destOrd="0" parTransId="{B28C3F3C-42B2-4709-95FE-52D6E10B0F3D}" sibTransId="{7878869F-F77A-4E8F-869F-1746722E8AB8}"/>
    <dgm:cxn modelId="{20CA6F58-93DD-854D-8E82-D4E28E80AD37}" type="presOf" srcId="{EF412E6D-F426-4F38-8719-B12AEEF79CC2}" destId="{109254AD-6206-C24D-B0B8-BC9DF84888DE}" srcOrd="0" destOrd="0" presId="urn:microsoft.com/office/officeart/2005/8/layout/hList1"/>
    <dgm:cxn modelId="{3EADF867-D0E6-D741-85BD-0512E8895DC7}" type="presOf" srcId="{556ACD49-0CDF-4863-94B0-0146A4B2EF84}" destId="{C98E9382-4CCD-BF4B-B123-CCED8B389BC2}" srcOrd="0" destOrd="3" presId="urn:microsoft.com/office/officeart/2005/8/layout/hList1"/>
    <dgm:cxn modelId="{15E95B6B-DFD3-4B69-BD28-ED63519DF2C3}" srcId="{5B83641D-9153-4247-9668-6B832F958CD5}" destId="{53361DD0-D4CB-4442-9578-575AAFA6F3DD}" srcOrd="0" destOrd="0" parTransId="{3EFF302F-B9D3-4783-84B4-49790435E35E}" sibTransId="{FF44D61E-15BD-4943-A907-B5B30B7730C7}"/>
    <dgm:cxn modelId="{E9D5B96E-C305-2C47-96E6-60BB1EF784CD}" type="presOf" srcId="{DF71F0AF-1FF6-4E22-8074-D4BACE3732F1}" destId="{C98E9382-4CCD-BF4B-B123-CCED8B389BC2}" srcOrd="0" destOrd="0" presId="urn:microsoft.com/office/officeart/2005/8/layout/hList1"/>
    <dgm:cxn modelId="{B85F627A-CDBB-504C-8D3D-D5570EFB8AD7}" type="presOf" srcId="{5B83641D-9153-4247-9668-6B832F958CD5}" destId="{02BF3A4E-616D-F44E-BF88-EC55CE385E68}" srcOrd="0" destOrd="0" presId="urn:microsoft.com/office/officeart/2005/8/layout/hList1"/>
    <dgm:cxn modelId="{EFBB8E95-A6B5-0848-98FD-F5C157268F59}" type="presOf" srcId="{E9C00DC8-B4B8-432D-B225-4401223BFD12}" destId="{2738E46B-A273-8841-8EC3-A3A3A3A38896}" srcOrd="0" destOrd="0" presId="urn:microsoft.com/office/officeart/2005/8/layout/hList1"/>
    <dgm:cxn modelId="{1C0AEF98-B4F1-4653-88CE-A521EA40DF5A}" srcId="{A8197028-F6D9-4970-84AE-64253B164ECC}" destId="{9BF82622-E64B-4A09-85AC-AF182DE329EF}" srcOrd="1" destOrd="0" parTransId="{51FFD52D-B98E-410F-8E24-A59D897CB0EE}" sibTransId="{169B6D00-35F3-4140-8322-27B264648150}"/>
    <dgm:cxn modelId="{DFD96C99-A18B-4741-A207-09F25CA5CA24}" type="presOf" srcId="{A9E7AE8D-170E-48F3-B5D0-B8733D8CF9D6}" destId="{2738E46B-A273-8841-8EC3-A3A3A3A38896}" srcOrd="0" destOrd="2" presId="urn:microsoft.com/office/officeart/2005/8/layout/hList1"/>
    <dgm:cxn modelId="{A6C3479C-526B-D248-BBEC-2D38A696CAF8}" type="presOf" srcId="{E0885CF5-63E6-4877-B98D-F49F1E1F7A2F}" destId="{2738E46B-A273-8841-8EC3-A3A3A3A38896}" srcOrd="0" destOrd="1" presId="urn:microsoft.com/office/officeart/2005/8/layout/hList1"/>
    <dgm:cxn modelId="{E76A0FA8-9D30-1F4C-9057-3D4369E73A85}" type="presOf" srcId="{53361DD0-D4CB-4442-9578-575AAFA6F3DD}" destId="{D4224EE5-69E0-8F41-9BF7-BA546A1C127E}" srcOrd="0" destOrd="0" presId="urn:microsoft.com/office/officeart/2005/8/layout/hList1"/>
    <dgm:cxn modelId="{B6B35BA9-47F4-4228-818B-4C6FD5962CE9}" srcId="{9BF82622-E64B-4A09-85AC-AF182DE329EF}" destId="{A9E7AE8D-170E-48F3-B5D0-B8733D8CF9D6}" srcOrd="2" destOrd="0" parTransId="{8579D218-A8C5-4FB7-B7C8-72969E183ADB}" sibTransId="{0FC47223-CAC9-4A3A-9B08-1CDF820B7C23}"/>
    <dgm:cxn modelId="{343814B3-962F-4EF3-ADE7-4EB81B558E73}" srcId="{EF412E6D-F426-4F38-8719-B12AEEF79CC2}" destId="{55868E73-FF00-4F80-AD1E-FA58E990A1C0}" srcOrd="2" destOrd="0" parTransId="{D6C9189B-5D58-4912-A1A6-9B2724D3DA3D}" sibTransId="{E3E1177F-65D8-457C-BC9B-95115769B1D6}"/>
    <dgm:cxn modelId="{29BCCED2-8506-4312-B107-6B69765658E1}" srcId="{EF412E6D-F426-4F38-8719-B12AEEF79CC2}" destId="{DF71F0AF-1FF6-4E22-8074-D4BACE3732F1}" srcOrd="0" destOrd="0" parTransId="{196DB4B2-4D1E-449B-9A0B-68285E787648}" sibTransId="{8BB628C8-4F3F-48F2-BEEB-6CB2D68CD737}"/>
    <dgm:cxn modelId="{CC9E7FDD-1D8F-4D48-8D75-696ED944AD7D}" type="presOf" srcId="{CAD1D8C3-1444-478A-BA48-46744F662F78}" destId="{D4224EE5-69E0-8F41-9BF7-BA546A1C127E}" srcOrd="0" destOrd="1" presId="urn:microsoft.com/office/officeart/2005/8/layout/hList1"/>
    <dgm:cxn modelId="{B3C1F2DD-2C51-49EA-A253-FAF001820C72}" srcId="{EF412E6D-F426-4F38-8719-B12AEEF79CC2}" destId="{556ACD49-0CDF-4863-94B0-0146A4B2EF84}" srcOrd="3" destOrd="0" parTransId="{D31920F7-6062-47D5-9F65-6F73A94D9847}" sibTransId="{A3FCA2BC-3FB4-460F-AB52-898052CB21C1}"/>
    <dgm:cxn modelId="{053733EA-9A17-344E-8C60-3700C32EC940}" type="presOf" srcId="{55868E73-FF00-4F80-AD1E-FA58E990A1C0}" destId="{C98E9382-4CCD-BF4B-B123-CCED8B389BC2}" srcOrd="0" destOrd="2" presId="urn:microsoft.com/office/officeart/2005/8/layout/hList1"/>
    <dgm:cxn modelId="{ADBDBCEE-BC66-5440-AC43-B573EAD3F13D}" type="presOf" srcId="{A8197028-F6D9-4970-84AE-64253B164ECC}" destId="{497BF10D-695F-3E4C-88B4-1D21CED1D039}" srcOrd="0" destOrd="0" presId="urn:microsoft.com/office/officeart/2005/8/layout/hList1"/>
    <dgm:cxn modelId="{4E2510FF-A112-4A5B-A1AE-CA045A025BB6}" srcId="{A8197028-F6D9-4970-84AE-64253B164ECC}" destId="{5B83641D-9153-4247-9668-6B832F958CD5}" srcOrd="2" destOrd="0" parTransId="{51AFA261-3B31-403C-BE3F-D7FFCF3CD6EF}" sibTransId="{79D11AA7-8AF8-4AF2-AC11-A3BE332F3130}"/>
    <dgm:cxn modelId="{015A5C25-6517-584A-B248-6AEE7C0DAAB6}" type="presParOf" srcId="{497BF10D-695F-3E4C-88B4-1D21CED1D039}" destId="{3E5BCF0B-E63E-C145-AA67-15C5B5285B43}" srcOrd="0" destOrd="0" presId="urn:microsoft.com/office/officeart/2005/8/layout/hList1"/>
    <dgm:cxn modelId="{33882E43-8D21-754C-9EB9-2DDD0CF0C158}" type="presParOf" srcId="{3E5BCF0B-E63E-C145-AA67-15C5B5285B43}" destId="{109254AD-6206-C24D-B0B8-BC9DF84888DE}" srcOrd="0" destOrd="0" presId="urn:microsoft.com/office/officeart/2005/8/layout/hList1"/>
    <dgm:cxn modelId="{4A91D262-D4F9-9344-AB7D-D7CA5521C0F4}" type="presParOf" srcId="{3E5BCF0B-E63E-C145-AA67-15C5B5285B43}" destId="{C98E9382-4CCD-BF4B-B123-CCED8B389BC2}" srcOrd="1" destOrd="0" presId="urn:microsoft.com/office/officeart/2005/8/layout/hList1"/>
    <dgm:cxn modelId="{426328AB-8EEA-9043-921D-CA689CFED5AA}" type="presParOf" srcId="{497BF10D-695F-3E4C-88B4-1D21CED1D039}" destId="{A9983FC0-B6FB-3249-BC0F-C7C13F2B939B}" srcOrd="1" destOrd="0" presId="urn:microsoft.com/office/officeart/2005/8/layout/hList1"/>
    <dgm:cxn modelId="{0DB46E1B-BE56-E340-BF6F-43B41922FE0A}" type="presParOf" srcId="{497BF10D-695F-3E4C-88B4-1D21CED1D039}" destId="{E732FA26-2F6B-D941-B6F0-ED759FD8D718}" srcOrd="2" destOrd="0" presId="urn:microsoft.com/office/officeart/2005/8/layout/hList1"/>
    <dgm:cxn modelId="{DF916AF5-A2A8-C844-B23C-64F2E7551BCD}" type="presParOf" srcId="{E732FA26-2F6B-D941-B6F0-ED759FD8D718}" destId="{8BF5F70C-87D8-1D43-8BA3-314E94836024}" srcOrd="0" destOrd="0" presId="urn:microsoft.com/office/officeart/2005/8/layout/hList1"/>
    <dgm:cxn modelId="{661AB4ED-17BA-9043-B7DA-DDC7BB61E0E4}" type="presParOf" srcId="{E732FA26-2F6B-D941-B6F0-ED759FD8D718}" destId="{2738E46B-A273-8841-8EC3-A3A3A3A38896}" srcOrd="1" destOrd="0" presId="urn:microsoft.com/office/officeart/2005/8/layout/hList1"/>
    <dgm:cxn modelId="{A2C26C75-75E7-0D4A-9AC9-4D2FC585B0B0}" type="presParOf" srcId="{497BF10D-695F-3E4C-88B4-1D21CED1D039}" destId="{CD7B4F6A-3C4D-1140-A30B-486F63B60782}" srcOrd="3" destOrd="0" presId="urn:microsoft.com/office/officeart/2005/8/layout/hList1"/>
    <dgm:cxn modelId="{B48E4B33-D0BC-364E-A0F9-9FAF73647B66}" type="presParOf" srcId="{497BF10D-695F-3E4C-88B4-1D21CED1D039}" destId="{1C762ED8-4C53-4C4B-828B-3D90FDA1F37D}" srcOrd="4" destOrd="0" presId="urn:microsoft.com/office/officeart/2005/8/layout/hList1"/>
    <dgm:cxn modelId="{9D079404-E5FA-264D-B5DB-8BD1D05BCE85}" type="presParOf" srcId="{1C762ED8-4C53-4C4B-828B-3D90FDA1F37D}" destId="{02BF3A4E-616D-F44E-BF88-EC55CE385E68}" srcOrd="0" destOrd="0" presId="urn:microsoft.com/office/officeart/2005/8/layout/hList1"/>
    <dgm:cxn modelId="{328D4888-C4F7-1B4F-A92F-982E82709FD7}" type="presParOf" srcId="{1C762ED8-4C53-4C4B-828B-3D90FDA1F37D}" destId="{D4224EE5-69E0-8F41-9BF7-BA546A1C1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D2EBAA-2F92-4FFA-B724-3D410216477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631DAA-2DF1-408B-8507-C158F69102AF}">
      <dgm:prSet/>
      <dgm:spPr/>
      <dgm:t>
        <a:bodyPr/>
        <a:lstStyle/>
        <a:p>
          <a:r>
            <a:rPr lang="en-US"/>
            <a:t>Controversial in bipolar disorder</a:t>
          </a:r>
        </a:p>
      </dgm:t>
    </dgm:pt>
    <dgm:pt modelId="{2E3CD9DE-644C-4B5B-840F-7C607E308AC4}" type="parTrans" cxnId="{4ADE33AB-968C-40F7-ADCD-2F9640A1500F}">
      <dgm:prSet/>
      <dgm:spPr/>
      <dgm:t>
        <a:bodyPr/>
        <a:lstStyle/>
        <a:p>
          <a:endParaRPr lang="en-US"/>
        </a:p>
      </dgm:t>
    </dgm:pt>
    <dgm:pt modelId="{6187F4F8-6B0E-47E6-B98D-E1988BF59B04}" type="sibTrans" cxnId="{4ADE33AB-968C-40F7-ADCD-2F9640A1500F}">
      <dgm:prSet/>
      <dgm:spPr/>
      <dgm:t>
        <a:bodyPr/>
        <a:lstStyle/>
        <a:p>
          <a:endParaRPr lang="en-US"/>
        </a:p>
      </dgm:t>
    </dgm:pt>
    <dgm:pt modelId="{8EBC7AAE-E8CA-4FCA-AF0A-F2E5E52B2A87}">
      <dgm:prSet/>
      <dgm:spPr/>
      <dgm:t>
        <a:bodyPr/>
        <a:lstStyle/>
        <a:p>
          <a:r>
            <a:rPr lang="en-US"/>
            <a:t>frequently used in practice</a:t>
          </a:r>
        </a:p>
      </dgm:t>
    </dgm:pt>
    <dgm:pt modelId="{04D7ABC6-CD13-4742-81D5-DEFD74315267}" type="parTrans" cxnId="{2D5EF863-0AD3-40B0-A28F-4B1C912A2441}">
      <dgm:prSet/>
      <dgm:spPr/>
      <dgm:t>
        <a:bodyPr/>
        <a:lstStyle/>
        <a:p>
          <a:endParaRPr lang="en-US"/>
        </a:p>
      </dgm:t>
    </dgm:pt>
    <dgm:pt modelId="{DA9ABC34-C5D6-415B-ACFD-8037DEF4C546}" type="sibTrans" cxnId="{2D5EF863-0AD3-40B0-A28F-4B1C912A2441}">
      <dgm:prSet/>
      <dgm:spPr/>
      <dgm:t>
        <a:bodyPr/>
        <a:lstStyle/>
        <a:p>
          <a:endParaRPr lang="en-US"/>
        </a:p>
      </dgm:t>
    </dgm:pt>
    <dgm:pt modelId="{07CE58A1-D9A8-41FD-AD50-9F5F667715F3}">
      <dgm:prSet/>
      <dgm:spPr/>
      <dgm:t>
        <a:bodyPr/>
        <a:lstStyle/>
        <a:p>
          <a:r>
            <a:rPr lang="en-US"/>
            <a:t>Risk: switching into mania</a:t>
          </a:r>
        </a:p>
      </dgm:t>
    </dgm:pt>
    <dgm:pt modelId="{6EDA1987-F062-4077-A86A-919D2D6EE976}" type="parTrans" cxnId="{1952EA3C-F016-43D9-8FA5-E30CCD4D9D40}">
      <dgm:prSet/>
      <dgm:spPr/>
      <dgm:t>
        <a:bodyPr/>
        <a:lstStyle/>
        <a:p>
          <a:endParaRPr lang="en-US"/>
        </a:p>
      </dgm:t>
    </dgm:pt>
    <dgm:pt modelId="{C31DA6C1-63D0-49ED-86F1-9F6728D1DB77}" type="sibTrans" cxnId="{1952EA3C-F016-43D9-8FA5-E30CCD4D9D40}">
      <dgm:prSet/>
      <dgm:spPr/>
      <dgm:t>
        <a:bodyPr/>
        <a:lstStyle/>
        <a:p>
          <a:endParaRPr lang="en-US"/>
        </a:p>
      </dgm:t>
    </dgm:pt>
    <dgm:pt modelId="{4E85D137-83E1-4EE1-978D-35A4EE371B0F}">
      <dgm:prSet/>
      <dgm:spPr/>
      <dgm:t>
        <a:bodyPr/>
        <a:lstStyle/>
        <a:p>
          <a:r>
            <a:rPr lang="en-US"/>
            <a:t>Minimized by ensuring therapeutic dosage of mood stabilizer before adding antidepressant</a:t>
          </a:r>
        </a:p>
      </dgm:t>
    </dgm:pt>
    <dgm:pt modelId="{BF6E3B47-D6A5-4473-B606-9777CEF445CE}" type="parTrans" cxnId="{C96B8385-CC45-440A-A1FB-05C48F852991}">
      <dgm:prSet/>
      <dgm:spPr/>
      <dgm:t>
        <a:bodyPr/>
        <a:lstStyle/>
        <a:p>
          <a:endParaRPr lang="en-US"/>
        </a:p>
      </dgm:t>
    </dgm:pt>
    <dgm:pt modelId="{2F53B92A-9F36-4DE5-AFCA-5C0CFF0DB07E}" type="sibTrans" cxnId="{C96B8385-CC45-440A-A1FB-05C48F852991}">
      <dgm:prSet/>
      <dgm:spPr/>
      <dgm:t>
        <a:bodyPr/>
        <a:lstStyle/>
        <a:p>
          <a:endParaRPr lang="en-US"/>
        </a:p>
      </dgm:t>
    </dgm:pt>
    <dgm:pt modelId="{25E843C2-3AF5-47C5-AF59-3465159B077D}">
      <dgm:prSet/>
      <dgm:spPr/>
      <dgm:t>
        <a:bodyPr/>
        <a:lstStyle/>
        <a:p>
          <a:r>
            <a:rPr lang="en-US"/>
            <a:t>Increased risk in those who have a history of mania after depression, or those with rapid cycling</a:t>
          </a:r>
        </a:p>
      </dgm:t>
    </dgm:pt>
    <dgm:pt modelId="{243BA526-5B75-47EF-BA2D-63FBD61C7C8C}" type="parTrans" cxnId="{D3F66DF2-6309-4911-A0ED-EC2BBABB1ADC}">
      <dgm:prSet/>
      <dgm:spPr/>
      <dgm:t>
        <a:bodyPr/>
        <a:lstStyle/>
        <a:p>
          <a:endParaRPr lang="en-US"/>
        </a:p>
      </dgm:t>
    </dgm:pt>
    <dgm:pt modelId="{C86A3781-A5D8-4CF3-8BC8-240016CB7E8B}" type="sibTrans" cxnId="{D3F66DF2-6309-4911-A0ED-EC2BBABB1ADC}">
      <dgm:prSet/>
      <dgm:spPr/>
      <dgm:t>
        <a:bodyPr/>
        <a:lstStyle/>
        <a:p>
          <a:endParaRPr lang="en-US"/>
        </a:p>
      </dgm:t>
    </dgm:pt>
    <dgm:pt modelId="{C7357132-EEE6-A649-9ABE-E7A3C56826A5}" type="pres">
      <dgm:prSet presAssocID="{CAD2EBAA-2F92-4FFA-B724-3D4102164774}" presName="vert0" presStyleCnt="0">
        <dgm:presLayoutVars>
          <dgm:dir/>
          <dgm:animOne val="branch"/>
          <dgm:animLvl val="lvl"/>
        </dgm:presLayoutVars>
      </dgm:prSet>
      <dgm:spPr/>
    </dgm:pt>
    <dgm:pt modelId="{969F4090-F5E3-3F45-AB29-8CCDC3C63C33}" type="pres">
      <dgm:prSet presAssocID="{18631DAA-2DF1-408B-8507-C158F69102AF}" presName="thickLine" presStyleLbl="alignNode1" presStyleIdx="0" presStyleCnt="5"/>
      <dgm:spPr/>
    </dgm:pt>
    <dgm:pt modelId="{D41917AD-FF9F-F94D-91F6-B00DA78F84A7}" type="pres">
      <dgm:prSet presAssocID="{18631DAA-2DF1-408B-8507-C158F69102AF}" presName="horz1" presStyleCnt="0"/>
      <dgm:spPr/>
    </dgm:pt>
    <dgm:pt modelId="{9B1102DE-968A-254B-8F70-F363F8F3927D}" type="pres">
      <dgm:prSet presAssocID="{18631DAA-2DF1-408B-8507-C158F69102AF}" presName="tx1" presStyleLbl="revTx" presStyleIdx="0" presStyleCnt="5"/>
      <dgm:spPr/>
    </dgm:pt>
    <dgm:pt modelId="{F19FE3F5-7E05-9F45-BEDF-F631F9A8A40A}" type="pres">
      <dgm:prSet presAssocID="{18631DAA-2DF1-408B-8507-C158F69102AF}" presName="vert1" presStyleCnt="0"/>
      <dgm:spPr/>
    </dgm:pt>
    <dgm:pt modelId="{37CEB00F-DB5F-FB41-85D1-2F2C1C93E1E1}" type="pres">
      <dgm:prSet presAssocID="{8EBC7AAE-E8CA-4FCA-AF0A-F2E5E52B2A87}" presName="thickLine" presStyleLbl="alignNode1" presStyleIdx="1" presStyleCnt="5"/>
      <dgm:spPr/>
    </dgm:pt>
    <dgm:pt modelId="{376F46A9-B316-254B-9C84-D64818B74332}" type="pres">
      <dgm:prSet presAssocID="{8EBC7AAE-E8CA-4FCA-AF0A-F2E5E52B2A87}" presName="horz1" presStyleCnt="0"/>
      <dgm:spPr/>
    </dgm:pt>
    <dgm:pt modelId="{88576015-188F-614C-A788-54B0D530C4BA}" type="pres">
      <dgm:prSet presAssocID="{8EBC7AAE-E8CA-4FCA-AF0A-F2E5E52B2A87}" presName="tx1" presStyleLbl="revTx" presStyleIdx="1" presStyleCnt="5"/>
      <dgm:spPr/>
    </dgm:pt>
    <dgm:pt modelId="{4EEF6299-A13A-B547-A59F-9C3BDD05CE42}" type="pres">
      <dgm:prSet presAssocID="{8EBC7AAE-E8CA-4FCA-AF0A-F2E5E52B2A87}" presName="vert1" presStyleCnt="0"/>
      <dgm:spPr/>
    </dgm:pt>
    <dgm:pt modelId="{0B11834C-8E0D-D843-9812-F39012D5BAB9}" type="pres">
      <dgm:prSet presAssocID="{07CE58A1-D9A8-41FD-AD50-9F5F667715F3}" presName="thickLine" presStyleLbl="alignNode1" presStyleIdx="2" presStyleCnt="5"/>
      <dgm:spPr/>
    </dgm:pt>
    <dgm:pt modelId="{FA047DAC-E93B-4441-99F7-9F0ED331CA2B}" type="pres">
      <dgm:prSet presAssocID="{07CE58A1-D9A8-41FD-AD50-9F5F667715F3}" presName="horz1" presStyleCnt="0"/>
      <dgm:spPr/>
    </dgm:pt>
    <dgm:pt modelId="{A4E462E7-BFBB-7645-8D7A-A81890390570}" type="pres">
      <dgm:prSet presAssocID="{07CE58A1-D9A8-41FD-AD50-9F5F667715F3}" presName="tx1" presStyleLbl="revTx" presStyleIdx="2" presStyleCnt="5"/>
      <dgm:spPr/>
    </dgm:pt>
    <dgm:pt modelId="{29A81E1F-7826-C840-980B-964BD64B696E}" type="pres">
      <dgm:prSet presAssocID="{07CE58A1-D9A8-41FD-AD50-9F5F667715F3}" presName="vert1" presStyleCnt="0"/>
      <dgm:spPr/>
    </dgm:pt>
    <dgm:pt modelId="{1853B0A1-A219-CC4E-A8D9-FD2F042215B1}" type="pres">
      <dgm:prSet presAssocID="{4E85D137-83E1-4EE1-978D-35A4EE371B0F}" presName="thickLine" presStyleLbl="alignNode1" presStyleIdx="3" presStyleCnt="5"/>
      <dgm:spPr/>
    </dgm:pt>
    <dgm:pt modelId="{D9CC26D4-A039-5D49-95FD-20C0DCA1B4AB}" type="pres">
      <dgm:prSet presAssocID="{4E85D137-83E1-4EE1-978D-35A4EE371B0F}" presName="horz1" presStyleCnt="0"/>
      <dgm:spPr/>
    </dgm:pt>
    <dgm:pt modelId="{43BC9C92-F493-7D46-8B0A-61789FD23D06}" type="pres">
      <dgm:prSet presAssocID="{4E85D137-83E1-4EE1-978D-35A4EE371B0F}" presName="tx1" presStyleLbl="revTx" presStyleIdx="3" presStyleCnt="5"/>
      <dgm:spPr/>
    </dgm:pt>
    <dgm:pt modelId="{341959A0-0A9F-E14F-8892-7CCDE9BA0FF6}" type="pres">
      <dgm:prSet presAssocID="{4E85D137-83E1-4EE1-978D-35A4EE371B0F}" presName="vert1" presStyleCnt="0"/>
      <dgm:spPr/>
    </dgm:pt>
    <dgm:pt modelId="{C13DF09E-FC75-1E48-AF35-7C09A45D64AF}" type="pres">
      <dgm:prSet presAssocID="{25E843C2-3AF5-47C5-AF59-3465159B077D}" presName="thickLine" presStyleLbl="alignNode1" presStyleIdx="4" presStyleCnt="5"/>
      <dgm:spPr/>
    </dgm:pt>
    <dgm:pt modelId="{426A1B40-329A-E443-AECD-818DDB36A6D3}" type="pres">
      <dgm:prSet presAssocID="{25E843C2-3AF5-47C5-AF59-3465159B077D}" presName="horz1" presStyleCnt="0"/>
      <dgm:spPr/>
    </dgm:pt>
    <dgm:pt modelId="{20FAC997-5846-254D-9EEE-E1B242A5C117}" type="pres">
      <dgm:prSet presAssocID="{25E843C2-3AF5-47C5-AF59-3465159B077D}" presName="tx1" presStyleLbl="revTx" presStyleIdx="4" presStyleCnt="5"/>
      <dgm:spPr/>
    </dgm:pt>
    <dgm:pt modelId="{77020254-B014-4647-A2D5-732CCDD646BB}" type="pres">
      <dgm:prSet presAssocID="{25E843C2-3AF5-47C5-AF59-3465159B077D}" presName="vert1" presStyleCnt="0"/>
      <dgm:spPr/>
    </dgm:pt>
  </dgm:ptLst>
  <dgm:cxnLst>
    <dgm:cxn modelId="{D53F6D2B-C7BF-C14C-91DF-12C34B0B9497}" type="presOf" srcId="{8EBC7AAE-E8CA-4FCA-AF0A-F2E5E52B2A87}" destId="{88576015-188F-614C-A788-54B0D530C4BA}" srcOrd="0" destOrd="0" presId="urn:microsoft.com/office/officeart/2008/layout/LinedList"/>
    <dgm:cxn modelId="{1952EA3C-F016-43D9-8FA5-E30CCD4D9D40}" srcId="{CAD2EBAA-2F92-4FFA-B724-3D4102164774}" destId="{07CE58A1-D9A8-41FD-AD50-9F5F667715F3}" srcOrd="2" destOrd="0" parTransId="{6EDA1987-F062-4077-A86A-919D2D6EE976}" sibTransId="{C31DA6C1-63D0-49ED-86F1-9F6728D1DB77}"/>
    <dgm:cxn modelId="{2D5EF863-0AD3-40B0-A28F-4B1C912A2441}" srcId="{CAD2EBAA-2F92-4FFA-B724-3D4102164774}" destId="{8EBC7AAE-E8CA-4FCA-AF0A-F2E5E52B2A87}" srcOrd="1" destOrd="0" parTransId="{04D7ABC6-CD13-4742-81D5-DEFD74315267}" sibTransId="{DA9ABC34-C5D6-415B-ACFD-8037DEF4C546}"/>
    <dgm:cxn modelId="{0CEC1268-BB63-794C-B93E-591C767DFC36}" type="presOf" srcId="{07CE58A1-D9A8-41FD-AD50-9F5F667715F3}" destId="{A4E462E7-BFBB-7645-8D7A-A81890390570}" srcOrd="0" destOrd="0" presId="urn:microsoft.com/office/officeart/2008/layout/LinedList"/>
    <dgm:cxn modelId="{3BEA8A6B-5FD1-5345-87DB-8C6D2FA230B8}" type="presOf" srcId="{CAD2EBAA-2F92-4FFA-B724-3D4102164774}" destId="{C7357132-EEE6-A649-9ABE-E7A3C56826A5}" srcOrd="0" destOrd="0" presId="urn:microsoft.com/office/officeart/2008/layout/LinedList"/>
    <dgm:cxn modelId="{C96B8385-CC45-440A-A1FB-05C48F852991}" srcId="{CAD2EBAA-2F92-4FFA-B724-3D4102164774}" destId="{4E85D137-83E1-4EE1-978D-35A4EE371B0F}" srcOrd="3" destOrd="0" parTransId="{BF6E3B47-D6A5-4473-B606-9777CEF445CE}" sibTransId="{2F53B92A-9F36-4DE5-AFCA-5C0CFF0DB07E}"/>
    <dgm:cxn modelId="{4ADE33AB-968C-40F7-ADCD-2F9640A1500F}" srcId="{CAD2EBAA-2F92-4FFA-B724-3D4102164774}" destId="{18631DAA-2DF1-408B-8507-C158F69102AF}" srcOrd="0" destOrd="0" parTransId="{2E3CD9DE-644C-4B5B-840F-7C607E308AC4}" sibTransId="{6187F4F8-6B0E-47E6-B98D-E1988BF59B04}"/>
    <dgm:cxn modelId="{1DCBDBAB-4135-4B4C-9346-D9487D706707}" type="presOf" srcId="{4E85D137-83E1-4EE1-978D-35A4EE371B0F}" destId="{43BC9C92-F493-7D46-8B0A-61789FD23D06}" srcOrd="0" destOrd="0" presId="urn:microsoft.com/office/officeart/2008/layout/LinedList"/>
    <dgm:cxn modelId="{7BBAF5B9-EC9B-2B4E-9124-1234229FFDD2}" type="presOf" srcId="{18631DAA-2DF1-408B-8507-C158F69102AF}" destId="{9B1102DE-968A-254B-8F70-F363F8F3927D}" srcOrd="0" destOrd="0" presId="urn:microsoft.com/office/officeart/2008/layout/LinedList"/>
    <dgm:cxn modelId="{DA73D5DF-0B85-8547-9D89-0DA3F14C8183}" type="presOf" srcId="{25E843C2-3AF5-47C5-AF59-3465159B077D}" destId="{20FAC997-5846-254D-9EEE-E1B242A5C117}" srcOrd="0" destOrd="0" presId="urn:microsoft.com/office/officeart/2008/layout/LinedList"/>
    <dgm:cxn modelId="{D3F66DF2-6309-4911-A0ED-EC2BBABB1ADC}" srcId="{CAD2EBAA-2F92-4FFA-B724-3D4102164774}" destId="{25E843C2-3AF5-47C5-AF59-3465159B077D}" srcOrd="4" destOrd="0" parTransId="{243BA526-5B75-47EF-BA2D-63FBD61C7C8C}" sibTransId="{C86A3781-A5D8-4CF3-8BC8-240016CB7E8B}"/>
    <dgm:cxn modelId="{10DD2EEA-B1BE-FA4D-932B-8C894C39FD1A}" type="presParOf" srcId="{C7357132-EEE6-A649-9ABE-E7A3C56826A5}" destId="{969F4090-F5E3-3F45-AB29-8CCDC3C63C33}" srcOrd="0" destOrd="0" presId="urn:microsoft.com/office/officeart/2008/layout/LinedList"/>
    <dgm:cxn modelId="{3E915B7B-2E19-BE40-A140-A3B0A022CBB8}" type="presParOf" srcId="{C7357132-EEE6-A649-9ABE-E7A3C56826A5}" destId="{D41917AD-FF9F-F94D-91F6-B00DA78F84A7}" srcOrd="1" destOrd="0" presId="urn:microsoft.com/office/officeart/2008/layout/LinedList"/>
    <dgm:cxn modelId="{70F72DF3-7B36-E542-B737-0BF2116F2E09}" type="presParOf" srcId="{D41917AD-FF9F-F94D-91F6-B00DA78F84A7}" destId="{9B1102DE-968A-254B-8F70-F363F8F3927D}" srcOrd="0" destOrd="0" presId="urn:microsoft.com/office/officeart/2008/layout/LinedList"/>
    <dgm:cxn modelId="{65D2CDFB-67BE-2A45-BD02-094C1AF265BD}" type="presParOf" srcId="{D41917AD-FF9F-F94D-91F6-B00DA78F84A7}" destId="{F19FE3F5-7E05-9F45-BEDF-F631F9A8A40A}" srcOrd="1" destOrd="0" presId="urn:microsoft.com/office/officeart/2008/layout/LinedList"/>
    <dgm:cxn modelId="{91647B8E-9735-0346-B453-1205CB2FDC30}" type="presParOf" srcId="{C7357132-EEE6-A649-9ABE-E7A3C56826A5}" destId="{37CEB00F-DB5F-FB41-85D1-2F2C1C93E1E1}" srcOrd="2" destOrd="0" presId="urn:microsoft.com/office/officeart/2008/layout/LinedList"/>
    <dgm:cxn modelId="{A598B601-171E-264D-9EBD-064A314B6992}" type="presParOf" srcId="{C7357132-EEE6-A649-9ABE-E7A3C56826A5}" destId="{376F46A9-B316-254B-9C84-D64818B74332}" srcOrd="3" destOrd="0" presId="urn:microsoft.com/office/officeart/2008/layout/LinedList"/>
    <dgm:cxn modelId="{4A74EB1C-DB29-7742-9405-12D2DD8B0360}" type="presParOf" srcId="{376F46A9-B316-254B-9C84-D64818B74332}" destId="{88576015-188F-614C-A788-54B0D530C4BA}" srcOrd="0" destOrd="0" presId="urn:microsoft.com/office/officeart/2008/layout/LinedList"/>
    <dgm:cxn modelId="{2ED83EFE-3ECF-C746-AA04-DC2FA4590667}" type="presParOf" srcId="{376F46A9-B316-254B-9C84-D64818B74332}" destId="{4EEF6299-A13A-B547-A59F-9C3BDD05CE42}" srcOrd="1" destOrd="0" presId="urn:microsoft.com/office/officeart/2008/layout/LinedList"/>
    <dgm:cxn modelId="{AB5FD466-55FB-6E4B-87AE-ED631419CEB4}" type="presParOf" srcId="{C7357132-EEE6-A649-9ABE-E7A3C56826A5}" destId="{0B11834C-8E0D-D843-9812-F39012D5BAB9}" srcOrd="4" destOrd="0" presId="urn:microsoft.com/office/officeart/2008/layout/LinedList"/>
    <dgm:cxn modelId="{D2CBD364-AECC-2E41-8FAF-0CE2AB2203C2}" type="presParOf" srcId="{C7357132-EEE6-A649-9ABE-E7A3C56826A5}" destId="{FA047DAC-E93B-4441-99F7-9F0ED331CA2B}" srcOrd="5" destOrd="0" presId="urn:microsoft.com/office/officeart/2008/layout/LinedList"/>
    <dgm:cxn modelId="{55F8A84D-4F19-3F4C-921D-50F4A6D17EF8}" type="presParOf" srcId="{FA047DAC-E93B-4441-99F7-9F0ED331CA2B}" destId="{A4E462E7-BFBB-7645-8D7A-A81890390570}" srcOrd="0" destOrd="0" presId="urn:microsoft.com/office/officeart/2008/layout/LinedList"/>
    <dgm:cxn modelId="{5D082E00-D3C1-6D46-86E3-8B7FBCB4F1DD}" type="presParOf" srcId="{FA047DAC-E93B-4441-99F7-9F0ED331CA2B}" destId="{29A81E1F-7826-C840-980B-964BD64B696E}" srcOrd="1" destOrd="0" presId="urn:microsoft.com/office/officeart/2008/layout/LinedList"/>
    <dgm:cxn modelId="{CA3E72FB-5D08-1844-B0C0-441D906939DF}" type="presParOf" srcId="{C7357132-EEE6-A649-9ABE-E7A3C56826A5}" destId="{1853B0A1-A219-CC4E-A8D9-FD2F042215B1}" srcOrd="6" destOrd="0" presId="urn:microsoft.com/office/officeart/2008/layout/LinedList"/>
    <dgm:cxn modelId="{03BEC97D-3F45-B64B-AA24-206D2D70AB41}" type="presParOf" srcId="{C7357132-EEE6-A649-9ABE-E7A3C56826A5}" destId="{D9CC26D4-A039-5D49-95FD-20C0DCA1B4AB}" srcOrd="7" destOrd="0" presId="urn:microsoft.com/office/officeart/2008/layout/LinedList"/>
    <dgm:cxn modelId="{F82A5F00-6A87-8946-B771-2583E97D4D19}" type="presParOf" srcId="{D9CC26D4-A039-5D49-95FD-20C0DCA1B4AB}" destId="{43BC9C92-F493-7D46-8B0A-61789FD23D06}" srcOrd="0" destOrd="0" presId="urn:microsoft.com/office/officeart/2008/layout/LinedList"/>
    <dgm:cxn modelId="{BE555C7E-6A5C-CB42-9289-ACE122F7C726}" type="presParOf" srcId="{D9CC26D4-A039-5D49-95FD-20C0DCA1B4AB}" destId="{341959A0-0A9F-E14F-8892-7CCDE9BA0FF6}" srcOrd="1" destOrd="0" presId="urn:microsoft.com/office/officeart/2008/layout/LinedList"/>
    <dgm:cxn modelId="{9F2037B2-115D-1744-A43C-D0C956CBA175}" type="presParOf" srcId="{C7357132-EEE6-A649-9ABE-E7A3C56826A5}" destId="{C13DF09E-FC75-1E48-AF35-7C09A45D64AF}" srcOrd="8" destOrd="0" presId="urn:microsoft.com/office/officeart/2008/layout/LinedList"/>
    <dgm:cxn modelId="{25404B8F-FCBB-6943-B76E-291BAD36ADA3}" type="presParOf" srcId="{C7357132-EEE6-A649-9ABE-E7A3C56826A5}" destId="{426A1B40-329A-E443-AECD-818DDB36A6D3}" srcOrd="9" destOrd="0" presId="urn:microsoft.com/office/officeart/2008/layout/LinedList"/>
    <dgm:cxn modelId="{413BC859-44AF-FB4C-AB1E-1E4B7B859513}" type="presParOf" srcId="{426A1B40-329A-E443-AECD-818DDB36A6D3}" destId="{20FAC997-5846-254D-9EEE-E1B242A5C117}" srcOrd="0" destOrd="0" presId="urn:microsoft.com/office/officeart/2008/layout/LinedList"/>
    <dgm:cxn modelId="{B07B5CC4-BA9C-654C-9975-40C95A18791D}" type="presParOf" srcId="{426A1B40-329A-E443-AECD-818DDB36A6D3}" destId="{77020254-B014-4647-A2D5-732CCDD646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CFF1F2-9598-40C5-ACA9-9CDD0BF5902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9E233B-71A3-4A05-B780-F7C40F324A61}">
      <dgm:prSet/>
      <dgm:spPr/>
      <dgm:t>
        <a:bodyPr/>
        <a:lstStyle/>
        <a:p>
          <a:pPr>
            <a:defRPr b="1"/>
          </a:pPr>
          <a:r>
            <a:rPr lang="en-US"/>
            <a:t>Changes in renal function</a:t>
          </a:r>
        </a:p>
      </dgm:t>
    </dgm:pt>
    <dgm:pt modelId="{BCB20083-12C0-4860-886D-C48EBD7D75AC}" type="parTrans" cxnId="{ED3F2F8D-27FE-42A8-9470-5FDF648A2DB9}">
      <dgm:prSet/>
      <dgm:spPr/>
      <dgm:t>
        <a:bodyPr/>
        <a:lstStyle/>
        <a:p>
          <a:endParaRPr lang="en-US"/>
        </a:p>
      </dgm:t>
    </dgm:pt>
    <dgm:pt modelId="{387C08A1-2D67-4712-B42B-74B2E288714C}" type="sibTrans" cxnId="{ED3F2F8D-27FE-42A8-9470-5FDF648A2DB9}">
      <dgm:prSet/>
      <dgm:spPr/>
      <dgm:t>
        <a:bodyPr/>
        <a:lstStyle/>
        <a:p>
          <a:endParaRPr lang="en-US"/>
        </a:p>
      </dgm:t>
    </dgm:pt>
    <dgm:pt modelId="{CB154068-65C5-4007-8923-A68E9E204D8C}">
      <dgm:prSet/>
      <dgm:spPr/>
      <dgm:t>
        <a:bodyPr/>
        <a:lstStyle/>
        <a:p>
          <a:pPr>
            <a:defRPr b="1"/>
          </a:pPr>
          <a:r>
            <a:rPr lang="en-US"/>
            <a:t>Salt intake</a:t>
          </a:r>
        </a:p>
      </dgm:t>
    </dgm:pt>
    <dgm:pt modelId="{29467DF9-5ABF-4896-8797-12D547D16374}" type="parTrans" cxnId="{C5223BF9-67D7-42B2-8F2D-627C66D9FBD3}">
      <dgm:prSet/>
      <dgm:spPr/>
      <dgm:t>
        <a:bodyPr/>
        <a:lstStyle/>
        <a:p>
          <a:endParaRPr lang="en-US"/>
        </a:p>
      </dgm:t>
    </dgm:pt>
    <dgm:pt modelId="{C09CDED2-F735-4B7A-9454-22AF796E6003}" type="sibTrans" cxnId="{C5223BF9-67D7-42B2-8F2D-627C66D9FBD3}">
      <dgm:prSet/>
      <dgm:spPr/>
      <dgm:t>
        <a:bodyPr/>
        <a:lstStyle/>
        <a:p>
          <a:endParaRPr lang="en-US"/>
        </a:p>
      </dgm:t>
    </dgm:pt>
    <dgm:pt modelId="{86E97162-65F0-4677-A741-F5AD93439835}">
      <dgm:prSet/>
      <dgm:spPr/>
      <dgm:t>
        <a:bodyPr/>
        <a:lstStyle/>
        <a:p>
          <a:pPr>
            <a:defRPr b="1"/>
          </a:pPr>
          <a:r>
            <a:rPr lang="en-US"/>
            <a:t>Hydration status</a:t>
          </a:r>
        </a:p>
      </dgm:t>
    </dgm:pt>
    <dgm:pt modelId="{19AB7FD8-5F38-4CE9-94A1-03C88D9384C1}" type="parTrans" cxnId="{BAEBE08B-078F-449E-BACB-5512C50D434E}">
      <dgm:prSet/>
      <dgm:spPr/>
      <dgm:t>
        <a:bodyPr/>
        <a:lstStyle/>
        <a:p>
          <a:endParaRPr lang="en-US"/>
        </a:p>
      </dgm:t>
    </dgm:pt>
    <dgm:pt modelId="{78BBE784-4DAE-49DA-A588-6A7C371ACFCB}" type="sibTrans" cxnId="{BAEBE08B-078F-449E-BACB-5512C50D434E}">
      <dgm:prSet/>
      <dgm:spPr/>
      <dgm:t>
        <a:bodyPr/>
        <a:lstStyle/>
        <a:p>
          <a:endParaRPr lang="en-US"/>
        </a:p>
      </dgm:t>
    </dgm:pt>
    <dgm:pt modelId="{E6FFEDE7-F828-48FF-948D-0DA908B87427}">
      <dgm:prSet/>
      <dgm:spPr/>
      <dgm:t>
        <a:bodyPr/>
        <a:lstStyle/>
        <a:p>
          <a:pPr>
            <a:defRPr b="1"/>
          </a:pPr>
          <a:r>
            <a:rPr lang="en-US"/>
            <a:t>Pharmacokinetic drug interactions</a:t>
          </a:r>
        </a:p>
      </dgm:t>
    </dgm:pt>
    <dgm:pt modelId="{F6B14275-01DB-4601-A845-C1AC2379C260}" type="parTrans" cxnId="{D9D67367-02E5-4D28-8F88-55E8E44A7FA6}">
      <dgm:prSet/>
      <dgm:spPr/>
      <dgm:t>
        <a:bodyPr/>
        <a:lstStyle/>
        <a:p>
          <a:endParaRPr lang="en-US"/>
        </a:p>
      </dgm:t>
    </dgm:pt>
    <dgm:pt modelId="{E595DEAC-D052-4509-81BD-F7E38A9C0E8F}" type="sibTrans" cxnId="{D9D67367-02E5-4D28-8F88-55E8E44A7FA6}">
      <dgm:prSet/>
      <dgm:spPr/>
      <dgm:t>
        <a:bodyPr/>
        <a:lstStyle/>
        <a:p>
          <a:endParaRPr lang="en-US"/>
        </a:p>
      </dgm:t>
    </dgm:pt>
    <dgm:pt modelId="{E33D3C86-783F-4DAE-8CA5-B29DC7F6728A}">
      <dgm:prSet/>
      <dgm:spPr/>
      <dgm:t>
        <a:bodyPr/>
        <a:lstStyle/>
        <a:p>
          <a:r>
            <a:rPr lang="en-US"/>
            <a:t>Thiazide and K-sparing diuretics</a:t>
          </a:r>
        </a:p>
      </dgm:t>
    </dgm:pt>
    <dgm:pt modelId="{F153EC9C-DF69-4B0A-98DA-03A718C6EE31}" type="parTrans" cxnId="{010C85C6-0F65-4AF9-A3FB-2DFBD7EDF9FE}">
      <dgm:prSet/>
      <dgm:spPr/>
      <dgm:t>
        <a:bodyPr/>
        <a:lstStyle/>
        <a:p>
          <a:endParaRPr lang="en-US"/>
        </a:p>
      </dgm:t>
    </dgm:pt>
    <dgm:pt modelId="{44F44BD5-920B-4B2A-B76D-24F2260DCE97}" type="sibTrans" cxnId="{010C85C6-0F65-4AF9-A3FB-2DFBD7EDF9FE}">
      <dgm:prSet/>
      <dgm:spPr/>
      <dgm:t>
        <a:bodyPr/>
        <a:lstStyle/>
        <a:p>
          <a:endParaRPr lang="en-US"/>
        </a:p>
      </dgm:t>
    </dgm:pt>
    <dgm:pt modelId="{9BDCFDE7-5275-4F38-A355-5C3BED85B4F6}">
      <dgm:prSet/>
      <dgm:spPr/>
      <dgm:t>
        <a:bodyPr/>
        <a:lstStyle/>
        <a:p>
          <a:r>
            <a:rPr lang="en-US"/>
            <a:t>NSAIDs</a:t>
          </a:r>
        </a:p>
      </dgm:t>
    </dgm:pt>
    <dgm:pt modelId="{D4154EBF-233F-4BD2-8FAC-81FE9C6D41AC}" type="parTrans" cxnId="{66844ACC-6BC1-482D-B0AF-6484BE0371F2}">
      <dgm:prSet/>
      <dgm:spPr/>
      <dgm:t>
        <a:bodyPr/>
        <a:lstStyle/>
        <a:p>
          <a:endParaRPr lang="en-US"/>
        </a:p>
      </dgm:t>
    </dgm:pt>
    <dgm:pt modelId="{09697B5C-07F2-4AE2-8E51-27006126B23E}" type="sibTrans" cxnId="{66844ACC-6BC1-482D-B0AF-6484BE0371F2}">
      <dgm:prSet/>
      <dgm:spPr/>
      <dgm:t>
        <a:bodyPr/>
        <a:lstStyle/>
        <a:p>
          <a:endParaRPr lang="en-US"/>
        </a:p>
      </dgm:t>
    </dgm:pt>
    <dgm:pt modelId="{CA7935B5-23FD-4C1D-9C1C-6BE255028A33}">
      <dgm:prSet/>
      <dgm:spPr/>
      <dgm:t>
        <a:bodyPr/>
        <a:lstStyle/>
        <a:p>
          <a:r>
            <a:rPr lang="en-US"/>
            <a:t>ACE inhibitors, ARBs</a:t>
          </a:r>
        </a:p>
      </dgm:t>
    </dgm:pt>
    <dgm:pt modelId="{52AE3720-AB97-4AE6-B43D-2E2E84992EA0}" type="parTrans" cxnId="{D1E45198-D824-4D6D-B79D-657E798EE299}">
      <dgm:prSet/>
      <dgm:spPr/>
      <dgm:t>
        <a:bodyPr/>
        <a:lstStyle/>
        <a:p>
          <a:endParaRPr lang="en-US"/>
        </a:p>
      </dgm:t>
    </dgm:pt>
    <dgm:pt modelId="{6D02727A-B2AA-4B7C-98CE-6FF747BD6EA1}" type="sibTrans" cxnId="{D1E45198-D824-4D6D-B79D-657E798EE299}">
      <dgm:prSet/>
      <dgm:spPr/>
      <dgm:t>
        <a:bodyPr/>
        <a:lstStyle/>
        <a:p>
          <a:endParaRPr lang="en-US"/>
        </a:p>
      </dgm:t>
    </dgm:pt>
    <dgm:pt modelId="{90F3D7EC-0479-4483-9F20-9B8381E40D97}" type="pres">
      <dgm:prSet presAssocID="{E0CFF1F2-9598-40C5-ACA9-9CDD0BF59020}" presName="root" presStyleCnt="0">
        <dgm:presLayoutVars>
          <dgm:dir/>
          <dgm:resizeHandles val="exact"/>
        </dgm:presLayoutVars>
      </dgm:prSet>
      <dgm:spPr/>
    </dgm:pt>
    <dgm:pt modelId="{351E343D-5E9E-436B-A575-DDEA0F4051CA}" type="pres">
      <dgm:prSet presAssocID="{0D9E233B-71A3-4A05-B780-F7C40F324A61}" presName="compNode" presStyleCnt="0"/>
      <dgm:spPr/>
    </dgm:pt>
    <dgm:pt modelId="{2FFC238B-D688-4610-8F95-66B6EA7E9782}" type="pres">
      <dgm:prSet presAssocID="{0D9E233B-71A3-4A05-B780-F7C40F324A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217F33E9-1E36-4E7E-BA08-6FD56AFC30D1}" type="pres">
      <dgm:prSet presAssocID="{0D9E233B-71A3-4A05-B780-F7C40F324A61}" presName="iconSpace" presStyleCnt="0"/>
      <dgm:spPr/>
    </dgm:pt>
    <dgm:pt modelId="{FCF75763-2C7E-4C33-9515-53405F24403D}" type="pres">
      <dgm:prSet presAssocID="{0D9E233B-71A3-4A05-B780-F7C40F324A61}" presName="parTx" presStyleLbl="revTx" presStyleIdx="0" presStyleCnt="8">
        <dgm:presLayoutVars>
          <dgm:chMax val="0"/>
          <dgm:chPref val="0"/>
        </dgm:presLayoutVars>
      </dgm:prSet>
      <dgm:spPr/>
    </dgm:pt>
    <dgm:pt modelId="{104C7AA9-8D26-4247-A9C2-B2A010D7420B}" type="pres">
      <dgm:prSet presAssocID="{0D9E233B-71A3-4A05-B780-F7C40F324A61}" presName="txSpace" presStyleCnt="0"/>
      <dgm:spPr/>
    </dgm:pt>
    <dgm:pt modelId="{9C569BD6-7BD4-4183-AC66-CF4601C01991}" type="pres">
      <dgm:prSet presAssocID="{0D9E233B-71A3-4A05-B780-F7C40F324A61}" presName="desTx" presStyleLbl="revTx" presStyleIdx="1" presStyleCnt="8">
        <dgm:presLayoutVars/>
      </dgm:prSet>
      <dgm:spPr/>
    </dgm:pt>
    <dgm:pt modelId="{4004E02F-5709-4EAA-8BD9-276B750093DB}" type="pres">
      <dgm:prSet presAssocID="{387C08A1-2D67-4712-B42B-74B2E288714C}" presName="sibTrans" presStyleCnt="0"/>
      <dgm:spPr/>
    </dgm:pt>
    <dgm:pt modelId="{3F76CE7B-3905-4CF2-BA0E-8764FBADF93D}" type="pres">
      <dgm:prSet presAssocID="{CB154068-65C5-4007-8923-A68E9E204D8C}" presName="compNode" presStyleCnt="0"/>
      <dgm:spPr/>
    </dgm:pt>
    <dgm:pt modelId="{6CBD775F-F30F-4480-B7D9-B9194F0FE9F3}" type="pres">
      <dgm:prSet presAssocID="{CB154068-65C5-4007-8923-A68E9E204D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60D7831-4260-461A-BC57-77237D197BE6}" type="pres">
      <dgm:prSet presAssocID="{CB154068-65C5-4007-8923-A68E9E204D8C}" presName="iconSpace" presStyleCnt="0"/>
      <dgm:spPr/>
    </dgm:pt>
    <dgm:pt modelId="{AD4601A2-EAC2-4B2A-AF70-D3C5F430108E}" type="pres">
      <dgm:prSet presAssocID="{CB154068-65C5-4007-8923-A68E9E204D8C}" presName="parTx" presStyleLbl="revTx" presStyleIdx="2" presStyleCnt="8">
        <dgm:presLayoutVars>
          <dgm:chMax val="0"/>
          <dgm:chPref val="0"/>
        </dgm:presLayoutVars>
      </dgm:prSet>
      <dgm:spPr/>
    </dgm:pt>
    <dgm:pt modelId="{93764F83-4844-4DE7-B852-3E78C4BB6351}" type="pres">
      <dgm:prSet presAssocID="{CB154068-65C5-4007-8923-A68E9E204D8C}" presName="txSpace" presStyleCnt="0"/>
      <dgm:spPr/>
    </dgm:pt>
    <dgm:pt modelId="{0CB0F0F0-00F3-48B6-BF60-DCAC35215D0B}" type="pres">
      <dgm:prSet presAssocID="{CB154068-65C5-4007-8923-A68E9E204D8C}" presName="desTx" presStyleLbl="revTx" presStyleIdx="3" presStyleCnt="8">
        <dgm:presLayoutVars/>
      </dgm:prSet>
      <dgm:spPr/>
    </dgm:pt>
    <dgm:pt modelId="{7BC658B0-7FC2-4E41-81F1-9FDEE1914BE0}" type="pres">
      <dgm:prSet presAssocID="{C09CDED2-F735-4B7A-9454-22AF796E6003}" presName="sibTrans" presStyleCnt="0"/>
      <dgm:spPr/>
    </dgm:pt>
    <dgm:pt modelId="{302D3F0B-8775-461D-B888-CC2C0E9CD623}" type="pres">
      <dgm:prSet presAssocID="{86E97162-65F0-4677-A741-F5AD93439835}" presName="compNode" presStyleCnt="0"/>
      <dgm:spPr/>
    </dgm:pt>
    <dgm:pt modelId="{6AF98372-DA06-491E-8672-F992C5BCA1BC}" type="pres">
      <dgm:prSet presAssocID="{86E97162-65F0-4677-A741-F5AD934398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7C3E3BC-CEFA-435B-A6D8-B088EC71ABED}" type="pres">
      <dgm:prSet presAssocID="{86E97162-65F0-4677-A741-F5AD93439835}" presName="iconSpace" presStyleCnt="0"/>
      <dgm:spPr/>
    </dgm:pt>
    <dgm:pt modelId="{924A29A5-A4B9-4AEB-8505-BFE66D611EAB}" type="pres">
      <dgm:prSet presAssocID="{86E97162-65F0-4677-A741-F5AD93439835}" presName="parTx" presStyleLbl="revTx" presStyleIdx="4" presStyleCnt="8">
        <dgm:presLayoutVars>
          <dgm:chMax val="0"/>
          <dgm:chPref val="0"/>
        </dgm:presLayoutVars>
      </dgm:prSet>
      <dgm:spPr/>
    </dgm:pt>
    <dgm:pt modelId="{399B537B-4BA8-488D-B5C4-1E23F2A99DF2}" type="pres">
      <dgm:prSet presAssocID="{86E97162-65F0-4677-A741-F5AD93439835}" presName="txSpace" presStyleCnt="0"/>
      <dgm:spPr/>
    </dgm:pt>
    <dgm:pt modelId="{D9010CF5-09E7-4654-84DA-7A69650AAB43}" type="pres">
      <dgm:prSet presAssocID="{86E97162-65F0-4677-A741-F5AD93439835}" presName="desTx" presStyleLbl="revTx" presStyleIdx="5" presStyleCnt="8">
        <dgm:presLayoutVars/>
      </dgm:prSet>
      <dgm:spPr/>
    </dgm:pt>
    <dgm:pt modelId="{720DA6B5-CA97-4142-A7FC-6DB057933D21}" type="pres">
      <dgm:prSet presAssocID="{78BBE784-4DAE-49DA-A588-6A7C371ACFCB}" presName="sibTrans" presStyleCnt="0"/>
      <dgm:spPr/>
    </dgm:pt>
    <dgm:pt modelId="{F560175B-23A7-44C0-AD88-B75DD95990E1}" type="pres">
      <dgm:prSet presAssocID="{E6FFEDE7-F828-48FF-948D-0DA908B87427}" presName="compNode" presStyleCnt="0"/>
      <dgm:spPr/>
    </dgm:pt>
    <dgm:pt modelId="{D8863765-DC5B-4A8F-8050-129E351C65D2}" type="pres">
      <dgm:prSet presAssocID="{E6FFEDE7-F828-48FF-948D-0DA908B874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2A6AC81-BA4A-419C-A9E9-5B92BF9DF4B3}" type="pres">
      <dgm:prSet presAssocID="{E6FFEDE7-F828-48FF-948D-0DA908B87427}" presName="iconSpace" presStyleCnt="0"/>
      <dgm:spPr/>
    </dgm:pt>
    <dgm:pt modelId="{D972901D-2BB9-4327-B7E3-4DCE8BF14F6D}" type="pres">
      <dgm:prSet presAssocID="{E6FFEDE7-F828-48FF-948D-0DA908B87427}" presName="parTx" presStyleLbl="revTx" presStyleIdx="6" presStyleCnt="8">
        <dgm:presLayoutVars>
          <dgm:chMax val="0"/>
          <dgm:chPref val="0"/>
        </dgm:presLayoutVars>
      </dgm:prSet>
      <dgm:spPr/>
    </dgm:pt>
    <dgm:pt modelId="{1F3181EF-AA02-4785-BDFF-4732F62CCFF0}" type="pres">
      <dgm:prSet presAssocID="{E6FFEDE7-F828-48FF-948D-0DA908B87427}" presName="txSpace" presStyleCnt="0"/>
      <dgm:spPr/>
    </dgm:pt>
    <dgm:pt modelId="{66E8915E-926E-4A37-8086-008C4F16F558}" type="pres">
      <dgm:prSet presAssocID="{E6FFEDE7-F828-48FF-948D-0DA908B87427}" presName="desTx" presStyleLbl="revTx" presStyleIdx="7" presStyleCnt="8">
        <dgm:presLayoutVars/>
      </dgm:prSet>
      <dgm:spPr/>
    </dgm:pt>
  </dgm:ptLst>
  <dgm:cxnLst>
    <dgm:cxn modelId="{617D5F2A-21EA-4CE5-BD24-3935D82C1B13}" type="presOf" srcId="{E33D3C86-783F-4DAE-8CA5-B29DC7F6728A}" destId="{66E8915E-926E-4A37-8086-008C4F16F558}" srcOrd="0" destOrd="0" presId="urn:microsoft.com/office/officeart/2018/2/layout/IconLabelDescriptionList"/>
    <dgm:cxn modelId="{30DAEA37-15BC-4686-B7F9-570A0FDE53B5}" type="presOf" srcId="{9BDCFDE7-5275-4F38-A355-5C3BED85B4F6}" destId="{66E8915E-926E-4A37-8086-008C4F16F558}" srcOrd="0" destOrd="1" presId="urn:microsoft.com/office/officeart/2018/2/layout/IconLabelDescriptionList"/>
    <dgm:cxn modelId="{D9D67367-02E5-4D28-8F88-55E8E44A7FA6}" srcId="{E0CFF1F2-9598-40C5-ACA9-9CDD0BF59020}" destId="{E6FFEDE7-F828-48FF-948D-0DA908B87427}" srcOrd="3" destOrd="0" parTransId="{F6B14275-01DB-4601-A845-C1AC2379C260}" sibTransId="{E595DEAC-D052-4509-81BD-F7E38A9C0E8F}"/>
    <dgm:cxn modelId="{17545E85-549C-43B3-8F15-F94F5BCDFC83}" type="presOf" srcId="{CA7935B5-23FD-4C1D-9C1C-6BE255028A33}" destId="{66E8915E-926E-4A37-8086-008C4F16F558}" srcOrd="0" destOrd="2" presId="urn:microsoft.com/office/officeart/2018/2/layout/IconLabelDescriptionList"/>
    <dgm:cxn modelId="{BAEBE08B-078F-449E-BACB-5512C50D434E}" srcId="{E0CFF1F2-9598-40C5-ACA9-9CDD0BF59020}" destId="{86E97162-65F0-4677-A741-F5AD93439835}" srcOrd="2" destOrd="0" parTransId="{19AB7FD8-5F38-4CE9-94A1-03C88D9384C1}" sibTransId="{78BBE784-4DAE-49DA-A588-6A7C371ACFCB}"/>
    <dgm:cxn modelId="{ED3F2F8D-27FE-42A8-9470-5FDF648A2DB9}" srcId="{E0CFF1F2-9598-40C5-ACA9-9CDD0BF59020}" destId="{0D9E233B-71A3-4A05-B780-F7C40F324A61}" srcOrd="0" destOrd="0" parTransId="{BCB20083-12C0-4860-886D-C48EBD7D75AC}" sibTransId="{387C08A1-2D67-4712-B42B-74B2E288714C}"/>
    <dgm:cxn modelId="{D1E45198-D824-4D6D-B79D-657E798EE299}" srcId="{E6FFEDE7-F828-48FF-948D-0DA908B87427}" destId="{CA7935B5-23FD-4C1D-9C1C-6BE255028A33}" srcOrd="2" destOrd="0" parTransId="{52AE3720-AB97-4AE6-B43D-2E2E84992EA0}" sibTransId="{6D02727A-B2AA-4B7C-98CE-6FF747BD6EA1}"/>
    <dgm:cxn modelId="{1B51379C-6AA8-4D11-9D1D-C506E226C807}" type="presOf" srcId="{0D9E233B-71A3-4A05-B780-F7C40F324A61}" destId="{FCF75763-2C7E-4C33-9515-53405F24403D}" srcOrd="0" destOrd="0" presId="urn:microsoft.com/office/officeart/2018/2/layout/IconLabelDescriptionList"/>
    <dgm:cxn modelId="{373500B1-E94B-4B68-B17D-CF1D32A1CA37}" type="presOf" srcId="{CB154068-65C5-4007-8923-A68E9E204D8C}" destId="{AD4601A2-EAC2-4B2A-AF70-D3C5F430108E}" srcOrd="0" destOrd="0" presId="urn:microsoft.com/office/officeart/2018/2/layout/IconLabelDescriptionList"/>
    <dgm:cxn modelId="{5368BFB2-6E12-49F0-9E2D-05BFE25F1AD0}" type="presOf" srcId="{86E97162-65F0-4677-A741-F5AD93439835}" destId="{924A29A5-A4B9-4AEB-8505-BFE66D611EAB}" srcOrd="0" destOrd="0" presId="urn:microsoft.com/office/officeart/2018/2/layout/IconLabelDescriptionList"/>
    <dgm:cxn modelId="{010C85C6-0F65-4AF9-A3FB-2DFBD7EDF9FE}" srcId="{E6FFEDE7-F828-48FF-948D-0DA908B87427}" destId="{E33D3C86-783F-4DAE-8CA5-B29DC7F6728A}" srcOrd="0" destOrd="0" parTransId="{F153EC9C-DF69-4B0A-98DA-03A718C6EE31}" sibTransId="{44F44BD5-920B-4B2A-B76D-24F2260DCE97}"/>
    <dgm:cxn modelId="{BC030FC8-6B3D-4A45-9EB4-554A490A31E2}" type="presOf" srcId="{E0CFF1F2-9598-40C5-ACA9-9CDD0BF59020}" destId="{90F3D7EC-0479-4483-9F20-9B8381E40D97}" srcOrd="0" destOrd="0" presId="urn:microsoft.com/office/officeart/2018/2/layout/IconLabelDescriptionList"/>
    <dgm:cxn modelId="{66844ACC-6BC1-482D-B0AF-6484BE0371F2}" srcId="{E6FFEDE7-F828-48FF-948D-0DA908B87427}" destId="{9BDCFDE7-5275-4F38-A355-5C3BED85B4F6}" srcOrd="1" destOrd="0" parTransId="{D4154EBF-233F-4BD2-8FAC-81FE9C6D41AC}" sibTransId="{09697B5C-07F2-4AE2-8E51-27006126B23E}"/>
    <dgm:cxn modelId="{605C11DC-4BA5-4227-AD31-C01BDAA21ABE}" type="presOf" srcId="{E6FFEDE7-F828-48FF-948D-0DA908B87427}" destId="{D972901D-2BB9-4327-B7E3-4DCE8BF14F6D}" srcOrd="0" destOrd="0" presId="urn:microsoft.com/office/officeart/2018/2/layout/IconLabelDescriptionList"/>
    <dgm:cxn modelId="{C5223BF9-67D7-42B2-8F2D-627C66D9FBD3}" srcId="{E0CFF1F2-9598-40C5-ACA9-9CDD0BF59020}" destId="{CB154068-65C5-4007-8923-A68E9E204D8C}" srcOrd="1" destOrd="0" parTransId="{29467DF9-5ABF-4896-8797-12D547D16374}" sibTransId="{C09CDED2-F735-4B7A-9454-22AF796E6003}"/>
    <dgm:cxn modelId="{DB0FD640-9A52-47E9-8941-BCB823A63210}" type="presParOf" srcId="{90F3D7EC-0479-4483-9F20-9B8381E40D97}" destId="{351E343D-5E9E-436B-A575-DDEA0F4051CA}" srcOrd="0" destOrd="0" presId="urn:microsoft.com/office/officeart/2018/2/layout/IconLabelDescriptionList"/>
    <dgm:cxn modelId="{44E7636C-BD71-47D6-B5CE-CB8F60B3D80B}" type="presParOf" srcId="{351E343D-5E9E-436B-A575-DDEA0F4051CA}" destId="{2FFC238B-D688-4610-8F95-66B6EA7E9782}" srcOrd="0" destOrd="0" presId="urn:microsoft.com/office/officeart/2018/2/layout/IconLabelDescriptionList"/>
    <dgm:cxn modelId="{22E8D21A-A7E1-4364-9552-E10B97C194E2}" type="presParOf" srcId="{351E343D-5E9E-436B-A575-DDEA0F4051CA}" destId="{217F33E9-1E36-4E7E-BA08-6FD56AFC30D1}" srcOrd="1" destOrd="0" presId="urn:microsoft.com/office/officeart/2018/2/layout/IconLabelDescriptionList"/>
    <dgm:cxn modelId="{89095BFE-9548-49EA-B3B0-FF7F40C5CE57}" type="presParOf" srcId="{351E343D-5E9E-436B-A575-DDEA0F4051CA}" destId="{FCF75763-2C7E-4C33-9515-53405F24403D}" srcOrd="2" destOrd="0" presId="urn:microsoft.com/office/officeart/2018/2/layout/IconLabelDescriptionList"/>
    <dgm:cxn modelId="{98DECA52-CFA4-4582-BB7C-163471E82D08}" type="presParOf" srcId="{351E343D-5E9E-436B-A575-DDEA0F4051CA}" destId="{104C7AA9-8D26-4247-A9C2-B2A010D7420B}" srcOrd="3" destOrd="0" presId="urn:microsoft.com/office/officeart/2018/2/layout/IconLabelDescriptionList"/>
    <dgm:cxn modelId="{4D27FA08-964F-42E8-A5BB-9E2D23EEC261}" type="presParOf" srcId="{351E343D-5E9E-436B-A575-DDEA0F4051CA}" destId="{9C569BD6-7BD4-4183-AC66-CF4601C01991}" srcOrd="4" destOrd="0" presId="urn:microsoft.com/office/officeart/2018/2/layout/IconLabelDescriptionList"/>
    <dgm:cxn modelId="{DACF53AF-6D5F-4E06-AD12-76EA9572BF84}" type="presParOf" srcId="{90F3D7EC-0479-4483-9F20-9B8381E40D97}" destId="{4004E02F-5709-4EAA-8BD9-276B750093DB}" srcOrd="1" destOrd="0" presId="urn:microsoft.com/office/officeart/2018/2/layout/IconLabelDescriptionList"/>
    <dgm:cxn modelId="{CF403308-87D8-4C5C-A03F-44D9A55776CF}" type="presParOf" srcId="{90F3D7EC-0479-4483-9F20-9B8381E40D97}" destId="{3F76CE7B-3905-4CF2-BA0E-8764FBADF93D}" srcOrd="2" destOrd="0" presId="urn:microsoft.com/office/officeart/2018/2/layout/IconLabelDescriptionList"/>
    <dgm:cxn modelId="{EA67AA95-AA70-46F0-8E8F-8CB39F8BA4B7}" type="presParOf" srcId="{3F76CE7B-3905-4CF2-BA0E-8764FBADF93D}" destId="{6CBD775F-F30F-4480-B7D9-B9194F0FE9F3}" srcOrd="0" destOrd="0" presId="urn:microsoft.com/office/officeart/2018/2/layout/IconLabelDescriptionList"/>
    <dgm:cxn modelId="{04853287-4702-4988-9DFD-5E1A90E4EB83}" type="presParOf" srcId="{3F76CE7B-3905-4CF2-BA0E-8764FBADF93D}" destId="{A60D7831-4260-461A-BC57-77237D197BE6}" srcOrd="1" destOrd="0" presId="urn:microsoft.com/office/officeart/2018/2/layout/IconLabelDescriptionList"/>
    <dgm:cxn modelId="{97B3B65B-DF3E-4C99-9D8C-176ABD605562}" type="presParOf" srcId="{3F76CE7B-3905-4CF2-BA0E-8764FBADF93D}" destId="{AD4601A2-EAC2-4B2A-AF70-D3C5F430108E}" srcOrd="2" destOrd="0" presId="urn:microsoft.com/office/officeart/2018/2/layout/IconLabelDescriptionList"/>
    <dgm:cxn modelId="{43CE5A26-46F3-4F5F-982F-1B883FCE2326}" type="presParOf" srcId="{3F76CE7B-3905-4CF2-BA0E-8764FBADF93D}" destId="{93764F83-4844-4DE7-B852-3E78C4BB6351}" srcOrd="3" destOrd="0" presId="urn:microsoft.com/office/officeart/2018/2/layout/IconLabelDescriptionList"/>
    <dgm:cxn modelId="{0794B238-ADE5-40DA-840B-E5650E3C4624}" type="presParOf" srcId="{3F76CE7B-3905-4CF2-BA0E-8764FBADF93D}" destId="{0CB0F0F0-00F3-48B6-BF60-DCAC35215D0B}" srcOrd="4" destOrd="0" presId="urn:microsoft.com/office/officeart/2018/2/layout/IconLabelDescriptionList"/>
    <dgm:cxn modelId="{D37217CE-3016-43CA-BC89-1B3237A98BCF}" type="presParOf" srcId="{90F3D7EC-0479-4483-9F20-9B8381E40D97}" destId="{7BC658B0-7FC2-4E41-81F1-9FDEE1914BE0}" srcOrd="3" destOrd="0" presId="urn:microsoft.com/office/officeart/2018/2/layout/IconLabelDescriptionList"/>
    <dgm:cxn modelId="{D1E34AD8-D5BB-4A4F-96E0-B40BFA957CAF}" type="presParOf" srcId="{90F3D7EC-0479-4483-9F20-9B8381E40D97}" destId="{302D3F0B-8775-461D-B888-CC2C0E9CD623}" srcOrd="4" destOrd="0" presId="urn:microsoft.com/office/officeart/2018/2/layout/IconLabelDescriptionList"/>
    <dgm:cxn modelId="{9565B280-0F8E-4E99-A058-6F34F7C04835}" type="presParOf" srcId="{302D3F0B-8775-461D-B888-CC2C0E9CD623}" destId="{6AF98372-DA06-491E-8672-F992C5BCA1BC}" srcOrd="0" destOrd="0" presId="urn:microsoft.com/office/officeart/2018/2/layout/IconLabelDescriptionList"/>
    <dgm:cxn modelId="{C97A16E7-B0C2-43F0-9E75-D746225EB5F5}" type="presParOf" srcId="{302D3F0B-8775-461D-B888-CC2C0E9CD623}" destId="{D7C3E3BC-CEFA-435B-A6D8-B088EC71ABED}" srcOrd="1" destOrd="0" presId="urn:microsoft.com/office/officeart/2018/2/layout/IconLabelDescriptionList"/>
    <dgm:cxn modelId="{15F8DDA0-9DF8-4FE8-B050-A760BEA4C852}" type="presParOf" srcId="{302D3F0B-8775-461D-B888-CC2C0E9CD623}" destId="{924A29A5-A4B9-4AEB-8505-BFE66D611EAB}" srcOrd="2" destOrd="0" presId="urn:microsoft.com/office/officeart/2018/2/layout/IconLabelDescriptionList"/>
    <dgm:cxn modelId="{C23C5E5F-DA58-41AD-8FC5-FEC80DDBED75}" type="presParOf" srcId="{302D3F0B-8775-461D-B888-CC2C0E9CD623}" destId="{399B537B-4BA8-488D-B5C4-1E23F2A99DF2}" srcOrd="3" destOrd="0" presId="urn:microsoft.com/office/officeart/2018/2/layout/IconLabelDescriptionList"/>
    <dgm:cxn modelId="{C363F41D-2A8E-4BA7-8FA3-3694CA3184AD}" type="presParOf" srcId="{302D3F0B-8775-461D-B888-CC2C0E9CD623}" destId="{D9010CF5-09E7-4654-84DA-7A69650AAB43}" srcOrd="4" destOrd="0" presId="urn:microsoft.com/office/officeart/2018/2/layout/IconLabelDescriptionList"/>
    <dgm:cxn modelId="{388F3291-38D5-46FE-BCF0-14507106AFAF}" type="presParOf" srcId="{90F3D7EC-0479-4483-9F20-9B8381E40D97}" destId="{720DA6B5-CA97-4142-A7FC-6DB057933D21}" srcOrd="5" destOrd="0" presId="urn:microsoft.com/office/officeart/2018/2/layout/IconLabelDescriptionList"/>
    <dgm:cxn modelId="{B1E595FF-C0E5-4D50-AE73-F7898852B434}" type="presParOf" srcId="{90F3D7EC-0479-4483-9F20-9B8381E40D97}" destId="{F560175B-23A7-44C0-AD88-B75DD95990E1}" srcOrd="6" destOrd="0" presId="urn:microsoft.com/office/officeart/2018/2/layout/IconLabelDescriptionList"/>
    <dgm:cxn modelId="{4D132BAF-BFBD-4B13-BFCF-09187028FA6D}" type="presParOf" srcId="{F560175B-23A7-44C0-AD88-B75DD95990E1}" destId="{D8863765-DC5B-4A8F-8050-129E351C65D2}" srcOrd="0" destOrd="0" presId="urn:microsoft.com/office/officeart/2018/2/layout/IconLabelDescriptionList"/>
    <dgm:cxn modelId="{6AFA01B6-BE90-4BBF-96B8-B24762B9DC0A}" type="presParOf" srcId="{F560175B-23A7-44C0-AD88-B75DD95990E1}" destId="{02A6AC81-BA4A-419C-A9E9-5B92BF9DF4B3}" srcOrd="1" destOrd="0" presId="urn:microsoft.com/office/officeart/2018/2/layout/IconLabelDescriptionList"/>
    <dgm:cxn modelId="{50689147-7E06-4723-B753-E6B35C1EA2A1}" type="presParOf" srcId="{F560175B-23A7-44C0-AD88-B75DD95990E1}" destId="{D972901D-2BB9-4327-B7E3-4DCE8BF14F6D}" srcOrd="2" destOrd="0" presId="urn:microsoft.com/office/officeart/2018/2/layout/IconLabelDescriptionList"/>
    <dgm:cxn modelId="{93582D37-E43B-4586-A14D-F7E84BA9706B}" type="presParOf" srcId="{F560175B-23A7-44C0-AD88-B75DD95990E1}" destId="{1F3181EF-AA02-4785-BDFF-4732F62CCFF0}" srcOrd="3" destOrd="0" presId="urn:microsoft.com/office/officeart/2018/2/layout/IconLabelDescriptionList"/>
    <dgm:cxn modelId="{18D183C8-6231-40CF-9C9A-3CE50B48754C}" type="presParOf" srcId="{F560175B-23A7-44C0-AD88-B75DD95990E1}" destId="{66E8915E-926E-4A37-8086-008C4F16F55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772086-CFD7-49E2-9312-397F4354580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E91015-27DD-4281-88FF-BFBA25485493}">
      <dgm:prSet/>
      <dgm:spPr/>
      <dgm:t>
        <a:bodyPr/>
        <a:lstStyle/>
        <a:p>
          <a:r>
            <a:rPr lang="en-US"/>
            <a:t>Not well established for bipolar disorder</a:t>
          </a:r>
        </a:p>
      </dgm:t>
    </dgm:pt>
    <dgm:pt modelId="{39C1298B-259E-447D-813B-5D1873EE2928}" type="parTrans" cxnId="{8ED6C7B2-D1E7-42DD-833C-8C604FAC8B01}">
      <dgm:prSet/>
      <dgm:spPr/>
      <dgm:t>
        <a:bodyPr/>
        <a:lstStyle/>
        <a:p>
          <a:endParaRPr lang="en-US"/>
        </a:p>
      </dgm:t>
    </dgm:pt>
    <dgm:pt modelId="{A9DD601C-A6CB-4C72-8DC0-26C24FC63602}" type="sibTrans" cxnId="{8ED6C7B2-D1E7-42DD-833C-8C604FAC8B01}">
      <dgm:prSet/>
      <dgm:spPr/>
      <dgm:t>
        <a:bodyPr/>
        <a:lstStyle/>
        <a:p>
          <a:endParaRPr lang="en-US"/>
        </a:p>
      </dgm:t>
    </dgm:pt>
    <dgm:pt modelId="{70AA5382-28EA-4FC3-B341-D183D9531991}">
      <dgm:prSet/>
      <dgm:spPr/>
      <dgm:t>
        <a:bodyPr/>
        <a:lstStyle/>
        <a:p>
          <a:r>
            <a:rPr lang="en-US"/>
            <a:t>No prospective therapeutic range finding studies</a:t>
          </a:r>
        </a:p>
      </dgm:t>
    </dgm:pt>
    <dgm:pt modelId="{09C2F635-53CF-43E8-B793-975A2D6A4831}" type="parTrans" cxnId="{A071D09E-C924-471C-A65D-B9C7152A1E8C}">
      <dgm:prSet/>
      <dgm:spPr/>
      <dgm:t>
        <a:bodyPr/>
        <a:lstStyle/>
        <a:p>
          <a:endParaRPr lang="en-US"/>
        </a:p>
      </dgm:t>
    </dgm:pt>
    <dgm:pt modelId="{5FB140BC-CA19-41F7-9EDB-7D7E6359BEF2}" type="sibTrans" cxnId="{A071D09E-C924-471C-A65D-B9C7152A1E8C}">
      <dgm:prSet/>
      <dgm:spPr/>
      <dgm:t>
        <a:bodyPr/>
        <a:lstStyle/>
        <a:p>
          <a:endParaRPr lang="en-US"/>
        </a:p>
      </dgm:t>
    </dgm:pt>
    <dgm:pt modelId="{C4C8C045-F83A-460E-8C22-847FC1D77B3C}">
      <dgm:prSet/>
      <dgm:spPr/>
      <dgm:t>
        <a:bodyPr/>
        <a:lstStyle/>
        <a:p>
          <a:r>
            <a:rPr lang="en-US"/>
            <a:t>Range currently used clinically (300–700 μmol/L, trough) is based on use in the treatment of seizure disorders</a:t>
          </a:r>
        </a:p>
      </dgm:t>
    </dgm:pt>
    <dgm:pt modelId="{E7D71D62-CA0C-4910-90A7-CAF655CFDCB8}" type="parTrans" cxnId="{E0C3E4FF-7B43-4871-A538-E5B7FD5FA09B}">
      <dgm:prSet/>
      <dgm:spPr/>
      <dgm:t>
        <a:bodyPr/>
        <a:lstStyle/>
        <a:p>
          <a:endParaRPr lang="en-US"/>
        </a:p>
      </dgm:t>
    </dgm:pt>
    <dgm:pt modelId="{6E9EE08E-2C34-4EB4-8BE5-710BC75613A0}" type="sibTrans" cxnId="{E0C3E4FF-7B43-4871-A538-E5B7FD5FA09B}">
      <dgm:prSet/>
      <dgm:spPr/>
      <dgm:t>
        <a:bodyPr/>
        <a:lstStyle/>
        <a:p>
          <a:endParaRPr lang="en-US"/>
        </a:p>
      </dgm:t>
    </dgm:pt>
    <dgm:pt modelId="{8587540B-C698-4368-AEBE-96DEBCE8DA6E}">
      <dgm:prSet/>
      <dgm:spPr/>
      <dgm:t>
        <a:bodyPr/>
        <a:lstStyle/>
        <a:p>
          <a:r>
            <a:rPr lang="en-US"/>
            <a:t>Some support for use from retrospective analysis of RCTs</a:t>
          </a:r>
        </a:p>
      </dgm:t>
    </dgm:pt>
    <dgm:pt modelId="{E1031F9D-B1BF-48C4-84C0-A24685642F0D}" type="parTrans" cxnId="{B0314F5A-966D-4CC0-A251-936ABAF483F3}">
      <dgm:prSet/>
      <dgm:spPr/>
      <dgm:t>
        <a:bodyPr/>
        <a:lstStyle/>
        <a:p>
          <a:endParaRPr lang="en-US"/>
        </a:p>
      </dgm:t>
    </dgm:pt>
    <dgm:pt modelId="{80DEA6DB-8847-4093-A003-16A0E9F68F4C}" type="sibTrans" cxnId="{B0314F5A-966D-4CC0-A251-936ABAF483F3}">
      <dgm:prSet/>
      <dgm:spPr/>
      <dgm:t>
        <a:bodyPr/>
        <a:lstStyle/>
        <a:p>
          <a:endParaRPr lang="en-US"/>
        </a:p>
      </dgm:t>
    </dgm:pt>
    <dgm:pt modelId="{BA1EE69D-4251-42F0-AFBB-E7C3189B5A04}" type="pres">
      <dgm:prSet presAssocID="{9B772086-CFD7-49E2-9312-397F43545801}" presName="root" presStyleCnt="0">
        <dgm:presLayoutVars>
          <dgm:dir/>
          <dgm:resizeHandles val="exact"/>
        </dgm:presLayoutVars>
      </dgm:prSet>
      <dgm:spPr/>
    </dgm:pt>
    <dgm:pt modelId="{057EBF1A-040D-4BA4-9421-F148DCD0F44A}" type="pres">
      <dgm:prSet presAssocID="{9B772086-CFD7-49E2-9312-397F43545801}" presName="container" presStyleCnt="0">
        <dgm:presLayoutVars>
          <dgm:dir/>
          <dgm:resizeHandles val="exact"/>
        </dgm:presLayoutVars>
      </dgm:prSet>
      <dgm:spPr/>
    </dgm:pt>
    <dgm:pt modelId="{60695941-0460-47F9-A38E-49B974899276}" type="pres">
      <dgm:prSet presAssocID="{14E91015-27DD-4281-88FF-BFBA25485493}" presName="compNode" presStyleCnt="0"/>
      <dgm:spPr/>
    </dgm:pt>
    <dgm:pt modelId="{2DB936FC-8250-4EDD-9D2C-3FB0DA7F4E57}" type="pres">
      <dgm:prSet presAssocID="{14E91015-27DD-4281-88FF-BFBA25485493}" presName="iconBgRect" presStyleLbl="bgShp" presStyleIdx="0" presStyleCnt="4"/>
      <dgm:spPr/>
    </dgm:pt>
    <dgm:pt modelId="{FEE2031B-CF4C-442B-A7CF-D4943A994596}" type="pres">
      <dgm:prSet presAssocID="{14E91015-27DD-4281-88FF-BFBA254854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02CABFF-480A-4CE0-BEEC-4CE3ECC410CC}" type="pres">
      <dgm:prSet presAssocID="{14E91015-27DD-4281-88FF-BFBA25485493}" presName="spaceRect" presStyleCnt="0"/>
      <dgm:spPr/>
    </dgm:pt>
    <dgm:pt modelId="{97169A66-B986-496A-A6B9-28B0EBFC1911}" type="pres">
      <dgm:prSet presAssocID="{14E91015-27DD-4281-88FF-BFBA25485493}" presName="textRect" presStyleLbl="revTx" presStyleIdx="0" presStyleCnt="4">
        <dgm:presLayoutVars>
          <dgm:chMax val="1"/>
          <dgm:chPref val="1"/>
        </dgm:presLayoutVars>
      </dgm:prSet>
      <dgm:spPr/>
    </dgm:pt>
    <dgm:pt modelId="{1ACAB4F9-18EB-4F44-9916-588105897402}" type="pres">
      <dgm:prSet presAssocID="{A9DD601C-A6CB-4C72-8DC0-26C24FC63602}" presName="sibTrans" presStyleLbl="sibTrans2D1" presStyleIdx="0" presStyleCnt="0"/>
      <dgm:spPr/>
    </dgm:pt>
    <dgm:pt modelId="{9F55D7EA-3A54-46C9-A851-F546F6C9797A}" type="pres">
      <dgm:prSet presAssocID="{70AA5382-28EA-4FC3-B341-D183D9531991}" presName="compNode" presStyleCnt="0"/>
      <dgm:spPr/>
    </dgm:pt>
    <dgm:pt modelId="{84728F73-DDA0-4C9A-A9D9-2F540027978E}" type="pres">
      <dgm:prSet presAssocID="{70AA5382-28EA-4FC3-B341-D183D9531991}" presName="iconBgRect" presStyleLbl="bgShp" presStyleIdx="1" presStyleCnt="4"/>
      <dgm:spPr/>
    </dgm:pt>
    <dgm:pt modelId="{52C430C7-9D5B-4C47-AEB8-123480EAA3B4}" type="pres">
      <dgm:prSet presAssocID="{70AA5382-28EA-4FC3-B341-D183D95319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7A16395-523D-403F-B610-BA2A2465490F}" type="pres">
      <dgm:prSet presAssocID="{70AA5382-28EA-4FC3-B341-D183D9531991}" presName="spaceRect" presStyleCnt="0"/>
      <dgm:spPr/>
    </dgm:pt>
    <dgm:pt modelId="{8DA9CB98-3484-47AA-A62F-31B1257D7C8C}" type="pres">
      <dgm:prSet presAssocID="{70AA5382-28EA-4FC3-B341-D183D9531991}" presName="textRect" presStyleLbl="revTx" presStyleIdx="1" presStyleCnt="4">
        <dgm:presLayoutVars>
          <dgm:chMax val="1"/>
          <dgm:chPref val="1"/>
        </dgm:presLayoutVars>
      </dgm:prSet>
      <dgm:spPr/>
    </dgm:pt>
    <dgm:pt modelId="{D324819C-1425-4FD3-9DB9-7BDDC41317EB}" type="pres">
      <dgm:prSet presAssocID="{5FB140BC-CA19-41F7-9EDB-7D7E6359BEF2}" presName="sibTrans" presStyleLbl="sibTrans2D1" presStyleIdx="0" presStyleCnt="0"/>
      <dgm:spPr/>
    </dgm:pt>
    <dgm:pt modelId="{E2F7A895-A148-430E-A17C-037D27CACFCD}" type="pres">
      <dgm:prSet presAssocID="{C4C8C045-F83A-460E-8C22-847FC1D77B3C}" presName="compNode" presStyleCnt="0"/>
      <dgm:spPr/>
    </dgm:pt>
    <dgm:pt modelId="{6016741C-41EA-4955-9238-A903DE6BF084}" type="pres">
      <dgm:prSet presAssocID="{C4C8C045-F83A-460E-8C22-847FC1D77B3C}" presName="iconBgRect" presStyleLbl="bgShp" presStyleIdx="2" presStyleCnt="4"/>
      <dgm:spPr/>
    </dgm:pt>
    <dgm:pt modelId="{34A4315A-4AFB-4C9D-9FE3-5812AEA4A28E}" type="pres">
      <dgm:prSet presAssocID="{C4C8C045-F83A-460E-8C22-847FC1D77B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D62BA9A-084A-4B1B-9CC1-BBBFBDC40B0D}" type="pres">
      <dgm:prSet presAssocID="{C4C8C045-F83A-460E-8C22-847FC1D77B3C}" presName="spaceRect" presStyleCnt="0"/>
      <dgm:spPr/>
    </dgm:pt>
    <dgm:pt modelId="{430CD369-6F85-40B9-B0D8-AFA9C90BA9BF}" type="pres">
      <dgm:prSet presAssocID="{C4C8C045-F83A-460E-8C22-847FC1D77B3C}" presName="textRect" presStyleLbl="revTx" presStyleIdx="2" presStyleCnt="4">
        <dgm:presLayoutVars>
          <dgm:chMax val="1"/>
          <dgm:chPref val="1"/>
        </dgm:presLayoutVars>
      </dgm:prSet>
      <dgm:spPr/>
    </dgm:pt>
    <dgm:pt modelId="{3DF1DA38-7879-49B2-BCC2-658B97059CB0}" type="pres">
      <dgm:prSet presAssocID="{6E9EE08E-2C34-4EB4-8BE5-710BC75613A0}" presName="sibTrans" presStyleLbl="sibTrans2D1" presStyleIdx="0" presStyleCnt="0"/>
      <dgm:spPr/>
    </dgm:pt>
    <dgm:pt modelId="{994A70FF-DBE0-4EE6-802E-9930F74BFB3F}" type="pres">
      <dgm:prSet presAssocID="{8587540B-C698-4368-AEBE-96DEBCE8DA6E}" presName="compNode" presStyleCnt="0"/>
      <dgm:spPr/>
    </dgm:pt>
    <dgm:pt modelId="{C8AC1378-35EB-4C11-86B9-87B2A2921CB4}" type="pres">
      <dgm:prSet presAssocID="{8587540B-C698-4368-AEBE-96DEBCE8DA6E}" presName="iconBgRect" presStyleLbl="bgShp" presStyleIdx="3" presStyleCnt="4"/>
      <dgm:spPr/>
    </dgm:pt>
    <dgm:pt modelId="{384D954A-8F78-4852-AE54-222320748873}" type="pres">
      <dgm:prSet presAssocID="{8587540B-C698-4368-AEBE-96DEBCE8DA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EF1DDFE-B179-48F8-9E18-9E588D557CC4}" type="pres">
      <dgm:prSet presAssocID="{8587540B-C698-4368-AEBE-96DEBCE8DA6E}" presName="spaceRect" presStyleCnt="0"/>
      <dgm:spPr/>
    </dgm:pt>
    <dgm:pt modelId="{A638278D-86D1-4D8E-9543-DF8A517E8DA5}" type="pres">
      <dgm:prSet presAssocID="{8587540B-C698-4368-AEBE-96DEBCE8DA6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C69913-F3FB-46FB-B54D-EABAFC47872D}" type="presOf" srcId="{C4C8C045-F83A-460E-8C22-847FC1D77B3C}" destId="{430CD369-6F85-40B9-B0D8-AFA9C90BA9BF}" srcOrd="0" destOrd="0" presId="urn:microsoft.com/office/officeart/2018/2/layout/IconCircleList"/>
    <dgm:cxn modelId="{A4D23127-DC20-4530-95EB-1DC5C4EE4EFC}" type="presOf" srcId="{5FB140BC-CA19-41F7-9EDB-7D7E6359BEF2}" destId="{D324819C-1425-4FD3-9DB9-7BDDC41317EB}" srcOrd="0" destOrd="0" presId="urn:microsoft.com/office/officeart/2018/2/layout/IconCircleList"/>
    <dgm:cxn modelId="{F987602C-B350-4AC0-905F-E7C4D85485F6}" type="presOf" srcId="{9B772086-CFD7-49E2-9312-397F43545801}" destId="{BA1EE69D-4251-42F0-AFBB-E7C3189B5A04}" srcOrd="0" destOrd="0" presId="urn:microsoft.com/office/officeart/2018/2/layout/IconCircleList"/>
    <dgm:cxn modelId="{B0314F5A-966D-4CC0-A251-936ABAF483F3}" srcId="{9B772086-CFD7-49E2-9312-397F43545801}" destId="{8587540B-C698-4368-AEBE-96DEBCE8DA6E}" srcOrd="3" destOrd="0" parTransId="{E1031F9D-B1BF-48C4-84C0-A24685642F0D}" sibTransId="{80DEA6DB-8847-4093-A003-16A0E9F68F4C}"/>
    <dgm:cxn modelId="{B9E0E85F-F35B-4B25-BA08-A74DD2222B2A}" type="presOf" srcId="{A9DD601C-A6CB-4C72-8DC0-26C24FC63602}" destId="{1ACAB4F9-18EB-4F44-9916-588105897402}" srcOrd="0" destOrd="0" presId="urn:microsoft.com/office/officeart/2018/2/layout/IconCircleList"/>
    <dgm:cxn modelId="{6E285284-8AAC-4E6D-B1C4-8453C37FA248}" type="presOf" srcId="{8587540B-C698-4368-AEBE-96DEBCE8DA6E}" destId="{A638278D-86D1-4D8E-9543-DF8A517E8DA5}" srcOrd="0" destOrd="0" presId="urn:microsoft.com/office/officeart/2018/2/layout/IconCircleList"/>
    <dgm:cxn modelId="{46B8359A-263E-4221-8555-B61BC19B0FFD}" type="presOf" srcId="{70AA5382-28EA-4FC3-B341-D183D9531991}" destId="{8DA9CB98-3484-47AA-A62F-31B1257D7C8C}" srcOrd="0" destOrd="0" presId="urn:microsoft.com/office/officeart/2018/2/layout/IconCircleList"/>
    <dgm:cxn modelId="{A071D09E-C924-471C-A65D-B9C7152A1E8C}" srcId="{9B772086-CFD7-49E2-9312-397F43545801}" destId="{70AA5382-28EA-4FC3-B341-D183D9531991}" srcOrd="1" destOrd="0" parTransId="{09C2F635-53CF-43E8-B793-975A2D6A4831}" sibTransId="{5FB140BC-CA19-41F7-9EDB-7D7E6359BEF2}"/>
    <dgm:cxn modelId="{774A2AA3-2CF7-44D1-9A58-C492CF620A97}" type="presOf" srcId="{6E9EE08E-2C34-4EB4-8BE5-710BC75613A0}" destId="{3DF1DA38-7879-49B2-BCC2-658B97059CB0}" srcOrd="0" destOrd="0" presId="urn:microsoft.com/office/officeart/2018/2/layout/IconCircleList"/>
    <dgm:cxn modelId="{8ED6C7B2-D1E7-42DD-833C-8C604FAC8B01}" srcId="{9B772086-CFD7-49E2-9312-397F43545801}" destId="{14E91015-27DD-4281-88FF-BFBA25485493}" srcOrd="0" destOrd="0" parTransId="{39C1298B-259E-447D-813B-5D1873EE2928}" sibTransId="{A9DD601C-A6CB-4C72-8DC0-26C24FC63602}"/>
    <dgm:cxn modelId="{D70FE3C8-7442-4CCE-8CE7-97C7A4B87D7D}" type="presOf" srcId="{14E91015-27DD-4281-88FF-BFBA25485493}" destId="{97169A66-B986-496A-A6B9-28B0EBFC1911}" srcOrd="0" destOrd="0" presId="urn:microsoft.com/office/officeart/2018/2/layout/IconCircleList"/>
    <dgm:cxn modelId="{E0C3E4FF-7B43-4871-A538-E5B7FD5FA09B}" srcId="{9B772086-CFD7-49E2-9312-397F43545801}" destId="{C4C8C045-F83A-460E-8C22-847FC1D77B3C}" srcOrd="2" destOrd="0" parTransId="{E7D71D62-CA0C-4910-90A7-CAF655CFDCB8}" sibTransId="{6E9EE08E-2C34-4EB4-8BE5-710BC75613A0}"/>
    <dgm:cxn modelId="{83316127-5107-4374-8583-DE2D7DAA9527}" type="presParOf" srcId="{BA1EE69D-4251-42F0-AFBB-E7C3189B5A04}" destId="{057EBF1A-040D-4BA4-9421-F148DCD0F44A}" srcOrd="0" destOrd="0" presId="urn:microsoft.com/office/officeart/2018/2/layout/IconCircleList"/>
    <dgm:cxn modelId="{427EBBC5-4ECE-44CA-A93F-22D016B4BC7E}" type="presParOf" srcId="{057EBF1A-040D-4BA4-9421-F148DCD0F44A}" destId="{60695941-0460-47F9-A38E-49B974899276}" srcOrd="0" destOrd="0" presId="urn:microsoft.com/office/officeart/2018/2/layout/IconCircleList"/>
    <dgm:cxn modelId="{449D0B78-5AF9-47A6-A66F-5E60BB5219B9}" type="presParOf" srcId="{60695941-0460-47F9-A38E-49B974899276}" destId="{2DB936FC-8250-4EDD-9D2C-3FB0DA7F4E57}" srcOrd="0" destOrd="0" presId="urn:microsoft.com/office/officeart/2018/2/layout/IconCircleList"/>
    <dgm:cxn modelId="{BD3FBAC8-D174-4648-B292-C0634454F5AE}" type="presParOf" srcId="{60695941-0460-47F9-A38E-49B974899276}" destId="{FEE2031B-CF4C-442B-A7CF-D4943A994596}" srcOrd="1" destOrd="0" presId="urn:microsoft.com/office/officeart/2018/2/layout/IconCircleList"/>
    <dgm:cxn modelId="{D3A5A522-9933-445A-9690-B5B695ABFA07}" type="presParOf" srcId="{60695941-0460-47F9-A38E-49B974899276}" destId="{702CABFF-480A-4CE0-BEEC-4CE3ECC410CC}" srcOrd="2" destOrd="0" presId="urn:microsoft.com/office/officeart/2018/2/layout/IconCircleList"/>
    <dgm:cxn modelId="{3B82261A-A7CD-4F1C-915C-A28D472B9B65}" type="presParOf" srcId="{60695941-0460-47F9-A38E-49B974899276}" destId="{97169A66-B986-496A-A6B9-28B0EBFC1911}" srcOrd="3" destOrd="0" presId="urn:microsoft.com/office/officeart/2018/2/layout/IconCircleList"/>
    <dgm:cxn modelId="{21CDD55D-389A-468D-840B-E5DCF7351A2A}" type="presParOf" srcId="{057EBF1A-040D-4BA4-9421-F148DCD0F44A}" destId="{1ACAB4F9-18EB-4F44-9916-588105897402}" srcOrd="1" destOrd="0" presId="urn:microsoft.com/office/officeart/2018/2/layout/IconCircleList"/>
    <dgm:cxn modelId="{9BF72946-0ADF-4F12-A01B-DAED7DFC677E}" type="presParOf" srcId="{057EBF1A-040D-4BA4-9421-F148DCD0F44A}" destId="{9F55D7EA-3A54-46C9-A851-F546F6C9797A}" srcOrd="2" destOrd="0" presId="urn:microsoft.com/office/officeart/2018/2/layout/IconCircleList"/>
    <dgm:cxn modelId="{425219D5-A518-4874-8D4A-4DDF61C53AAB}" type="presParOf" srcId="{9F55D7EA-3A54-46C9-A851-F546F6C9797A}" destId="{84728F73-DDA0-4C9A-A9D9-2F540027978E}" srcOrd="0" destOrd="0" presId="urn:microsoft.com/office/officeart/2018/2/layout/IconCircleList"/>
    <dgm:cxn modelId="{1D5CEA8D-EA27-488B-8F8C-FFF19D13B187}" type="presParOf" srcId="{9F55D7EA-3A54-46C9-A851-F546F6C9797A}" destId="{52C430C7-9D5B-4C47-AEB8-123480EAA3B4}" srcOrd="1" destOrd="0" presId="urn:microsoft.com/office/officeart/2018/2/layout/IconCircleList"/>
    <dgm:cxn modelId="{7161FB9A-0A5A-4A38-BCAE-92597F7A8321}" type="presParOf" srcId="{9F55D7EA-3A54-46C9-A851-F546F6C9797A}" destId="{47A16395-523D-403F-B610-BA2A2465490F}" srcOrd="2" destOrd="0" presId="urn:microsoft.com/office/officeart/2018/2/layout/IconCircleList"/>
    <dgm:cxn modelId="{FFBCD3C6-41FC-4D84-80A3-E75F7A2C2B0D}" type="presParOf" srcId="{9F55D7EA-3A54-46C9-A851-F546F6C9797A}" destId="{8DA9CB98-3484-47AA-A62F-31B1257D7C8C}" srcOrd="3" destOrd="0" presId="urn:microsoft.com/office/officeart/2018/2/layout/IconCircleList"/>
    <dgm:cxn modelId="{DA214ECF-E3C8-4680-85D4-FF90F1054F4E}" type="presParOf" srcId="{057EBF1A-040D-4BA4-9421-F148DCD0F44A}" destId="{D324819C-1425-4FD3-9DB9-7BDDC41317EB}" srcOrd="3" destOrd="0" presId="urn:microsoft.com/office/officeart/2018/2/layout/IconCircleList"/>
    <dgm:cxn modelId="{780249D1-1179-4BE9-B56C-AC88D41CECB5}" type="presParOf" srcId="{057EBF1A-040D-4BA4-9421-F148DCD0F44A}" destId="{E2F7A895-A148-430E-A17C-037D27CACFCD}" srcOrd="4" destOrd="0" presId="urn:microsoft.com/office/officeart/2018/2/layout/IconCircleList"/>
    <dgm:cxn modelId="{FD497CC1-58CC-4DBF-85F3-218014D87A92}" type="presParOf" srcId="{E2F7A895-A148-430E-A17C-037D27CACFCD}" destId="{6016741C-41EA-4955-9238-A903DE6BF084}" srcOrd="0" destOrd="0" presId="urn:microsoft.com/office/officeart/2018/2/layout/IconCircleList"/>
    <dgm:cxn modelId="{B9E17586-E554-4490-97DA-D5C20C3DA335}" type="presParOf" srcId="{E2F7A895-A148-430E-A17C-037D27CACFCD}" destId="{34A4315A-4AFB-4C9D-9FE3-5812AEA4A28E}" srcOrd="1" destOrd="0" presId="urn:microsoft.com/office/officeart/2018/2/layout/IconCircleList"/>
    <dgm:cxn modelId="{F644890A-C578-4F49-89C9-ACFF88A0918E}" type="presParOf" srcId="{E2F7A895-A148-430E-A17C-037D27CACFCD}" destId="{9D62BA9A-084A-4B1B-9CC1-BBBFBDC40B0D}" srcOrd="2" destOrd="0" presId="urn:microsoft.com/office/officeart/2018/2/layout/IconCircleList"/>
    <dgm:cxn modelId="{1263D11D-654D-41ED-BE2C-5DA2549DEA24}" type="presParOf" srcId="{E2F7A895-A148-430E-A17C-037D27CACFCD}" destId="{430CD369-6F85-40B9-B0D8-AFA9C90BA9BF}" srcOrd="3" destOrd="0" presId="urn:microsoft.com/office/officeart/2018/2/layout/IconCircleList"/>
    <dgm:cxn modelId="{4F462091-E03A-458F-BFB9-51547B1B4E3C}" type="presParOf" srcId="{057EBF1A-040D-4BA4-9421-F148DCD0F44A}" destId="{3DF1DA38-7879-49B2-BCC2-658B97059CB0}" srcOrd="5" destOrd="0" presId="urn:microsoft.com/office/officeart/2018/2/layout/IconCircleList"/>
    <dgm:cxn modelId="{FF19761C-E17F-4C6B-BBEF-A7D3E6468339}" type="presParOf" srcId="{057EBF1A-040D-4BA4-9421-F148DCD0F44A}" destId="{994A70FF-DBE0-4EE6-802E-9930F74BFB3F}" srcOrd="6" destOrd="0" presId="urn:microsoft.com/office/officeart/2018/2/layout/IconCircleList"/>
    <dgm:cxn modelId="{709E3CAA-FD3D-48BD-98B9-80D45C3412DB}" type="presParOf" srcId="{994A70FF-DBE0-4EE6-802E-9930F74BFB3F}" destId="{C8AC1378-35EB-4C11-86B9-87B2A2921CB4}" srcOrd="0" destOrd="0" presId="urn:microsoft.com/office/officeart/2018/2/layout/IconCircleList"/>
    <dgm:cxn modelId="{42C3C323-0FA4-4393-9E8F-7EB3C07B948B}" type="presParOf" srcId="{994A70FF-DBE0-4EE6-802E-9930F74BFB3F}" destId="{384D954A-8F78-4852-AE54-222320748873}" srcOrd="1" destOrd="0" presId="urn:microsoft.com/office/officeart/2018/2/layout/IconCircleList"/>
    <dgm:cxn modelId="{E1CF7E03-4AD3-42CE-8B82-9B271FB52721}" type="presParOf" srcId="{994A70FF-DBE0-4EE6-802E-9930F74BFB3F}" destId="{4EF1DDFE-B179-48F8-9E18-9E588D557CC4}" srcOrd="2" destOrd="0" presId="urn:microsoft.com/office/officeart/2018/2/layout/IconCircleList"/>
    <dgm:cxn modelId="{1F07FAAE-341C-4617-A3EC-C026268E4058}" type="presParOf" srcId="{994A70FF-DBE0-4EE6-802E-9930F74BFB3F}" destId="{A638278D-86D1-4D8E-9543-DF8A517E8DA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DC9E4F-A7B2-4899-B92B-812AF872BAA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61FE41-A5FE-4AD5-A1B1-AF2F70FC0445}">
      <dgm:prSet/>
      <dgm:spPr/>
      <dgm:t>
        <a:bodyPr/>
        <a:lstStyle/>
        <a:p>
          <a:pPr>
            <a:defRPr b="1"/>
          </a:pPr>
          <a:r>
            <a:rPr lang="en-US"/>
            <a:t>Time of blood collection</a:t>
          </a:r>
        </a:p>
      </dgm:t>
    </dgm:pt>
    <dgm:pt modelId="{EC019497-DB5A-4771-8873-A91B18011F24}" type="parTrans" cxnId="{6DDB230A-9C0B-4199-A5E6-E33076F989B7}">
      <dgm:prSet/>
      <dgm:spPr/>
      <dgm:t>
        <a:bodyPr/>
        <a:lstStyle/>
        <a:p>
          <a:endParaRPr lang="en-US"/>
        </a:p>
      </dgm:t>
    </dgm:pt>
    <dgm:pt modelId="{1EE284B8-1942-4AB8-8009-62E7724AD2B1}" type="sibTrans" cxnId="{6DDB230A-9C0B-4199-A5E6-E33076F989B7}">
      <dgm:prSet/>
      <dgm:spPr/>
      <dgm:t>
        <a:bodyPr/>
        <a:lstStyle/>
        <a:p>
          <a:endParaRPr lang="en-US"/>
        </a:p>
      </dgm:t>
    </dgm:pt>
    <dgm:pt modelId="{E923CCBA-4896-4CD6-95D1-9EFB4CA07400}">
      <dgm:prSet/>
      <dgm:spPr/>
      <dgm:t>
        <a:bodyPr/>
        <a:lstStyle/>
        <a:p>
          <a:pPr>
            <a:defRPr b="1"/>
          </a:pPr>
          <a:r>
            <a:rPr lang="en-US"/>
            <a:t>Time of last dose</a:t>
          </a:r>
        </a:p>
      </dgm:t>
    </dgm:pt>
    <dgm:pt modelId="{215D8D10-23F6-414D-BF5F-ED9F7899892C}" type="parTrans" cxnId="{5961A9D3-161B-4A11-B086-783AA7A376B7}">
      <dgm:prSet/>
      <dgm:spPr/>
      <dgm:t>
        <a:bodyPr/>
        <a:lstStyle/>
        <a:p>
          <a:endParaRPr lang="en-US"/>
        </a:p>
      </dgm:t>
    </dgm:pt>
    <dgm:pt modelId="{2698BB3D-BED0-401D-AB24-C279ACA1953A}" type="sibTrans" cxnId="{5961A9D3-161B-4A11-B086-783AA7A376B7}">
      <dgm:prSet/>
      <dgm:spPr/>
      <dgm:t>
        <a:bodyPr/>
        <a:lstStyle/>
        <a:p>
          <a:endParaRPr lang="en-US"/>
        </a:p>
      </dgm:t>
    </dgm:pt>
    <dgm:pt modelId="{D397AE3C-EBAD-42B5-A8C2-4169F187ABA2}">
      <dgm:prSet/>
      <dgm:spPr/>
      <dgm:t>
        <a:bodyPr/>
        <a:lstStyle/>
        <a:p>
          <a:pPr>
            <a:defRPr b="1"/>
          </a:pPr>
          <a:r>
            <a:rPr lang="en-US"/>
            <a:t>Dosage regimen</a:t>
          </a:r>
        </a:p>
      </dgm:t>
    </dgm:pt>
    <dgm:pt modelId="{A233C82C-870F-443A-B216-0F019B4CE3A2}" type="parTrans" cxnId="{75756DB1-1BF3-4090-9A4C-C23062B0A9D7}">
      <dgm:prSet/>
      <dgm:spPr/>
      <dgm:t>
        <a:bodyPr/>
        <a:lstStyle/>
        <a:p>
          <a:endParaRPr lang="en-US"/>
        </a:p>
      </dgm:t>
    </dgm:pt>
    <dgm:pt modelId="{72D75F50-223F-427B-9530-ACF4F23DB12B}" type="sibTrans" cxnId="{75756DB1-1BF3-4090-9A4C-C23062B0A9D7}">
      <dgm:prSet/>
      <dgm:spPr/>
      <dgm:t>
        <a:bodyPr/>
        <a:lstStyle/>
        <a:p>
          <a:endParaRPr lang="en-US"/>
        </a:p>
      </dgm:t>
    </dgm:pt>
    <dgm:pt modelId="{3B89CF24-E012-47A0-97EE-F4675A3BE8CC}">
      <dgm:prSet/>
      <dgm:spPr/>
      <dgm:t>
        <a:bodyPr/>
        <a:lstStyle/>
        <a:p>
          <a:pPr>
            <a:defRPr b="1"/>
          </a:pPr>
          <a:r>
            <a:rPr lang="en-US"/>
            <a:t>Duration of therapy (at steady-state?)</a:t>
          </a:r>
        </a:p>
      </dgm:t>
    </dgm:pt>
    <dgm:pt modelId="{1CD8221E-3858-454B-BB7E-32A1D80D59BC}" type="parTrans" cxnId="{D854A57E-20CC-47E7-A470-E0E4B14610D7}">
      <dgm:prSet/>
      <dgm:spPr/>
      <dgm:t>
        <a:bodyPr/>
        <a:lstStyle/>
        <a:p>
          <a:endParaRPr lang="en-US"/>
        </a:p>
      </dgm:t>
    </dgm:pt>
    <dgm:pt modelId="{2C154C11-2CC9-494A-937A-22F33C9AE99C}" type="sibTrans" cxnId="{D854A57E-20CC-47E7-A470-E0E4B14610D7}">
      <dgm:prSet/>
      <dgm:spPr/>
      <dgm:t>
        <a:bodyPr/>
        <a:lstStyle/>
        <a:p>
          <a:endParaRPr lang="en-US"/>
        </a:p>
      </dgm:t>
    </dgm:pt>
    <dgm:pt modelId="{395FB238-3552-4AFA-AADE-79B182B46C19}">
      <dgm:prSet/>
      <dgm:spPr/>
      <dgm:t>
        <a:bodyPr/>
        <a:lstStyle/>
        <a:p>
          <a:pPr>
            <a:defRPr b="1"/>
          </a:pPr>
          <a:r>
            <a:rPr lang="en-US"/>
            <a:t>Patient characteristics influencing PK/PD (eg. age, gender, concomitant disease)</a:t>
          </a:r>
        </a:p>
      </dgm:t>
    </dgm:pt>
    <dgm:pt modelId="{CF01E08C-EE53-4B1E-92DA-8BF14F70CF69}" type="parTrans" cxnId="{35B11C24-617E-47DF-9802-DAB842CCF839}">
      <dgm:prSet/>
      <dgm:spPr/>
      <dgm:t>
        <a:bodyPr/>
        <a:lstStyle/>
        <a:p>
          <a:endParaRPr lang="en-US"/>
        </a:p>
      </dgm:t>
    </dgm:pt>
    <dgm:pt modelId="{E987213B-5C8C-4F45-9371-E9A00AD97625}" type="sibTrans" cxnId="{35B11C24-617E-47DF-9802-DAB842CCF839}">
      <dgm:prSet/>
      <dgm:spPr/>
      <dgm:t>
        <a:bodyPr/>
        <a:lstStyle/>
        <a:p>
          <a:endParaRPr lang="en-US"/>
        </a:p>
      </dgm:t>
    </dgm:pt>
    <dgm:pt modelId="{77140D83-F1E7-4D76-9127-5B69155BD463}">
      <dgm:prSet/>
      <dgm:spPr/>
      <dgm:t>
        <a:bodyPr/>
        <a:lstStyle/>
        <a:p>
          <a:pPr>
            <a:defRPr b="1"/>
          </a:pPr>
          <a:r>
            <a:rPr lang="en-US"/>
            <a:t>Concomitant medications</a:t>
          </a:r>
        </a:p>
      </dgm:t>
    </dgm:pt>
    <dgm:pt modelId="{6F13B481-C59F-46C0-BDFA-29A092FB02E9}" type="parTrans" cxnId="{5382D153-F95C-4F15-84EB-BDDD02662E26}">
      <dgm:prSet/>
      <dgm:spPr/>
      <dgm:t>
        <a:bodyPr/>
        <a:lstStyle/>
        <a:p>
          <a:endParaRPr lang="en-US"/>
        </a:p>
      </dgm:t>
    </dgm:pt>
    <dgm:pt modelId="{FEDB85B8-ABE6-4DB4-B841-0BA1377BA1F8}" type="sibTrans" cxnId="{5382D153-F95C-4F15-84EB-BDDD02662E26}">
      <dgm:prSet/>
      <dgm:spPr/>
      <dgm:t>
        <a:bodyPr/>
        <a:lstStyle/>
        <a:p>
          <a:endParaRPr lang="en-US"/>
        </a:p>
      </dgm:t>
    </dgm:pt>
    <dgm:pt modelId="{8C3824F8-2108-44AC-943C-0D5D4628E46A}">
      <dgm:prSet/>
      <dgm:spPr/>
      <dgm:t>
        <a:bodyPr/>
        <a:lstStyle/>
        <a:p>
          <a:pPr>
            <a:defRPr b="1"/>
          </a:pPr>
          <a:r>
            <a:rPr lang="en-US"/>
            <a:t>Therapeutic range</a:t>
          </a:r>
        </a:p>
      </dgm:t>
    </dgm:pt>
    <dgm:pt modelId="{46773D11-7675-4C61-AC06-977A74FB4943}" type="parTrans" cxnId="{1BFED88A-1CB8-4CBB-A960-28D0C11D9D3A}">
      <dgm:prSet/>
      <dgm:spPr/>
      <dgm:t>
        <a:bodyPr/>
        <a:lstStyle/>
        <a:p>
          <a:endParaRPr lang="en-US"/>
        </a:p>
      </dgm:t>
    </dgm:pt>
    <dgm:pt modelId="{780539FD-A5F7-4904-A335-A726B67FAC34}" type="sibTrans" cxnId="{1BFED88A-1CB8-4CBB-A960-28D0C11D9D3A}">
      <dgm:prSet/>
      <dgm:spPr/>
      <dgm:t>
        <a:bodyPr/>
        <a:lstStyle/>
        <a:p>
          <a:endParaRPr lang="en-US"/>
        </a:p>
      </dgm:t>
    </dgm:pt>
    <dgm:pt modelId="{0FF43D27-CA40-450E-A869-704A144224F8}">
      <dgm:prSet/>
      <dgm:spPr/>
      <dgm:t>
        <a:bodyPr/>
        <a:lstStyle/>
        <a:p>
          <a:r>
            <a:rPr lang="en-US"/>
            <a:t>or concentration this patient has responded to previously</a:t>
          </a:r>
        </a:p>
      </dgm:t>
    </dgm:pt>
    <dgm:pt modelId="{7020349B-35A0-4118-A107-03F9B0CCD191}" type="parTrans" cxnId="{3768D508-B5F5-4CAE-A483-16656B32C545}">
      <dgm:prSet/>
      <dgm:spPr/>
      <dgm:t>
        <a:bodyPr/>
        <a:lstStyle/>
        <a:p>
          <a:endParaRPr lang="en-US"/>
        </a:p>
      </dgm:t>
    </dgm:pt>
    <dgm:pt modelId="{682CEEC8-8487-4761-B219-53E27EE0285B}" type="sibTrans" cxnId="{3768D508-B5F5-4CAE-A483-16656B32C545}">
      <dgm:prSet/>
      <dgm:spPr/>
      <dgm:t>
        <a:bodyPr/>
        <a:lstStyle/>
        <a:p>
          <a:endParaRPr lang="en-US"/>
        </a:p>
      </dgm:t>
    </dgm:pt>
    <dgm:pt modelId="{83420C1B-4F4A-463A-9C94-6008C83ED0B5}" type="pres">
      <dgm:prSet presAssocID="{2EDC9E4F-A7B2-4899-B92B-812AF872BAA8}" presName="root" presStyleCnt="0">
        <dgm:presLayoutVars>
          <dgm:dir/>
          <dgm:resizeHandles val="exact"/>
        </dgm:presLayoutVars>
      </dgm:prSet>
      <dgm:spPr/>
    </dgm:pt>
    <dgm:pt modelId="{6F005892-430E-4F17-B554-B64136209D13}" type="pres">
      <dgm:prSet presAssocID="{9161FE41-A5FE-4AD5-A1B1-AF2F70FC0445}" presName="compNode" presStyleCnt="0"/>
      <dgm:spPr/>
    </dgm:pt>
    <dgm:pt modelId="{A9033508-938B-48AE-80E0-18F4D73378A1}" type="pres">
      <dgm:prSet presAssocID="{9161FE41-A5FE-4AD5-A1B1-AF2F70FC044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E07DAB66-F20B-4C85-8E13-3D8758B9A5E1}" type="pres">
      <dgm:prSet presAssocID="{9161FE41-A5FE-4AD5-A1B1-AF2F70FC0445}" presName="iconSpace" presStyleCnt="0"/>
      <dgm:spPr/>
    </dgm:pt>
    <dgm:pt modelId="{C8C90AB8-EAE4-4387-A52E-DA3D1D8FFA8A}" type="pres">
      <dgm:prSet presAssocID="{9161FE41-A5FE-4AD5-A1B1-AF2F70FC0445}" presName="parTx" presStyleLbl="revTx" presStyleIdx="0" presStyleCnt="14">
        <dgm:presLayoutVars>
          <dgm:chMax val="0"/>
          <dgm:chPref val="0"/>
        </dgm:presLayoutVars>
      </dgm:prSet>
      <dgm:spPr/>
    </dgm:pt>
    <dgm:pt modelId="{1E59DB3B-21A8-4940-8CCC-23B5ABE7C25F}" type="pres">
      <dgm:prSet presAssocID="{9161FE41-A5FE-4AD5-A1B1-AF2F70FC0445}" presName="txSpace" presStyleCnt="0"/>
      <dgm:spPr/>
    </dgm:pt>
    <dgm:pt modelId="{86D32A8A-0DD2-4DB7-B67E-6D4D5E96C904}" type="pres">
      <dgm:prSet presAssocID="{9161FE41-A5FE-4AD5-A1B1-AF2F70FC0445}" presName="desTx" presStyleLbl="revTx" presStyleIdx="1" presStyleCnt="14">
        <dgm:presLayoutVars/>
      </dgm:prSet>
      <dgm:spPr/>
    </dgm:pt>
    <dgm:pt modelId="{D4E1811F-7AAB-4143-910D-8C8783C5BF8D}" type="pres">
      <dgm:prSet presAssocID="{1EE284B8-1942-4AB8-8009-62E7724AD2B1}" presName="sibTrans" presStyleCnt="0"/>
      <dgm:spPr/>
    </dgm:pt>
    <dgm:pt modelId="{E5778D05-8287-4162-B804-37C22167C535}" type="pres">
      <dgm:prSet presAssocID="{E923CCBA-4896-4CD6-95D1-9EFB4CA07400}" presName="compNode" presStyleCnt="0"/>
      <dgm:spPr/>
    </dgm:pt>
    <dgm:pt modelId="{962B51CD-9746-4494-ADD4-BDCE5F2F6F06}" type="pres">
      <dgm:prSet presAssocID="{E923CCBA-4896-4CD6-95D1-9EFB4CA0740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4050280-EC49-4FDF-8FA3-BC41D4438E76}" type="pres">
      <dgm:prSet presAssocID="{E923CCBA-4896-4CD6-95D1-9EFB4CA07400}" presName="iconSpace" presStyleCnt="0"/>
      <dgm:spPr/>
    </dgm:pt>
    <dgm:pt modelId="{1E594885-9EF7-4236-BDE2-140F7C0C37BD}" type="pres">
      <dgm:prSet presAssocID="{E923CCBA-4896-4CD6-95D1-9EFB4CA07400}" presName="parTx" presStyleLbl="revTx" presStyleIdx="2" presStyleCnt="14">
        <dgm:presLayoutVars>
          <dgm:chMax val="0"/>
          <dgm:chPref val="0"/>
        </dgm:presLayoutVars>
      </dgm:prSet>
      <dgm:spPr/>
    </dgm:pt>
    <dgm:pt modelId="{6B7FDE56-9D2D-4655-B8E5-F53F97E48BD1}" type="pres">
      <dgm:prSet presAssocID="{E923CCBA-4896-4CD6-95D1-9EFB4CA07400}" presName="txSpace" presStyleCnt="0"/>
      <dgm:spPr/>
    </dgm:pt>
    <dgm:pt modelId="{D23464CA-F6C7-4615-9CEF-12DAD32373E6}" type="pres">
      <dgm:prSet presAssocID="{E923CCBA-4896-4CD6-95D1-9EFB4CA07400}" presName="desTx" presStyleLbl="revTx" presStyleIdx="3" presStyleCnt="14">
        <dgm:presLayoutVars/>
      </dgm:prSet>
      <dgm:spPr/>
    </dgm:pt>
    <dgm:pt modelId="{E724CB3C-F266-4591-AC9A-7859C0B9DE86}" type="pres">
      <dgm:prSet presAssocID="{2698BB3D-BED0-401D-AB24-C279ACA1953A}" presName="sibTrans" presStyleCnt="0"/>
      <dgm:spPr/>
    </dgm:pt>
    <dgm:pt modelId="{A8E5AA77-72EE-4B98-AA00-74B9FD053867}" type="pres">
      <dgm:prSet presAssocID="{D397AE3C-EBAD-42B5-A8C2-4169F187ABA2}" presName="compNode" presStyleCnt="0"/>
      <dgm:spPr/>
    </dgm:pt>
    <dgm:pt modelId="{DDA0AB87-12A7-4E49-96BF-BA3522E905F8}" type="pres">
      <dgm:prSet presAssocID="{D397AE3C-EBAD-42B5-A8C2-4169F187ABA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1B7480E-31EB-4A2B-A30F-85830F9DACD3}" type="pres">
      <dgm:prSet presAssocID="{D397AE3C-EBAD-42B5-A8C2-4169F187ABA2}" presName="iconSpace" presStyleCnt="0"/>
      <dgm:spPr/>
    </dgm:pt>
    <dgm:pt modelId="{7ED8A26D-74C2-47BA-A713-765E91F6E14D}" type="pres">
      <dgm:prSet presAssocID="{D397AE3C-EBAD-42B5-A8C2-4169F187ABA2}" presName="parTx" presStyleLbl="revTx" presStyleIdx="4" presStyleCnt="14">
        <dgm:presLayoutVars>
          <dgm:chMax val="0"/>
          <dgm:chPref val="0"/>
        </dgm:presLayoutVars>
      </dgm:prSet>
      <dgm:spPr/>
    </dgm:pt>
    <dgm:pt modelId="{0E29C9BA-5304-47A4-AE94-AF49046799F7}" type="pres">
      <dgm:prSet presAssocID="{D397AE3C-EBAD-42B5-A8C2-4169F187ABA2}" presName="txSpace" presStyleCnt="0"/>
      <dgm:spPr/>
    </dgm:pt>
    <dgm:pt modelId="{5565A8FE-DC64-4019-A120-82F5E4C3787C}" type="pres">
      <dgm:prSet presAssocID="{D397AE3C-EBAD-42B5-A8C2-4169F187ABA2}" presName="desTx" presStyleLbl="revTx" presStyleIdx="5" presStyleCnt="14">
        <dgm:presLayoutVars/>
      </dgm:prSet>
      <dgm:spPr/>
    </dgm:pt>
    <dgm:pt modelId="{77D9ACF7-F8B2-4154-9197-3FB761D5A83C}" type="pres">
      <dgm:prSet presAssocID="{72D75F50-223F-427B-9530-ACF4F23DB12B}" presName="sibTrans" presStyleCnt="0"/>
      <dgm:spPr/>
    </dgm:pt>
    <dgm:pt modelId="{7D5496C8-5A69-4BDC-802D-FBB1BC3FE506}" type="pres">
      <dgm:prSet presAssocID="{3B89CF24-E012-47A0-97EE-F4675A3BE8CC}" presName="compNode" presStyleCnt="0"/>
      <dgm:spPr/>
    </dgm:pt>
    <dgm:pt modelId="{B2040CB3-625C-45AB-A1FB-2AABA570C1DB}" type="pres">
      <dgm:prSet presAssocID="{3B89CF24-E012-47A0-97EE-F4675A3BE8C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E40C708-2EC1-4799-80D1-BC5B98B698AD}" type="pres">
      <dgm:prSet presAssocID="{3B89CF24-E012-47A0-97EE-F4675A3BE8CC}" presName="iconSpace" presStyleCnt="0"/>
      <dgm:spPr/>
    </dgm:pt>
    <dgm:pt modelId="{716CAAD9-6482-4E57-A499-A4F6CF3E10C2}" type="pres">
      <dgm:prSet presAssocID="{3B89CF24-E012-47A0-97EE-F4675A3BE8CC}" presName="parTx" presStyleLbl="revTx" presStyleIdx="6" presStyleCnt="14">
        <dgm:presLayoutVars>
          <dgm:chMax val="0"/>
          <dgm:chPref val="0"/>
        </dgm:presLayoutVars>
      </dgm:prSet>
      <dgm:spPr/>
    </dgm:pt>
    <dgm:pt modelId="{F6CF20FA-67AB-42F1-807E-314B9A0220AE}" type="pres">
      <dgm:prSet presAssocID="{3B89CF24-E012-47A0-97EE-F4675A3BE8CC}" presName="txSpace" presStyleCnt="0"/>
      <dgm:spPr/>
    </dgm:pt>
    <dgm:pt modelId="{4DBD488D-890A-4F19-B8A4-AB31D957EC7E}" type="pres">
      <dgm:prSet presAssocID="{3B89CF24-E012-47A0-97EE-F4675A3BE8CC}" presName="desTx" presStyleLbl="revTx" presStyleIdx="7" presStyleCnt="14">
        <dgm:presLayoutVars/>
      </dgm:prSet>
      <dgm:spPr/>
    </dgm:pt>
    <dgm:pt modelId="{13E8397D-61A7-4580-B9F6-53D6C72E0184}" type="pres">
      <dgm:prSet presAssocID="{2C154C11-2CC9-494A-937A-22F33C9AE99C}" presName="sibTrans" presStyleCnt="0"/>
      <dgm:spPr/>
    </dgm:pt>
    <dgm:pt modelId="{579C4E8F-AAC4-4197-A2D3-D03393841A04}" type="pres">
      <dgm:prSet presAssocID="{395FB238-3552-4AFA-AADE-79B182B46C19}" presName="compNode" presStyleCnt="0"/>
      <dgm:spPr/>
    </dgm:pt>
    <dgm:pt modelId="{D991065B-2C9A-4152-92F6-1F7309C8980E}" type="pres">
      <dgm:prSet presAssocID="{395FB238-3552-4AFA-AADE-79B182B46C1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8368C17-A110-4297-A3D8-83080A487DCB}" type="pres">
      <dgm:prSet presAssocID="{395FB238-3552-4AFA-AADE-79B182B46C19}" presName="iconSpace" presStyleCnt="0"/>
      <dgm:spPr/>
    </dgm:pt>
    <dgm:pt modelId="{699754B4-0E84-440B-AB91-63B76DD9DF0B}" type="pres">
      <dgm:prSet presAssocID="{395FB238-3552-4AFA-AADE-79B182B46C19}" presName="parTx" presStyleLbl="revTx" presStyleIdx="8" presStyleCnt="14">
        <dgm:presLayoutVars>
          <dgm:chMax val="0"/>
          <dgm:chPref val="0"/>
        </dgm:presLayoutVars>
      </dgm:prSet>
      <dgm:spPr/>
    </dgm:pt>
    <dgm:pt modelId="{96074701-C5C2-40DD-8089-66236FB7DCD9}" type="pres">
      <dgm:prSet presAssocID="{395FB238-3552-4AFA-AADE-79B182B46C19}" presName="txSpace" presStyleCnt="0"/>
      <dgm:spPr/>
    </dgm:pt>
    <dgm:pt modelId="{4CEA96EB-F7BC-4936-873F-6ECED6DC81F6}" type="pres">
      <dgm:prSet presAssocID="{395FB238-3552-4AFA-AADE-79B182B46C19}" presName="desTx" presStyleLbl="revTx" presStyleIdx="9" presStyleCnt="14">
        <dgm:presLayoutVars/>
      </dgm:prSet>
      <dgm:spPr/>
    </dgm:pt>
    <dgm:pt modelId="{193E051A-0455-4BE2-8EB7-7C0F0CF35531}" type="pres">
      <dgm:prSet presAssocID="{E987213B-5C8C-4F45-9371-E9A00AD97625}" presName="sibTrans" presStyleCnt="0"/>
      <dgm:spPr/>
    </dgm:pt>
    <dgm:pt modelId="{826D04B9-8864-405D-958E-5A6CE958DD59}" type="pres">
      <dgm:prSet presAssocID="{77140D83-F1E7-4D76-9127-5B69155BD463}" presName="compNode" presStyleCnt="0"/>
      <dgm:spPr/>
    </dgm:pt>
    <dgm:pt modelId="{E27389FE-E017-4EB7-9D8C-25D1F6BFA61F}" type="pres">
      <dgm:prSet presAssocID="{77140D83-F1E7-4D76-9127-5B69155BD46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62615EB7-8161-4A7E-83AD-AFCD2CD77DB3}" type="pres">
      <dgm:prSet presAssocID="{77140D83-F1E7-4D76-9127-5B69155BD463}" presName="iconSpace" presStyleCnt="0"/>
      <dgm:spPr/>
    </dgm:pt>
    <dgm:pt modelId="{A4339FE7-879F-4D67-8199-0CD0A274DAAD}" type="pres">
      <dgm:prSet presAssocID="{77140D83-F1E7-4D76-9127-5B69155BD463}" presName="parTx" presStyleLbl="revTx" presStyleIdx="10" presStyleCnt="14">
        <dgm:presLayoutVars>
          <dgm:chMax val="0"/>
          <dgm:chPref val="0"/>
        </dgm:presLayoutVars>
      </dgm:prSet>
      <dgm:spPr/>
    </dgm:pt>
    <dgm:pt modelId="{652F00A6-764E-49B9-8AB6-8E235C716D90}" type="pres">
      <dgm:prSet presAssocID="{77140D83-F1E7-4D76-9127-5B69155BD463}" presName="txSpace" presStyleCnt="0"/>
      <dgm:spPr/>
    </dgm:pt>
    <dgm:pt modelId="{8347EAF2-90A9-4CB4-8078-C9CB5A0EAF9B}" type="pres">
      <dgm:prSet presAssocID="{77140D83-F1E7-4D76-9127-5B69155BD463}" presName="desTx" presStyleLbl="revTx" presStyleIdx="11" presStyleCnt="14">
        <dgm:presLayoutVars/>
      </dgm:prSet>
      <dgm:spPr/>
    </dgm:pt>
    <dgm:pt modelId="{06712A73-FCB5-421D-8127-890648C8195B}" type="pres">
      <dgm:prSet presAssocID="{FEDB85B8-ABE6-4DB4-B841-0BA1377BA1F8}" presName="sibTrans" presStyleCnt="0"/>
      <dgm:spPr/>
    </dgm:pt>
    <dgm:pt modelId="{AD803250-28D5-4763-AE4F-1C344A90B36C}" type="pres">
      <dgm:prSet presAssocID="{8C3824F8-2108-44AC-943C-0D5D4628E46A}" presName="compNode" presStyleCnt="0"/>
      <dgm:spPr/>
    </dgm:pt>
    <dgm:pt modelId="{FA47545A-B466-4407-9EBA-3489422A9C3A}" type="pres">
      <dgm:prSet presAssocID="{8C3824F8-2108-44AC-943C-0D5D4628E46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CF46F5C-8CBC-442A-82E3-CC12C5BCD9F6}" type="pres">
      <dgm:prSet presAssocID="{8C3824F8-2108-44AC-943C-0D5D4628E46A}" presName="iconSpace" presStyleCnt="0"/>
      <dgm:spPr/>
    </dgm:pt>
    <dgm:pt modelId="{105E60A3-8209-4DD5-AE19-618DF7E9251F}" type="pres">
      <dgm:prSet presAssocID="{8C3824F8-2108-44AC-943C-0D5D4628E46A}" presName="parTx" presStyleLbl="revTx" presStyleIdx="12" presStyleCnt="14">
        <dgm:presLayoutVars>
          <dgm:chMax val="0"/>
          <dgm:chPref val="0"/>
        </dgm:presLayoutVars>
      </dgm:prSet>
      <dgm:spPr/>
    </dgm:pt>
    <dgm:pt modelId="{E4805BFE-601F-479C-B063-912F6649FF44}" type="pres">
      <dgm:prSet presAssocID="{8C3824F8-2108-44AC-943C-0D5D4628E46A}" presName="txSpace" presStyleCnt="0"/>
      <dgm:spPr/>
    </dgm:pt>
    <dgm:pt modelId="{02B0A576-AD0E-44CF-82DA-FB23524EE26F}" type="pres">
      <dgm:prSet presAssocID="{8C3824F8-2108-44AC-943C-0D5D4628E46A}" presName="desTx" presStyleLbl="revTx" presStyleIdx="13" presStyleCnt="14">
        <dgm:presLayoutVars/>
      </dgm:prSet>
      <dgm:spPr/>
    </dgm:pt>
  </dgm:ptLst>
  <dgm:cxnLst>
    <dgm:cxn modelId="{3768D508-B5F5-4CAE-A483-16656B32C545}" srcId="{8C3824F8-2108-44AC-943C-0D5D4628E46A}" destId="{0FF43D27-CA40-450E-A869-704A144224F8}" srcOrd="0" destOrd="0" parTransId="{7020349B-35A0-4118-A107-03F9B0CCD191}" sibTransId="{682CEEC8-8487-4761-B219-53E27EE0285B}"/>
    <dgm:cxn modelId="{6DDB230A-9C0B-4199-A5E6-E33076F989B7}" srcId="{2EDC9E4F-A7B2-4899-B92B-812AF872BAA8}" destId="{9161FE41-A5FE-4AD5-A1B1-AF2F70FC0445}" srcOrd="0" destOrd="0" parTransId="{EC019497-DB5A-4771-8873-A91B18011F24}" sibTransId="{1EE284B8-1942-4AB8-8009-62E7724AD2B1}"/>
    <dgm:cxn modelId="{35B11C24-617E-47DF-9802-DAB842CCF839}" srcId="{2EDC9E4F-A7B2-4899-B92B-812AF872BAA8}" destId="{395FB238-3552-4AFA-AADE-79B182B46C19}" srcOrd="4" destOrd="0" parTransId="{CF01E08C-EE53-4B1E-92DA-8BF14F70CF69}" sibTransId="{E987213B-5C8C-4F45-9371-E9A00AD97625}"/>
    <dgm:cxn modelId="{5382D153-F95C-4F15-84EB-BDDD02662E26}" srcId="{2EDC9E4F-A7B2-4899-B92B-812AF872BAA8}" destId="{77140D83-F1E7-4D76-9127-5B69155BD463}" srcOrd="5" destOrd="0" parTransId="{6F13B481-C59F-46C0-BDFA-29A092FB02E9}" sibTransId="{FEDB85B8-ABE6-4DB4-B841-0BA1377BA1F8}"/>
    <dgm:cxn modelId="{A6FD8958-291C-42A3-87F3-17EC7FB9F609}" type="presOf" srcId="{E923CCBA-4896-4CD6-95D1-9EFB4CA07400}" destId="{1E594885-9EF7-4236-BDE2-140F7C0C37BD}" srcOrd="0" destOrd="0" presId="urn:microsoft.com/office/officeart/2018/5/layout/CenteredIconLabelDescriptionList"/>
    <dgm:cxn modelId="{D854A57E-20CC-47E7-A470-E0E4B14610D7}" srcId="{2EDC9E4F-A7B2-4899-B92B-812AF872BAA8}" destId="{3B89CF24-E012-47A0-97EE-F4675A3BE8CC}" srcOrd="3" destOrd="0" parTransId="{1CD8221E-3858-454B-BB7E-32A1D80D59BC}" sibTransId="{2C154C11-2CC9-494A-937A-22F33C9AE99C}"/>
    <dgm:cxn modelId="{C4F44F8A-7297-4C57-9A5E-0488FCAAE0D4}" type="presOf" srcId="{2EDC9E4F-A7B2-4899-B92B-812AF872BAA8}" destId="{83420C1B-4F4A-463A-9C94-6008C83ED0B5}" srcOrd="0" destOrd="0" presId="urn:microsoft.com/office/officeart/2018/5/layout/CenteredIconLabelDescriptionList"/>
    <dgm:cxn modelId="{1BFED88A-1CB8-4CBB-A960-28D0C11D9D3A}" srcId="{2EDC9E4F-A7B2-4899-B92B-812AF872BAA8}" destId="{8C3824F8-2108-44AC-943C-0D5D4628E46A}" srcOrd="6" destOrd="0" parTransId="{46773D11-7675-4C61-AC06-977A74FB4943}" sibTransId="{780539FD-A5F7-4904-A335-A726B67FAC34}"/>
    <dgm:cxn modelId="{ECDFB28B-F713-4A12-BA2F-D1822127567B}" type="presOf" srcId="{8C3824F8-2108-44AC-943C-0D5D4628E46A}" destId="{105E60A3-8209-4DD5-AE19-618DF7E9251F}" srcOrd="0" destOrd="0" presId="urn:microsoft.com/office/officeart/2018/5/layout/CenteredIconLabelDescriptionList"/>
    <dgm:cxn modelId="{A6E9159E-A498-4827-80C6-C80EB2B162D8}" type="presOf" srcId="{0FF43D27-CA40-450E-A869-704A144224F8}" destId="{02B0A576-AD0E-44CF-82DA-FB23524EE26F}" srcOrd="0" destOrd="0" presId="urn:microsoft.com/office/officeart/2018/5/layout/CenteredIconLabelDescriptionList"/>
    <dgm:cxn modelId="{0DDD85A7-9E1B-4116-8EEF-1D883891B2AC}" type="presOf" srcId="{77140D83-F1E7-4D76-9127-5B69155BD463}" destId="{A4339FE7-879F-4D67-8199-0CD0A274DAAD}" srcOrd="0" destOrd="0" presId="urn:microsoft.com/office/officeart/2018/5/layout/CenteredIconLabelDescriptionList"/>
    <dgm:cxn modelId="{75756DB1-1BF3-4090-9A4C-C23062B0A9D7}" srcId="{2EDC9E4F-A7B2-4899-B92B-812AF872BAA8}" destId="{D397AE3C-EBAD-42B5-A8C2-4169F187ABA2}" srcOrd="2" destOrd="0" parTransId="{A233C82C-870F-443A-B216-0F019B4CE3A2}" sibTransId="{72D75F50-223F-427B-9530-ACF4F23DB12B}"/>
    <dgm:cxn modelId="{6EE830BA-0D51-4B67-96E3-E58208AB2DA1}" type="presOf" srcId="{9161FE41-A5FE-4AD5-A1B1-AF2F70FC0445}" destId="{C8C90AB8-EAE4-4387-A52E-DA3D1D8FFA8A}" srcOrd="0" destOrd="0" presId="urn:microsoft.com/office/officeart/2018/5/layout/CenteredIconLabelDescriptionList"/>
    <dgm:cxn modelId="{51DF5BC5-8DDE-4301-A058-361FB107E6E6}" type="presOf" srcId="{D397AE3C-EBAD-42B5-A8C2-4169F187ABA2}" destId="{7ED8A26D-74C2-47BA-A713-765E91F6E14D}" srcOrd="0" destOrd="0" presId="urn:microsoft.com/office/officeart/2018/5/layout/CenteredIconLabelDescriptionList"/>
    <dgm:cxn modelId="{5961A9D3-161B-4A11-B086-783AA7A376B7}" srcId="{2EDC9E4F-A7B2-4899-B92B-812AF872BAA8}" destId="{E923CCBA-4896-4CD6-95D1-9EFB4CA07400}" srcOrd="1" destOrd="0" parTransId="{215D8D10-23F6-414D-BF5F-ED9F7899892C}" sibTransId="{2698BB3D-BED0-401D-AB24-C279ACA1953A}"/>
    <dgm:cxn modelId="{E7D022E2-5BE0-4369-A08E-2734ED1C4B7D}" type="presOf" srcId="{3B89CF24-E012-47A0-97EE-F4675A3BE8CC}" destId="{716CAAD9-6482-4E57-A499-A4F6CF3E10C2}" srcOrd="0" destOrd="0" presId="urn:microsoft.com/office/officeart/2018/5/layout/CenteredIconLabelDescriptionList"/>
    <dgm:cxn modelId="{AD77EDEF-B221-4831-8FF3-36731A5E1A86}" type="presOf" srcId="{395FB238-3552-4AFA-AADE-79B182B46C19}" destId="{699754B4-0E84-440B-AB91-63B76DD9DF0B}" srcOrd="0" destOrd="0" presId="urn:microsoft.com/office/officeart/2018/5/layout/CenteredIconLabelDescriptionList"/>
    <dgm:cxn modelId="{275595DE-6135-47AE-9477-E227F2AA98E1}" type="presParOf" srcId="{83420C1B-4F4A-463A-9C94-6008C83ED0B5}" destId="{6F005892-430E-4F17-B554-B64136209D13}" srcOrd="0" destOrd="0" presId="urn:microsoft.com/office/officeart/2018/5/layout/CenteredIconLabelDescriptionList"/>
    <dgm:cxn modelId="{E935C42E-8D7D-42FB-8FD2-6D9BD1FFBB6C}" type="presParOf" srcId="{6F005892-430E-4F17-B554-B64136209D13}" destId="{A9033508-938B-48AE-80E0-18F4D73378A1}" srcOrd="0" destOrd="0" presId="urn:microsoft.com/office/officeart/2018/5/layout/CenteredIconLabelDescriptionList"/>
    <dgm:cxn modelId="{63E97E50-8C64-4CFF-A8F7-3DE71A643B38}" type="presParOf" srcId="{6F005892-430E-4F17-B554-B64136209D13}" destId="{E07DAB66-F20B-4C85-8E13-3D8758B9A5E1}" srcOrd="1" destOrd="0" presId="urn:microsoft.com/office/officeart/2018/5/layout/CenteredIconLabelDescriptionList"/>
    <dgm:cxn modelId="{4441A1C2-B9E2-4D94-AF82-41913761B07A}" type="presParOf" srcId="{6F005892-430E-4F17-B554-B64136209D13}" destId="{C8C90AB8-EAE4-4387-A52E-DA3D1D8FFA8A}" srcOrd="2" destOrd="0" presId="urn:microsoft.com/office/officeart/2018/5/layout/CenteredIconLabelDescriptionList"/>
    <dgm:cxn modelId="{943EC70F-45AD-4026-85F4-7C71FAFF9C08}" type="presParOf" srcId="{6F005892-430E-4F17-B554-B64136209D13}" destId="{1E59DB3B-21A8-4940-8CCC-23B5ABE7C25F}" srcOrd="3" destOrd="0" presId="urn:microsoft.com/office/officeart/2018/5/layout/CenteredIconLabelDescriptionList"/>
    <dgm:cxn modelId="{387E56D9-4670-4330-8B4D-BF158860EB5F}" type="presParOf" srcId="{6F005892-430E-4F17-B554-B64136209D13}" destId="{86D32A8A-0DD2-4DB7-B67E-6D4D5E96C904}" srcOrd="4" destOrd="0" presId="urn:microsoft.com/office/officeart/2018/5/layout/CenteredIconLabelDescriptionList"/>
    <dgm:cxn modelId="{D239503F-BFBA-45F7-B81F-55222BDD4FA7}" type="presParOf" srcId="{83420C1B-4F4A-463A-9C94-6008C83ED0B5}" destId="{D4E1811F-7AAB-4143-910D-8C8783C5BF8D}" srcOrd="1" destOrd="0" presId="urn:microsoft.com/office/officeart/2018/5/layout/CenteredIconLabelDescriptionList"/>
    <dgm:cxn modelId="{E6673716-A1B4-410C-8123-B2B5B24D3BF0}" type="presParOf" srcId="{83420C1B-4F4A-463A-9C94-6008C83ED0B5}" destId="{E5778D05-8287-4162-B804-37C22167C535}" srcOrd="2" destOrd="0" presId="urn:microsoft.com/office/officeart/2018/5/layout/CenteredIconLabelDescriptionList"/>
    <dgm:cxn modelId="{134A3BAF-720F-4A9C-A66C-2CC77897CAA9}" type="presParOf" srcId="{E5778D05-8287-4162-B804-37C22167C535}" destId="{962B51CD-9746-4494-ADD4-BDCE5F2F6F06}" srcOrd="0" destOrd="0" presId="urn:microsoft.com/office/officeart/2018/5/layout/CenteredIconLabelDescriptionList"/>
    <dgm:cxn modelId="{0D52B20B-14B3-4997-A78A-E255C976294F}" type="presParOf" srcId="{E5778D05-8287-4162-B804-37C22167C535}" destId="{A4050280-EC49-4FDF-8FA3-BC41D4438E76}" srcOrd="1" destOrd="0" presId="urn:microsoft.com/office/officeart/2018/5/layout/CenteredIconLabelDescriptionList"/>
    <dgm:cxn modelId="{2B2B76DF-4329-4703-B98B-62603BD35010}" type="presParOf" srcId="{E5778D05-8287-4162-B804-37C22167C535}" destId="{1E594885-9EF7-4236-BDE2-140F7C0C37BD}" srcOrd="2" destOrd="0" presId="urn:microsoft.com/office/officeart/2018/5/layout/CenteredIconLabelDescriptionList"/>
    <dgm:cxn modelId="{BF32E0CD-B6C9-4EE5-91C5-047C6B899C9C}" type="presParOf" srcId="{E5778D05-8287-4162-B804-37C22167C535}" destId="{6B7FDE56-9D2D-4655-B8E5-F53F97E48BD1}" srcOrd="3" destOrd="0" presId="urn:microsoft.com/office/officeart/2018/5/layout/CenteredIconLabelDescriptionList"/>
    <dgm:cxn modelId="{BEC0EAE8-8D19-416C-9103-022AF3DE2E41}" type="presParOf" srcId="{E5778D05-8287-4162-B804-37C22167C535}" destId="{D23464CA-F6C7-4615-9CEF-12DAD32373E6}" srcOrd="4" destOrd="0" presId="urn:microsoft.com/office/officeart/2018/5/layout/CenteredIconLabelDescriptionList"/>
    <dgm:cxn modelId="{5BC1090E-1488-4967-A190-CF13D2A1DB80}" type="presParOf" srcId="{83420C1B-4F4A-463A-9C94-6008C83ED0B5}" destId="{E724CB3C-F266-4591-AC9A-7859C0B9DE86}" srcOrd="3" destOrd="0" presId="urn:microsoft.com/office/officeart/2018/5/layout/CenteredIconLabelDescriptionList"/>
    <dgm:cxn modelId="{CDDA57B5-FC29-44F1-A1B0-4F53FD48F440}" type="presParOf" srcId="{83420C1B-4F4A-463A-9C94-6008C83ED0B5}" destId="{A8E5AA77-72EE-4B98-AA00-74B9FD053867}" srcOrd="4" destOrd="0" presId="urn:microsoft.com/office/officeart/2018/5/layout/CenteredIconLabelDescriptionList"/>
    <dgm:cxn modelId="{AFAD4AB2-EA2B-4ABA-A22D-BDF908E13169}" type="presParOf" srcId="{A8E5AA77-72EE-4B98-AA00-74B9FD053867}" destId="{DDA0AB87-12A7-4E49-96BF-BA3522E905F8}" srcOrd="0" destOrd="0" presId="urn:microsoft.com/office/officeart/2018/5/layout/CenteredIconLabelDescriptionList"/>
    <dgm:cxn modelId="{8DA4A84A-4BC1-4D8E-82A2-04D43C4E996F}" type="presParOf" srcId="{A8E5AA77-72EE-4B98-AA00-74B9FD053867}" destId="{91B7480E-31EB-4A2B-A30F-85830F9DACD3}" srcOrd="1" destOrd="0" presId="urn:microsoft.com/office/officeart/2018/5/layout/CenteredIconLabelDescriptionList"/>
    <dgm:cxn modelId="{97F9CE66-C17B-4493-8496-3A561BFB0586}" type="presParOf" srcId="{A8E5AA77-72EE-4B98-AA00-74B9FD053867}" destId="{7ED8A26D-74C2-47BA-A713-765E91F6E14D}" srcOrd="2" destOrd="0" presId="urn:microsoft.com/office/officeart/2018/5/layout/CenteredIconLabelDescriptionList"/>
    <dgm:cxn modelId="{C3C00282-C983-4B0B-84A0-A0A7CAA3F70F}" type="presParOf" srcId="{A8E5AA77-72EE-4B98-AA00-74B9FD053867}" destId="{0E29C9BA-5304-47A4-AE94-AF49046799F7}" srcOrd="3" destOrd="0" presId="urn:microsoft.com/office/officeart/2018/5/layout/CenteredIconLabelDescriptionList"/>
    <dgm:cxn modelId="{28D3FA8E-C9A8-446E-A927-E5D1CDFBDCDF}" type="presParOf" srcId="{A8E5AA77-72EE-4B98-AA00-74B9FD053867}" destId="{5565A8FE-DC64-4019-A120-82F5E4C3787C}" srcOrd="4" destOrd="0" presId="urn:microsoft.com/office/officeart/2018/5/layout/CenteredIconLabelDescriptionList"/>
    <dgm:cxn modelId="{B6D11CDA-77F8-4A9F-9669-0C4CFBB99C4E}" type="presParOf" srcId="{83420C1B-4F4A-463A-9C94-6008C83ED0B5}" destId="{77D9ACF7-F8B2-4154-9197-3FB761D5A83C}" srcOrd="5" destOrd="0" presId="urn:microsoft.com/office/officeart/2018/5/layout/CenteredIconLabelDescriptionList"/>
    <dgm:cxn modelId="{A02D470A-1A08-4CC0-B191-B5D40D7334C8}" type="presParOf" srcId="{83420C1B-4F4A-463A-9C94-6008C83ED0B5}" destId="{7D5496C8-5A69-4BDC-802D-FBB1BC3FE506}" srcOrd="6" destOrd="0" presId="urn:microsoft.com/office/officeart/2018/5/layout/CenteredIconLabelDescriptionList"/>
    <dgm:cxn modelId="{DC54E21D-C5BB-45E9-86F4-D9FC9029CC8D}" type="presParOf" srcId="{7D5496C8-5A69-4BDC-802D-FBB1BC3FE506}" destId="{B2040CB3-625C-45AB-A1FB-2AABA570C1DB}" srcOrd="0" destOrd="0" presId="urn:microsoft.com/office/officeart/2018/5/layout/CenteredIconLabelDescriptionList"/>
    <dgm:cxn modelId="{004036BA-3466-4DE6-BD5F-EFF6F112B412}" type="presParOf" srcId="{7D5496C8-5A69-4BDC-802D-FBB1BC3FE506}" destId="{BE40C708-2EC1-4799-80D1-BC5B98B698AD}" srcOrd="1" destOrd="0" presId="urn:microsoft.com/office/officeart/2018/5/layout/CenteredIconLabelDescriptionList"/>
    <dgm:cxn modelId="{0FA31929-9743-4D93-9E75-5CD5597C548A}" type="presParOf" srcId="{7D5496C8-5A69-4BDC-802D-FBB1BC3FE506}" destId="{716CAAD9-6482-4E57-A499-A4F6CF3E10C2}" srcOrd="2" destOrd="0" presId="urn:microsoft.com/office/officeart/2018/5/layout/CenteredIconLabelDescriptionList"/>
    <dgm:cxn modelId="{FA223A00-4C65-4690-8073-DCD115391726}" type="presParOf" srcId="{7D5496C8-5A69-4BDC-802D-FBB1BC3FE506}" destId="{F6CF20FA-67AB-42F1-807E-314B9A0220AE}" srcOrd="3" destOrd="0" presId="urn:microsoft.com/office/officeart/2018/5/layout/CenteredIconLabelDescriptionList"/>
    <dgm:cxn modelId="{C760EC4C-9A36-4A8D-B989-A9670286FC85}" type="presParOf" srcId="{7D5496C8-5A69-4BDC-802D-FBB1BC3FE506}" destId="{4DBD488D-890A-4F19-B8A4-AB31D957EC7E}" srcOrd="4" destOrd="0" presId="urn:microsoft.com/office/officeart/2018/5/layout/CenteredIconLabelDescriptionList"/>
    <dgm:cxn modelId="{F1F22D44-C482-4589-9883-F3A6C3CDEF1B}" type="presParOf" srcId="{83420C1B-4F4A-463A-9C94-6008C83ED0B5}" destId="{13E8397D-61A7-4580-B9F6-53D6C72E0184}" srcOrd="7" destOrd="0" presId="urn:microsoft.com/office/officeart/2018/5/layout/CenteredIconLabelDescriptionList"/>
    <dgm:cxn modelId="{D88305C1-D6E5-48F9-A4BB-C1B23FE0D5C0}" type="presParOf" srcId="{83420C1B-4F4A-463A-9C94-6008C83ED0B5}" destId="{579C4E8F-AAC4-4197-A2D3-D03393841A04}" srcOrd="8" destOrd="0" presId="urn:microsoft.com/office/officeart/2018/5/layout/CenteredIconLabelDescriptionList"/>
    <dgm:cxn modelId="{186FA1D3-12E1-4E9A-A113-33049478F9E1}" type="presParOf" srcId="{579C4E8F-AAC4-4197-A2D3-D03393841A04}" destId="{D991065B-2C9A-4152-92F6-1F7309C8980E}" srcOrd="0" destOrd="0" presId="urn:microsoft.com/office/officeart/2018/5/layout/CenteredIconLabelDescriptionList"/>
    <dgm:cxn modelId="{2258D370-33EA-476D-AA63-C3A6F9B82D63}" type="presParOf" srcId="{579C4E8F-AAC4-4197-A2D3-D03393841A04}" destId="{E8368C17-A110-4297-A3D8-83080A487DCB}" srcOrd="1" destOrd="0" presId="urn:microsoft.com/office/officeart/2018/5/layout/CenteredIconLabelDescriptionList"/>
    <dgm:cxn modelId="{06D93752-B6EB-4846-9DC6-8B120908F963}" type="presParOf" srcId="{579C4E8F-AAC4-4197-A2D3-D03393841A04}" destId="{699754B4-0E84-440B-AB91-63B76DD9DF0B}" srcOrd="2" destOrd="0" presId="urn:microsoft.com/office/officeart/2018/5/layout/CenteredIconLabelDescriptionList"/>
    <dgm:cxn modelId="{9EC21542-9D07-4F29-94E5-48B7272B120B}" type="presParOf" srcId="{579C4E8F-AAC4-4197-A2D3-D03393841A04}" destId="{96074701-C5C2-40DD-8089-66236FB7DCD9}" srcOrd="3" destOrd="0" presId="urn:microsoft.com/office/officeart/2018/5/layout/CenteredIconLabelDescriptionList"/>
    <dgm:cxn modelId="{3B966A06-3776-4752-9342-7231E943125E}" type="presParOf" srcId="{579C4E8F-AAC4-4197-A2D3-D03393841A04}" destId="{4CEA96EB-F7BC-4936-873F-6ECED6DC81F6}" srcOrd="4" destOrd="0" presId="urn:microsoft.com/office/officeart/2018/5/layout/CenteredIconLabelDescriptionList"/>
    <dgm:cxn modelId="{C4481C1B-2463-40FE-9E8E-2F0C63847443}" type="presParOf" srcId="{83420C1B-4F4A-463A-9C94-6008C83ED0B5}" destId="{193E051A-0455-4BE2-8EB7-7C0F0CF35531}" srcOrd="9" destOrd="0" presId="urn:microsoft.com/office/officeart/2018/5/layout/CenteredIconLabelDescriptionList"/>
    <dgm:cxn modelId="{706A81B7-0395-4B52-8986-E7A053A8D135}" type="presParOf" srcId="{83420C1B-4F4A-463A-9C94-6008C83ED0B5}" destId="{826D04B9-8864-405D-958E-5A6CE958DD59}" srcOrd="10" destOrd="0" presId="urn:microsoft.com/office/officeart/2018/5/layout/CenteredIconLabelDescriptionList"/>
    <dgm:cxn modelId="{570DACFB-CA6E-4E38-A52C-7A69D38017BB}" type="presParOf" srcId="{826D04B9-8864-405D-958E-5A6CE958DD59}" destId="{E27389FE-E017-4EB7-9D8C-25D1F6BFA61F}" srcOrd="0" destOrd="0" presId="urn:microsoft.com/office/officeart/2018/5/layout/CenteredIconLabelDescriptionList"/>
    <dgm:cxn modelId="{B0C63BDF-89B2-406A-9C7B-48440F3C3253}" type="presParOf" srcId="{826D04B9-8864-405D-958E-5A6CE958DD59}" destId="{62615EB7-8161-4A7E-83AD-AFCD2CD77DB3}" srcOrd="1" destOrd="0" presId="urn:microsoft.com/office/officeart/2018/5/layout/CenteredIconLabelDescriptionList"/>
    <dgm:cxn modelId="{73278505-26E3-4B12-83AB-32E98FAAA6FB}" type="presParOf" srcId="{826D04B9-8864-405D-958E-5A6CE958DD59}" destId="{A4339FE7-879F-4D67-8199-0CD0A274DAAD}" srcOrd="2" destOrd="0" presId="urn:microsoft.com/office/officeart/2018/5/layout/CenteredIconLabelDescriptionList"/>
    <dgm:cxn modelId="{0DF42940-C27B-43C6-A96E-629DDF2A6B08}" type="presParOf" srcId="{826D04B9-8864-405D-958E-5A6CE958DD59}" destId="{652F00A6-764E-49B9-8AB6-8E235C716D90}" srcOrd="3" destOrd="0" presId="urn:microsoft.com/office/officeart/2018/5/layout/CenteredIconLabelDescriptionList"/>
    <dgm:cxn modelId="{E02CE69A-6805-4B8D-99E0-AE96A0A8D26C}" type="presParOf" srcId="{826D04B9-8864-405D-958E-5A6CE958DD59}" destId="{8347EAF2-90A9-4CB4-8078-C9CB5A0EAF9B}" srcOrd="4" destOrd="0" presId="urn:microsoft.com/office/officeart/2018/5/layout/CenteredIconLabelDescriptionList"/>
    <dgm:cxn modelId="{3738D2B4-BB80-4E58-9C0C-B60337920F06}" type="presParOf" srcId="{83420C1B-4F4A-463A-9C94-6008C83ED0B5}" destId="{06712A73-FCB5-421D-8127-890648C8195B}" srcOrd="11" destOrd="0" presId="urn:microsoft.com/office/officeart/2018/5/layout/CenteredIconLabelDescriptionList"/>
    <dgm:cxn modelId="{BA3D07A5-82A9-4A58-A498-ABC82460F8FB}" type="presParOf" srcId="{83420C1B-4F4A-463A-9C94-6008C83ED0B5}" destId="{AD803250-28D5-4763-AE4F-1C344A90B36C}" srcOrd="12" destOrd="0" presId="urn:microsoft.com/office/officeart/2018/5/layout/CenteredIconLabelDescriptionList"/>
    <dgm:cxn modelId="{66BA38FD-E221-4D0A-8125-0615045CD919}" type="presParOf" srcId="{AD803250-28D5-4763-AE4F-1C344A90B36C}" destId="{FA47545A-B466-4407-9EBA-3489422A9C3A}" srcOrd="0" destOrd="0" presId="urn:microsoft.com/office/officeart/2018/5/layout/CenteredIconLabelDescriptionList"/>
    <dgm:cxn modelId="{A9BDA376-5868-4D3E-8EF6-1DF0FBE9F2C2}" type="presParOf" srcId="{AD803250-28D5-4763-AE4F-1C344A90B36C}" destId="{1CF46F5C-8CBC-442A-82E3-CC12C5BCD9F6}" srcOrd="1" destOrd="0" presId="urn:microsoft.com/office/officeart/2018/5/layout/CenteredIconLabelDescriptionList"/>
    <dgm:cxn modelId="{190DD283-3EE9-4182-A827-4334BD65FD6A}" type="presParOf" srcId="{AD803250-28D5-4763-AE4F-1C344A90B36C}" destId="{105E60A3-8209-4DD5-AE19-618DF7E9251F}" srcOrd="2" destOrd="0" presId="urn:microsoft.com/office/officeart/2018/5/layout/CenteredIconLabelDescriptionList"/>
    <dgm:cxn modelId="{98D9521D-3812-47A8-B8EC-4400EEF73202}" type="presParOf" srcId="{AD803250-28D5-4763-AE4F-1C344A90B36C}" destId="{E4805BFE-601F-479C-B063-912F6649FF44}" srcOrd="3" destOrd="0" presId="urn:microsoft.com/office/officeart/2018/5/layout/CenteredIconLabelDescriptionList"/>
    <dgm:cxn modelId="{07E89BCA-0190-4B70-953D-F943DEF25477}" type="presParOf" srcId="{AD803250-28D5-4763-AE4F-1C344A90B36C}" destId="{02B0A576-AD0E-44CF-82DA-FB23524EE26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FA86F7-AD37-488C-BBBE-5472CE6714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7E5F4-2270-43FF-8D88-B293B03953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Predictors of </a:t>
          </a:r>
          <a:r>
            <a:rPr lang="en-US" u="sng"/>
            <a:t>remission/ recovery </a:t>
          </a:r>
          <a:r>
            <a:rPr lang="en-US"/>
            <a:t>in bipolar disorder:</a:t>
          </a:r>
          <a:br>
            <a:rPr lang="en-US"/>
          </a:br>
          <a:r>
            <a:rPr lang="en-US"/>
            <a:t>	Caucasian ethnicity</a:t>
          </a:r>
          <a:br>
            <a:rPr lang="en-US"/>
          </a:br>
          <a:r>
            <a:rPr lang="en-US"/>
            <a:t>	Previous manic episode</a:t>
          </a:r>
          <a:br>
            <a:rPr lang="en-US"/>
          </a:br>
          <a:r>
            <a:rPr lang="en-US"/>
            <a:t>	Good social function </a:t>
          </a:r>
          <a:br>
            <a:rPr lang="en-US"/>
          </a:br>
          <a:r>
            <a:rPr lang="en-US"/>
            <a:t>	Out-patient treatment</a:t>
          </a:r>
          <a:br>
            <a:rPr lang="en-US"/>
          </a:br>
          <a:r>
            <a:rPr lang="en-US"/>
            <a:t>	Moderate life satisfaction </a:t>
          </a:r>
          <a:br>
            <a:rPr lang="en-US"/>
          </a:br>
          <a:endParaRPr lang="en-US"/>
        </a:p>
      </dgm:t>
    </dgm:pt>
    <dgm:pt modelId="{BD23DE73-A61B-48A2-A6E5-C38EA209AF5D}" type="parTrans" cxnId="{3F672A15-BCA3-41F1-B674-D53C06D958D5}">
      <dgm:prSet/>
      <dgm:spPr/>
      <dgm:t>
        <a:bodyPr/>
        <a:lstStyle/>
        <a:p>
          <a:endParaRPr lang="en-US"/>
        </a:p>
      </dgm:t>
    </dgm:pt>
    <dgm:pt modelId="{AF4FCC62-2FE4-4739-9139-357A1315783A}" type="sibTrans" cxnId="{3F672A15-BCA3-41F1-B674-D53C06D958D5}">
      <dgm:prSet/>
      <dgm:spPr/>
      <dgm:t>
        <a:bodyPr/>
        <a:lstStyle/>
        <a:p>
          <a:endParaRPr lang="en-US"/>
        </a:p>
      </dgm:t>
    </dgm:pt>
    <dgm:pt modelId="{0BA97704-18BD-42D5-95EC-94E2FB900E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those on Lithium long-term</a:t>
          </a:r>
          <a:r>
            <a:rPr lang="en-US" u="sng"/>
            <a:t>, relapse </a:t>
          </a:r>
          <a:r>
            <a:rPr lang="en-US"/>
            <a:t>related to:</a:t>
          </a:r>
          <a:br>
            <a:rPr lang="en-US"/>
          </a:br>
          <a:r>
            <a:rPr lang="en-US"/>
            <a:t>	Atypical features (such as psychosis)</a:t>
          </a:r>
          <a:br>
            <a:rPr lang="en-US"/>
          </a:br>
          <a:r>
            <a:rPr lang="en-US"/>
            <a:t>	Inter-episode symptoms</a:t>
          </a:r>
          <a:br>
            <a:rPr lang="en-US"/>
          </a:br>
          <a:r>
            <a:rPr lang="en-US"/>
            <a:t>	Rapid-cycling</a:t>
          </a:r>
        </a:p>
      </dgm:t>
    </dgm:pt>
    <dgm:pt modelId="{734D9D76-76FE-4775-8D6D-D47D665CF311}" type="parTrans" cxnId="{6266A9B3-2DF1-4617-B2D8-9839ED409033}">
      <dgm:prSet/>
      <dgm:spPr/>
      <dgm:t>
        <a:bodyPr/>
        <a:lstStyle/>
        <a:p>
          <a:endParaRPr lang="en-US"/>
        </a:p>
      </dgm:t>
    </dgm:pt>
    <dgm:pt modelId="{A4481285-229A-4112-9FBA-618EE3146DBF}" type="sibTrans" cxnId="{6266A9B3-2DF1-4617-B2D8-9839ED409033}">
      <dgm:prSet/>
      <dgm:spPr/>
      <dgm:t>
        <a:bodyPr/>
        <a:lstStyle/>
        <a:p>
          <a:endParaRPr lang="en-US"/>
        </a:p>
      </dgm:t>
    </dgm:pt>
    <dgm:pt modelId="{B142FF42-4CE8-4839-A69E-ACAD6022C74D}" type="pres">
      <dgm:prSet presAssocID="{27FA86F7-AD37-488C-BBBE-5472CE6714E1}" presName="root" presStyleCnt="0">
        <dgm:presLayoutVars>
          <dgm:dir/>
          <dgm:resizeHandles val="exact"/>
        </dgm:presLayoutVars>
      </dgm:prSet>
      <dgm:spPr/>
    </dgm:pt>
    <dgm:pt modelId="{AAF53C7D-3C80-4FA8-B2A4-34AA9CDA237A}" type="pres">
      <dgm:prSet presAssocID="{0337E5F4-2270-43FF-8D88-B293B0395397}" presName="compNode" presStyleCnt="0"/>
      <dgm:spPr/>
    </dgm:pt>
    <dgm:pt modelId="{F6931128-0F70-45B8-AA4C-F3FF5354371F}" type="pres">
      <dgm:prSet presAssocID="{0337E5F4-2270-43FF-8D88-B293B0395397}" presName="bgRect" presStyleLbl="bgShp" presStyleIdx="0" presStyleCnt="2"/>
      <dgm:spPr/>
    </dgm:pt>
    <dgm:pt modelId="{8BAC63D6-AB69-497F-890B-3152BB6B12E5}" type="pres">
      <dgm:prSet presAssocID="{0337E5F4-2270-43FF-8D88-B293B03953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1E32861-A823-46EF-A2E4-28BF25B70392}" type="pres">
      <dgm:prSet presAssocID="{0337E5F4-2270-43FF-8D88-B293B0395397}" presName="spaceRect" presStyleCnt="0"/>
      <dgm:spPr/>
    </dgm:pt>
    <dgm:pt modelId="{F281C0FA-3504-49F1-98A7-DFC70BAAD04C}" type="pres">
      <dgm:prSet presAssocID="{0337E5F4-2270-43FF-8D88-B293B0395397}" presName="parTx" presStyleLbl="revTx" presStyleIdx="0" presStyleCnt="2">
        <dgm:presLayoutVars>
          <dgm:chMax val="0"/>
          <dgm:chPref val="0"/>
        </dgm:presLayoutVars>
      </dgm:prSet>
      <dgm:spPr/>
    </dgm:pt>
    <dgm:pt modelId="{6878FD76-6919-43AA-82E8-ADF53426EFBE}" type="pres">
      <dgm:prSet presAssocID="{AF4FCC62-2FE4-4739-9139-357A1315783A}" presName="sibTrans" presStyleCnt="0"/>
      <dgm:spPr/>
    </dgm:pt>
    <dgm:pt modelId="{DB090640-C36B-440A-8BAA-853F5E83042D}" type="pres">
      <dgm:prSet presAssocID="{0BA97704-18BD-42D5-95EC-94E2FB900E59}" presName="compNode" presStyleCnt="0"/>
      <dgm:spPr/>
    </dgm:pt>
    <dgm:pt modelId="{270889FB-A802-4E14-97A1-91F4E3B83C26}" type="pres">
      <dgm:prSet presAssocID="{0BA97704-18BD-42D5-95EC-94E2FB900E59}" presName="bgRect" presStyleLbl="bgShp" presStyleIdx="1" presStyleCnt="2"/>
      <dgm:spPr/>
    </dgm:pt>
    <dgm:pt modelId="{ED2C5F12-0DFB-4EBE-AAB4-BA76A41222B6}" type="pres">
      <dgm:prSet presAssocID="{0BA97704-18BD-42D5-95EC-94E2FB900E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F6242CA-83BF-4CF8-87EA-9E1C78E9AFF2}" type="pres">
      <dgm:prSet presAssocID="{0BA97704-18BD-42D5-95EC-94E2FB900E59}" presName="spaceRect" presStyleCnt="0"/>
      <dgm:spPr/>
    </dgm:pt>
    <dgm:pt modelId="{081D2976-B403-47C9-AB64-942C3EADE85C}" type="pres">
      <dgm:prSet presAssocID="{0BA97704-18BD-42D5-95EC-94E2FB900E5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F672A15-BCA3-41F1-B674-D53C06D958D5}" srcId="{27FA86F7-AD37-488C-BBBE-5472CE6714E1}" destId="{0337E5F4-2270-43FF-8D88-B293B0395397}" srcOrd="0" destOrd="0" parTransId="{BD23DE73-A61B-48A2-A6E5-C38EA209AF5D}" sibTransId="{AF4FCC62-2FE4-4739-9139-357A1315783A}"/>
    <dgm:cxn modelId="{8638D151-EA1A-4B3E-9A2F-C716B11BFBAA}" type="presOf" srcId="{0337E5F4-2270-43FF-8D88-B293B0395397}" destId="{F281C0FA-3504-49F1-98A7-DFC70BAAD04C}" srcOrd="0" destOrd="0" presId="urn:microsoft.com/office/officeart/2018/2/layout/IconVerticalSolidList"/>
    <dgm:cxn modelId="{8C0BB7A3-C45A-46BA-AC26-513F52F7CB20}" type="presOf" srcId="{0BA97704-18BD-42D5-95EC-94E2FB900E59}" destId="{081D2976-B403-47C9-AB64-942C3EADE85C}" srcOrd="0" destOrd="0" presId="urn:microsoft.com/office/officeart/2018/2/layout/IconVerticalSolidList"/>
    <dgm:cxn modelId="{6266A9B3-2DF1-4617-B2D8-9839ED409033}" srcId="{27FA86F7-AD37-488C-BBBE-5472CE6714E1}" destId="{0BA97704-18BD-42D5-95EC-94E2FB900E59}" srcOrd="1" destOrd="0" parTransId="{734D9D76-76FE-4775-8D6D-D47D665CF311}" sibTransId="{A4481285-229A-4112-9FBA-618EE3146DBF}"/>
    <dgm:cxn modelId="{06BBA3C4-391E-46E0-B1C8-6158CD46E1BD}" type="presOf" srcId="{27FA86F7-AD37-488C-BBBE-5472CE6714E1}" destId="{B142FF42-4CE8-4839-A69E-ACAD6022C74D}" srcOrd="0" destOrd="0" presId="urn:microsoft.com/office/officeart/2018/2/layout/IconVerticalSolidList"/>
    <dgm:cxn modelId="{43BD061B-63EA-4579-B330-4DC979098106}" type="presParOf" srcId="{B142FF42-4CE8-4839-A69E-ACAD6022C74D}" destId="{AAF53C7D-3C80-4FA8-B2A4-34AA9CDA237A}" srcOrd="0" destOrd="0" presId="urn:microsoft.com/office/officeart/2018/2/layout/IconVerticalSolidList"/>
    <dgm:cxn modelId="{7502E684-01B1-4228-8670-D54F49C45176}" type="presParOf" srcId="{AAF53C7D-3C80-4FA8-B2A4-34AA9CDA237A}" destId="{F6931128-0F70-45B8-AA4C-F3FF5354371F}" srcOrd="0" destOrd="0" presId="urn:microsoft.com/office/officeart/2018/2/layout/IconVerticalSolidList"/>
    <dgm:cxn modelId="{FDB3627B-4B07-4770-AB54-441D6F39D6F6}" type="presParOf" srcId="{AAF53C7D-3C80-4FA8-B2A4-34AA9CDA237A}" destId="{8BAC63D6-AB69-497F-890B-3152BB6B12E5}" srcOrd="1" destOrd="0" presId="urn:microsoft.com/office/officeart/2018/2/layout/IconVerticalSolidList"/>
    <dgm:cxn modelId="{BB0CC139-07CC-4983-B164-EC60010928EF}" type="presParOf" srcId="{AAF53C7D-3C80-4FA8-B2A4-34AA9CDA237A}" destId="{91E32861-A823-46EF-A2E4-28BF25B70392}" srcOrd="2" destOrd="0" presId="urn:microsoft.com/office/officeart/2018/2/layout/IconVerticalSolidList"/>
    <dgm:cxn modelId="{29412DBD-BA9B-413D-871D-02F80F74155C}" type="presParOf" srcId="{AAF53C7D-3C80-4FA8-B2A4-34AA9CDA237A}" destId="{F281C0FA-3504-49F1-98A7-DFC70BAAD04C}" srcOrd="3" destOrd="0" presId="urn:microsoft.com/office/officeart/2018/2/layout/IconVerticalSolidList"/>
    <dgm:cxn modelId="{5CABE1BE-2CD6-439E-A846-702A4A74401D}" type="presParOf" srcId="{B142FF42-4CE8-4839-A69E-ACAD6022C74D}" destId="{6878FD76-6919-43AA-82E8-ADF53426EFBE}" srcOrd="1" destOrd="0" presId="urn:microsoft.com/office/officeart/2018/2/layout/IconVerticalSolidList"/>
    <dgm:cxn modelId="{FB7D9115-AB12-4CB1-ACB2-F55090477B59}" type="presParOf" srcId="{B142FF42-4CE8-4839-A69E-ACAD6022C74D}" destId="{DB090640-C36B-440A-8BAA-853F5E83042D}" srcOrd="2" destOrd="0" presId="urn:microsoft.com/office/officeart/2018/2/layout/IconVerticalSolidList"/>
    <dgm:cxn modelId="{97DA204E-18B3-4112-920D-2116648E524D}" type="presParOf" srcId="{DB090640-C36B-440A-8BAA-853F5E83042D}" destId="{270889FB-A802-4E14-97A1-91F4E3B83C26}" srcOrd="0" destOrd="0" presId="urn:microsoft.com/office/officeart/2018/2/layout/IconVerticalSolidList"/>
    <dgm:cxn modelId="{843A255F-F7C0-4FBA-93B3-CD52F3C52881}" type="presParOf" srcId="{DB090640-C36B-440A-8BAA-853F5E83042D}" destId="{ED2C5F12-0DFB-4EBE-AAB4-BA76A41222B6}" srcOrd="1" destOrd="0" presId="urn:microsoft.com/office/officeart/2018/2/layout/IconVerticalSolidList"/>
    <dgm:cxn modelId="{6168583C-759B-41C7-9C4B-1BCB3CB30633}" type="presParOf" srcId="{DB090640-C36B-440A-8BAA-853F5E83042D}" destId="{AF6242CA-83BF-4CF8-87EA-9E1C78E9AFF2}" srcOrd="2" destOrd="0" presId="urn:microsoft.com/office/officeart/2018/2/layout/IconVerticalSolidList"/>
    <dgm:cxn modelId="{6597FA50-AF57-4285-8716-52F4BB49A0FC}" type="presParOf" srcId="{DB090640-C36B-440A-8BAA-853F5E83042D}" destId="{081D2976-B403-47C9-AB64-942C3EADE8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8E48C-1BAA-4882-92E0-1BDD930F76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8F2C23-BC53-48AA-8B41-B14448914082}">
      <dgm:prSet/>
      <dgm:spPr/>
      <dgm:t>
        <a:bodyPr/>
        <a:lstStyle/>
        <a:p>
          <a:r>
            <a:rPr lang="en-US"/>
            <a:t>Mood Disorder Questionnaire (MDQ)</a:t>
          </a:r>
        </a:p>
      </dgm:t>
    </dgm:pt>
    <dgm:pt modelId="{3A8F4E43-1EC5-41D6-9215-85611EB54C45}" type="parTrans" cxnId="{F25C9DB5-11BB-4675-82B8-BA82B11EB9F0}">
      <dgm:prSet/>
      <dgm:spPr/>
      <dgm:t>
        <a:bodyPr/>
        <a:lstStyle/>
        <a:p>
          <a:endParaRPr lang="en-US"/>
        </a:p>
      </dgm:t>
    </dgm:pt>
    <dgm:pt modelId="{07265513-9402-4A80-B73E-41A51CBA018D}" type="sibTrans" cxnId="{F25C9DB5-11BB-4675-82B8-BA82B11EB9F0}">
      <dgm:prSet/>
      <dgm:spPr/>
      <dgm:t>
        <a:bodyPr/>
        <a:lstStyle/>
        <a:p>
          <a:endParaRPr lang="en-US"/>
        </a:p>
      </dgm:t>
    </dgm:pt>
    <dgm:pt modelId="{650F7008-17E5-4746-A269-345E32068BFF}">
      <dgm:prSet/>
      <dgm:spPr/>
      <dgm:t>
        <a:bodyPr/>
        <a:lstStyle/>
        <a:p>
          <a:r>
            <a:rPr lang="en-US"/>
            <a:t>Mental health center: sensitivity 66%, specificity 76%</a:t>
          </a:r>
        </a:p>
      </dgm:t>
    </dgm:pt>
    <dgm:pt modelId="{5DB62B27-7541-453F-B8DC-C0EC534F1C28}" type="parTrans" cxnId="{B9DE6726-8126-460C-8F24-E1C6FAC0FA76}">
      <dgm:prSet/>
      <dgm:spPr/>
      <dgm:t>
        <a:bodyPr/>
        <a:lstStyle/>
        <a:p>
          <a:endParaRPr lang="en-US"/>
        </a:p>
      </dgm:t>
    </dgm:pt>
    <dgm:pt modelId="{42B97DD5-60C1-48B3-8765-EEC6DBE9C144}" type="sibTrans" cxnId="{B9DE6726-8126-460C-8F24-E1C6FAC0FA76}">
      <dgm:prSet/>
      <dgm:spPr/>
      <dgm:t>
        <a:bodyPr/>
        <a:lstStyle/>
        <a:p>
          <a:endParaRPr lang="en-US"/>
        </a:p>
      </dgm:t>
    </dgm:pt>
    <dgm:pt modelId="{902CCC0E-3CE4-498C-9751-43DC5E8B5DB7}">
      <dgm:prSet/>
      <dgm:spPr/>
      <dgm:t>
        <a:bodyPr/>
        <a:lstStyle/>
        <a:p>
          <a:r>
            <a:rPr lang="en-US"/>
            <a:t>Primary care center: sensitivity 43%, specificity 95%</a:t>
          </a:r>
        </a:p>
      </dgm:t>
    </dgm:pt>
    <dgm:pt modelId="{FAD0AE1B-313E-4071-A963-EF724ACCB8A7}" type="parTrans" cxnId="{90847B28-080D-4F17-88EB-A5C2D3D83DB7}">
      <dgm:prSet/>
      <dgm:spPr/>
      <dgm:t>
        <a:bodyPr/>
        <a:lstStyle/>
        <a:p>
          <a:endParaRPr lang="en-US"/>
        </a:p>
      </dgm:t>
    </dgm:pt>
    <dgm:pt modelId="{E2673046-B0A1-4A25-B90E-B3C35BF2E25F}" type="sibTrans" cxnId="{90847B28-080D-4F17-88EB-A5C2D3D83DB7}">
      <dgm:prSet/>
      <dgm:spPr/>
      <dgm:t>
        <a:bodyPr/>
        <a:lstStyle/>
        <a:p>
          <a:endParaRPr lang="en-US"/>
        </a:p>
      </dgm:t>
    </dgm:pt>
    <dgm:pt modelId="{1D035A23-0B72-491C-9A5C-3D20A6F19DFF}">
      <dgm:prSet/>
      <dgm:spPr/>
      <dgm:t>
        <a:bodyPr/>
        <a:lstStyle/>
        <a:p>
          <a:r>
            <a:rPr lang="en-US"/>
            <a:t>Hypomania symptom checklist (HCL-32)</a:t>
          </a:r>
        </a:p>
      </dgm:t>
    </dgm:pt>
    <dgm:pt modelId="{274D3A6F-6E63-45A8-A0C7-005278DB081E}" type="parTrans" cxnId="{99ECD451-E206-47FF-A96F-46DEE8011ED3}">
      <dgm:prSet/>
      <dgm:spPr/>
      <dgm:t>
        <a:bodyPr/>
        <a:lstStyle/>
        <a:p>
          <a:endParaRPr lang="en-US"/>
        </a:p>
      </dgm:t>
    </dgm:pt>
    <dgm:pt modelId="{275F063E-8FEB-482E-881D-BCB06B096E9B}" type="sibTrans" cxnId="{99ECD451-E206-47FF-A96F-46DEE8011ED3}">
      <dgm:prSet/>
      <dgm:spPr/>
      <dgm:t>
        <a:bodyPr/>
        <a:lstStyle/>
        <a:p>
          <a:endParaRPr lang="en-US"/>
        </a:p>
      </dgm:t>
    </dgm:pt>
    <dgm:pt modelId="{DA9B2001-368D-478A-ADF9-B1ABF632FA0C}">
      <dgm:prSet/>
      <dgm:spPr/>
      <dgm:t>
        <a:bodyPr/>
        <a:lstStyle/>
        <a:p>
          <a:r>
            <a:rPr lang="en-US"/>
            <a:t>Mental health center: sensitivity 81%, specificity 67%</a:t>
          </a:r>
        </a:p>
      </dgm:t>
    </dgm:pt>
    <dgm:pt modelId="{8AEADC2F-FFFF-4740-AE71-7FB84AD0B660}" type="parTrans" cxnId="{CA9098E0-10BA-410D-9927-401789F6F570}">
      <dgm:prSet/>
      <dgm:spPr/>
      <dgm:t>
        <a:bodyPr/>
        <a:lstStyle/>
        <a:p>
          <a:endParaRPr lang="en-US"/>
        </a:p>
      </dgm:t>
    </dgm:pt>
    <dgm:pt modelId="{82AA32B6-C113-4884-A57B-E9F1134D8782}" type="sibTrans" cxnId="{CA9098E0-10BA-410D-9927-401789F6F570}">
      <dgm:prSet/>
      <dgm:spPr/>
      <dgm:t>
        <a:bodyPr/>
        <a:lstStyle/>
        <a:p>
          <a:endParaRPr lang="en-US"/>
        </a:p>
      </dgm:t>
    </dgm:pt>
    <dgm:pt modelId="{07FEBB7F-CF6B-45A0-8A04-38C38D8C3264}">
      <dgm:prSet/>
      <dgm:spPr/>
      <dgm:t>
        <a:bodyPr/>
        <a:lstStyle/>
        <a:p>
          <a:r>
            <a:rPr lang="en-US"/>
            <a:t>Bipolar spectrum diagnostic scale (BSDS)</a:t>
          </a:r>
        </a:p>
      </dgm:t>
    </dgm:pt>
    <dgm:pt modelId="{9FC0B1BB-9E75-4E2C-8F26-E98C9CE548AC}" type="parTrans" cxnId="{0F7BB5FD-6BE7-454B-881B-8270A34A4D3E}">
      <dgm:prSet/>
      <dgm:spPr/>
      <dgm:t>
        <a:bodyPr/>
        <a:lstStyle/>
        <a:p>
          <a:endParaRPr lang="en-US"/>
        </a:p>
      </dgm:t>
    </dgm:pt>
    <dgm:pt modelId="{C0B8F867-C0BF-436B-9CEC-8999FBEB090F}" type="sibTrans" cxnId="{0F7BB5FD-6BE7-454B-881B-8270A34A4D3E}">
      <dgm:prSet/>
      <dgm:spPr/>
      <dgm:t>
        <a:bodyPr/>
        <a:lstStyle/>
        <a:p>
          <a:endParaRPr lang="en-US"/>
        </a:p>
      </dgm:t>
    </dgm:pt>
    <dgm:pt modelId="{9F31E8A6-1D82-4A5D-A519-A10F9BDA0C69}">
      <dgm:prSet/>
      <dgm:spPr/>
      <dgm:t>
        <a:bodyPr/>
        <a:lstStyle/>
        <a:p>
          <a:r>
            <a:rPr lang="en-US"/>
            <a:t>Mental health center: sensitivity 69%, specificity 86%</a:t>
          </a:r>
        </a:p>
      </dgm:t>
    </dgm:pt>
    <dgm:pt modelId="{C2961FFE-6933-451D-BF51-535407FDD019}" type="parTrans" cxnId="{A0EA14C2-9D3F-4736-9F68-96125B43CF37}">
      <dgm:prSet/>
      <dgm:spPr/>
      <dgm:t>
        <a:bodyPr/>
        <a:lstStyle/>
        <a:p>
          <a:endParaRPr lang="en-US"/>
        </a:p>
      </dgm:t>
    </dgm:pt>
    <dgm:pt modelId="{B5C74A1B-8F46-4044-AAF1-3ABD5D4AC49B}" type="sibTrans" cxnId="{A0EA14C2-9D3F-4736-9F68-96125B43CF37}">
      <dgm:prSet/>
      <dgm:spPr/>
      <dgm:t>
        <a:bodyPr/>
        <a:lstStyle/>
        <a:p>
          <a:endParaRPr lang="en-US"/>
        </a:p>
      </dgm:t>
    </dgm:pt>
    <dgm:pt modelId="{DB33ECB5-0BF0-408D-BBAC-847ED3857D3C}" type="pres">
      <dgm:prSet presAssocID="{C168E48C-1BAA-4882-92E0-1BDD930F7686}" presName="root" presStyleCnt="0">
        <dgm:presLayoutVars>
          <dgm:dir/>
          <dgm:resizeHandles val="exact"/>
        </dgm:presLayoutVars>
      </dgm:prSet>
      <dgm:spPr/>
    </dgm:pt>
    <dgm:pt modelId="{F60CA324-8E05-4573-BA24-51ADA672B507}" type="pres">
      <dgm:prSet presAssocID="{5B8F2C23-BC53-48AA-8B41-B14448914082}" presName="compNode" presStyleCnt="0"/>
      <dgm:spPr/>
    </dgm:pt>
    <dgm:pt modelId="{2D464F84-AAB7-470C-A388-11C94AD41429}" type="pres">
      <dgm:prSet presAssocID="{5B8F2C23-BC53-48AA-8B41-B14448914082}" presName="bgRect" presStyleLbl="bgShp" presStyleIdx="0" presStyleCnt="3"/>
      <dgm:spPr/>
    </dgm:pt>
    <dgm:pt modelId="{56778004-9929-4289-8F2F-C9125E652F27}" type="pres">
      <dgm:prSet presAssocID="{5B8F2C23-BC53-48AA-8B41-B144489140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F84BDBE-9B43-42C1-A9AD-3F8FFCB5165C}" type="pres">
      <dgm:prSet presAssocID="{5B8F2C23-BC53-48AA-8B41-B14448914082}" presName="spaceRect" presStyleCnt="0"/>
      <dgm:spPr/>
    </dgm:pt>
    <dgm:pt modelId="{74317F8C-B8C6-4836-8664-A2AD9764DC3C}" type="pres">
      <dgm:prSet presAssocID="{5B8F2C23-BC53-48AA-8B41-B14448914082}" presName="parTx" presStyleLbl="revTx" presStyleIdx="0" presStyleCnt="6">
        <dgm:presLayoutVars>
          <dgm:chMax val="0"/>
          <dgm:chPref val="0"/>
        </dgm:presLayoutVars>
      </dgm:prSet>
      <dgm:spPr/>
    </dgm:pt>
    <dgm:pt modelId="{C7B5FE73-664F-4B00-B79A-D2317ACF8E20}" type="pres">
      <dgm:prSet presAssocID="{5B8F2C23-BC53-48AA-8B41-B14448914082}" presName="desTx" presStyleLbl="revTx" presStyleIdx="1" presStyleCnt="6">
        <dgm:presLayoutVars/>
      </dgm:prSet>
      <dgm:spPr/>
    </dgm:pt>
    <dgm:pt modelId="{C6C1BAB5-0BB6-441D-8959-7A6CAED32DE5}" type="pres">
      <dgm:prSet presAssocID="{07265513-9402-4A80-B73E-41A51CBA018D}" presName="sibTrans" presStyleCnt="0"/>
      <dgm:spPr/>
    </dgm:pt>
    <dgm:pt modelId="{DD124D9D-713E-48BA-89ED-E4D2A885E034}" type="pres">
      <dgm:prSet presAssocID="{1D035A23-0B72-491C-9A5C-3D20A6F19DFF}" presName="compNode" presStyleCnt="0"/>
      <dgm:spPr/>
    </dgm:pt>
    <dgm:pt modelId="{5849BCAE-1A73-4449-B75B-5C8D768B38E0}" type="pres">
      <dgm:prSet presAssocID="{1D035A23-0B72-491C-9A5C-3D20A6F19DFF}" presName="bgRect" presStyleLbl="bgShp" presStyleIdx="1" presStyleCnt="3"/>
      <dgm:spPr/>
    </dgm:pt>
    <dgm:pt modelId="{CF278413-D38E-4679-A259-4E61586165E1}" type="pres">
      <dgm:prSet presAssocID="{1D035A23-0B72-491C-9A5C-3D20A6F19D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5A8D94C-4F3E-4A4F-AF50-F7F5B23D82D4}" type="pres">
      <dgm:prSet presAssocID="{1D035A23-0B72-491C-9A5C-3D20A6F19DFF}" presName="spaceRect" presStyleCnt="0"/>
      <dgm:spPr/>
    </dgm:pt>
    <dgm:pt modelId="{2F6BF14A-5A50-4007-8710-95AE4458EF6C}" type="pres">
      <dgm:prSet presAssocID="{1D035A23-0B72-491C-9A5C-3D20A6F19DFF}" presName="parTx" presStyleLbl="revTx" presStyleIdx="2" presStyleCnt="6">
        <dgm:presLayoutVars>
          <dgm:chMax val="0"/>
          <dgm:chPref val="0"/>
        </dgm:presLayoutVars>
      </dgm:prSet>
      <dgm:spPr/>
    </dgm:pt>
    <dgm:pt modelId="{1B68F475-9695-478A-8E1B-3DF885B08579}" type="pres">
      <dgm:prSet presAssocID="{1D035A23-0B72-491C-9A5C-3D20A6F19DFF}" presName="desTx" presStyleLbl="revTx" presStyleIdx="3" presStyleCnt="6">
        <dgm:presLayoutVars/>
      </dgm:prSet>
      <dgm:spPr/>
    </dgm:pt>
    <dgm:pt modelId="{56F0CD82-D9FB-4ECB-A297-62AE34A0D306}" type="pres">
      <dgm:prSet presAssocID="{275F063E-8FEB-482E-881D-BCB06B096E9B}" presName="sibTrans" presStyleCnt="0"/>
      <dgm:spPr/>
    </dgm:pt>
    <dgm:pt modelId="{CA9CD3B0-CA5C-451D-BE2D-66A02E2C6807}" type="pres">
      <dgm:prSet presAssocID="{07FEBB7F-CF6B-45A0-8A04-38C38D8C3264}" presName="compNode" presStyleCnt="0"/>
      <dgm:spPr/>
    </dgm:pt>
    <dgm:pt modelId="{B6093CFD-16DE-46CB-BD20-D5479CA9DC2F}" type="pres">
      <dgm:prSet presAssocID="{07FEBB7F-CF6B-45A0-8A04-38C38D8C3264}" presName="bgRect" presStyleLbl="bgShp" presStyleIdx="2" presStyleCnt="3"/>
      <dgm:spPr/>
    </dgm:pt>
    <dgm:pt modelId="{7ADCE274-54D6-42C6-8CEB-AA448E74E4CE}" type="pres">
      <dgm:prSet presAssocID="{07FEBB7F-CF6B-45A0-8A04-38C38D8C32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2ABFE627-D714-437C-B483-91B24744BA57}" type="pres">
      <dgm:prSet presAssocID="{07FEBB7F-CF6B-45A0-8A04-38C38D8C3264}" presName="spaceRect" presStyleCnt="0"/>
      <dgm:spPr/>
    </dgm:pt>
    <dgm:pt modelId="{1CDBDA02-F39A-45BA-91D2-FB19B8171B18}" type="pres">
      <dgm:prSet presAssocID="{07FEBB7F-CF6B-45A0-8A04-38C38D8C3264}" presName="parTx" presStyleLbl="revTx" presStyleIdx="4" presStyleCnt="6">
        <dgm:presLayoutVars>
          <dgm:chMax val="0"/>
          <dgm:chPref val="0"/>
        </dgm:presLayoutVars>
      </dgm:prSet>
      <dgm:spPr/>
    </dgm:pt>
    <dgm:pt modelId="{A7E5FAF3-7278-4B78-BA2A-E15751E4808E}" type="pres">
      <dgm:prSet presAssocID="{07FEBB7F-CF6B-45A0-8A04-38C38D8C3264}" presName="desTx" presStyleLbl="revTx" presStyleIdx="5" presStyleCnt="6">
        <dgm:presLayoutVars/>
      </dgm:prSet>
      <dgm:spPr/>
    </dgm:pt>
  </dgm:ptLst>
  <dgm:cxnLst>
    <dgm:cxn modelId="{DC2C0117-51CB-4309-B763-AEF046F5F0D1}" type="presOf" srcId="{DA9B2001-368D-478A-ADF9-B1ABF632FA0C}" destId="{1B68F475-9695-478A-8E1B-3DF885B08579}" srcOrd="0" destOrd="0" presId="urn:microsoft.com/office/officeart/2018/2/layout/IconVerticalSolidList"/>
    <dgm:cxn modelId="{B9DE6726-8126-460C-8F24-E1C6FAC0FA76}" srcId="{5B8F2C23-BC53-48AA-8B41-B14448914082}" destId="{650F7008-17E5-4746-A269-345E32068BFF}" srcOrd="0" destOrd="0" parTransId="{5DB62B27-7541-453F-B8DC-C0EC534F1C28}" sibTransId="{42B97DD5-60C1-48B3-8765-EEC6DBE9C144}"/>
    <dgm:cxn modelId="{90847B28-080D-4F17-88EB-A5C2D3D83DB7}" srcId="{5B8F2C23-BC53-48AA-8B41-B14448914082}" destId="{902CCC0E-3CE4-498C-9751-43DC5E8B5DB7}" srcOrd="1" destOrd="0" parTransId="{FAD0AE1B-313E-4071-A963-EF724ACCB8A7}" sibTransId="{E2673046-B0A1-4A25-B90E-B3C35BF2E25F}"/>
    <dgm:cxn modelId="{99ECD451-E206-47FF-A96F-46DEE8011ED3}" srcId="{C168E48C-1BAA-4882-92E0-1BDD930F7686}" destId="{1D035A23-0B72-491C-9A5C-3D20A6F19DFF}" srcOrd="1" destOrd="0" parTransId="{274D3A6F-6E63-45A8-A0C7-005278DB081E}" sibTransId="{275F063E-8FEB-482E-881D-BCB06B096E9B}"/>
    <dgm:cxn modelId="{47BA015C-7FD4-43DA-91AA-ED7C38B1D942}" type="presOf" srcId="{C168E48C-1BAA-4882-92E0-1BDD930F7686}" destId="{DB33ECB5-0BF0-408D-BBAC-847ED3857D3C}" srcOrd="0" destOrd="0" presId="urn:microsoft.com/office/officeart/2018/2/layout/IconVerticalSolidList"/>
    <dgm:cxn modelId="{B423B667-E368-434A-A07E-3B774CF1D5EA}" type="presOf" srcId="{902CCC0E-3CE4-498C-9751-43DC5E8B5DB7}" destId="{C7B5FE73-664F-4B00-B79A-D2317ACF8E20}" srcOrd="0" destOrd="1" presId="urn:microsoft.com/office/officeart/2018/2/layout/IconVerticalSolidList"/>
    <dgm:cxn modelId="{73066DA7-C41A-4604-9AAE-BC044B6E993E}" type="presOf" srcId="{07FEBB7F-CF6B-45A0-8A04-38C38D8C3264}" destId="{1CDBDA02-F39A-45BA-91D2-FB19B8171B18}" srcOrd="0" destOrd="0" presId="urn:microsoft.com/office/officeart/2018/2/layout/IconVerticalSolidList"/>
    <dgm:cxn modelId="{F25C9DB5-11BB-4675-82B8-BA82B11EB9F0}" srcId="{C168E48C-1BAA-4882-92E0-1BDD930F7686}" destId="{5B8F2C23-BC53-48AA-8B41-B14448914082}" srcOrd="0" destOrd="0" parTransId="{3A8F4E43-1EC5-41D6-9215-85611EB54C45}" sibTransId="{07265513-9402-4A80-B73E-41A51CBA018D}"/>
    <dgm:cxn modelId="{DBC049BF-CEA5-48AC-B1EC-658E2659FC55}" type="presOf" srcId="{9F31E8A6-1D82-4A5D-A519-A10F9BDA0C69}" destId="{A7E5FAF3-7278-4B78-BA2A-E15751E4808E}" srcOrd="0" destOrd="0" presId="urn:microsoft.com/office/officeart/2018/2/layout/IconVerticalSolidList"/>
    <dgm:cxn modelId="{A0EA14C2-9D3F-4736-9F68-96125B43CF37}" srcId="{07FEBB7F-CF6B-45A0-8A04-38C38D8C3264}" destId="{9F31E8A6-1D82-4A5D-A519-A10F9BDA0C69}" srcOrd="0" destOrd="0" parTransId="{C2961FFE-6933-451D-BF51-535407FDD019}" sibTransId="{B5C74A1B-8F46-4044-AAF1-3ABD5D4AC49B}"/>
    <dgm:cxn modelId="{E167F8C2-A85D-48DD-8DFA-19ED9C3B8D97}" type="presOf" srcId="{1D035A23-0B72-491C-9A5C-3D20A6F19DFF}" destId="{2F6BF14A-5A50-4007-8710-95AE4458EF6C}" srcOrd="0" destOrd="0" presId="urn:microsoft.com/office/officeart/2018/2/layout/IconVerticalSolidList"/>
    <dgm:cxn modelId="{CA9098E0-10BA-410D-9927-401789F6F570}" srcId="{1D035A23-0B72-491C-9A5C-3D20A6F19DFF}" destId="{DA9B2001-368D-478A-ADF9-B1ABF632FA0C}" srcOrd="0" destOrd="0" parTransId="{8AEADC2F-FFFF-4740-AE71-7FB84AD0B660}" sibTransId="{82AA32B6-C113-4884-A57B-E9F1134D8782}"/>
    <dgm:cxn modelId="{F9FF6DE8-63A3-4E7C-8B4C-9C6697C51FA1}" type="presOf" srcId="{5B8F2C23-BC53-48AA-8B41-B14448914082}" destId="{74317F8C-B8C6-4836-8664-A2AD9764DC3C}" srcOrd="0" destOrd="0" presId="urn:microsoft.com/office/officeart/2018/2/layout/IconVerticalSolidList"/>
    <dgm:cxn modelId="{35C6B4F1-1FA8-46B7-B91D-082BACE4123A}" type="presOf" srcId="{650F7008-17E5-4746-A269-345E32068BFF}" destId="{C7B5FE73-664F-4B00-B79A-D2317ACF8E20}" srcOrd="0" destOrd="0" presId="urn:microsoft.com/office/officeart/2018/2/layout/IconVerticalSolidList"/>
    <dgm:cxn modelId="{0F7BB5FD-6BE7-454B-881B-8270A34A4D3E}" srcId="{C168E48C-1BAA-4882-92E0-1BDD930F7686}" destId="{07FEBB7F-CF6B-45A0-8A04-38C38D8C3264}" srcOrd="2" destOrd="0" parTransId="{9FC0B1BB-9E75-4E2C-8F26-E98C9CE548AC}" sibTransId="{C0B8F867-C0BF-436B-9CEC-8999FBEB090F}"/>
    <dgm:cxn modelId="{0F02D087-311F-4E24-B851-6F299CCFFAC7}" type="presParOf" srcId="{DB33ECB5-0BF0-408D-BBAC-847ED3857D3C}" destId="{F60CA324-8E05-4573-BA24-51ADA672B507}" srcOrd="0" destOrd="0" presId="urn:microsoft.com/office/officeart/2018/2/layout/IconVerticalSolidList"/>
    <dgm:cxn modelId="{3BFFF25F-F556-41DD-933B-04DDA627EFB7}" type="presParOf" srcId="{F60CA324-8E05-4573-BA24-51ADA672B507}" destId="{2D464F84-AAB7-470C-A388-11C94AD41429}" srcOrd="0" destOrd="0" presId="urn:microsoft.com/office/officeart/2018/2/layout/IconVerticalSolidList"/>
    <dgm:cxn modelId="{109D049F-A7F3-44F5-ACAF-251C6184F19D}" type="presParOf" srcId="{F60CA324-8E05-4573-BA24-51ADA672B507}" destId="{56778004-9929-4289-8F2F-C9125E652F27}" srcOrd="1" destOrd="0" presId="urn:microsoft.com/office/officeart/2018/2/layout/IconVerticalSolidList"/>
    <dgm:cxn modelId="{C92F6D57-6255-43E7-8508-B633267F113F}" type="presParOf" srcId="{F60CA324-8E05-4573-BA24-51ADA672B507}" destId="{2F84BDBE-9B43-42C1-A9AD-3F8FFCB5165C}" srcOrd="2" destOrd="0" presId="urn:microsoft.com/office/officeart/2018/2/layout/IconVerticalSolidList"/>
    <dgm:cxn modelId="{FA5E968E-D7EE-474C-90FA-B5D190EF83C9}" type="presParOf" srcId="{F60CA324-8E05-4573-BA24-51ADA672B507}" destId="{74317F8C-B8C6-4836-8664-A2AD9764DC3C}" srcOrd="3" destOrd="0" presId="urn:microsoft.com/office/officeart/2018/2/layout/IconVerticalSolidList"/>
    <dgm:cxn modelId="{732300DD-095D-4090-897E-5CDD2A23B641}" type="presParOf" srcId="{F60CA324-8E05-4573-BA24-51ADA672B507}" destId="{C7B5FE73-664F-4B00-B79A-D2317ACF8E20}" srcOrd="4" destOrd="0" presId="urn:microsoft.com/office/officeart/2018/2/layout/IconVerticalSolidList"/>
    <dgm:cxn modelId="{A15D2C9A-DEF8-4CB9-92BA-5B0F4585FF57}" type="presParOf" srcId="{DB33ECB5-0BF0-408D-BBAC-847ED3857D3C}" destId="{C6C1BAB5-0BB6-441D-8959-7A6CAED32DE5}" srcOrd="1" destOrd="0" presId="urn:microsoft.com/office/officeart/2018/2/layout/IconVerticalSolidList"/>
    <dgm:cxn modelId="{ABBDA817-56C7-49CD-ACD4-D88AC09DD17D}" type="presParOf" srcId="{DB33ECB5-0BF0-408D-BBAC-847ED3857D3C}" destId="{DD124D9D-713E-48BA-89ED-E4D2A885E034}" srcOrd="2" destOrd="0" presId="urn:microsoft.com/office/officeart/2018/2/layout/IconVerticalSolidList"/>
    <dgm:cxn modelId="{872E40B2-7B68-470F-A7E6-A12F01684F67}" type="presParOf" srcId="{DD124D9D-713E-48BA-89ED-E4D2A885E034}" destId="{5849BCAE-1A73-4449-B75B-5C8D768B38E0}" srcOrd="0" destOrd="0" presId="urn:microsoft.com/office/officeart/2018/2/layout/IconVerticalSolidList"/>
    <dgm:cxn modelId="{2BC7E00D-A715-421C-99A1-1D5330F451A5}" type="presParOf" srcId="{DD124D9D-713E-48BA-89ED-E4D2A885E034}" destId="{CF278413-D38E-4679-A259-4E61586165E1}" srcOrd="1" destOrd="0" presId="urn:microsoft.com/office/officeart/2018/2/layout/IconVerticalSolidList"/>
    <dgm:cxn modelId="{253FAD6E-6CC3-4808-9629-A9912FBCC644}" type="presParOf" srcId="{DD124D9D-713E-48BA-89ED-E4D2A885E034}" destId="{05A8D94C-4F3E-4A4F-AF50-F7F5B23D82D4}" srcOrd="2" destOrd="0" presId="urn:microsoft.com/office/officeart/2018/2/layout/IconVerticalSolidList"/>
    <dgm:cxn modelId="{204C836D-512E-426A-8AA0-E6ACB5403CBF}" type="presParOf" srcId="{DD124D9D-713E-48BA-89ED-E4D2A885E034}" destId="{2F6BF14A-5A50-4007-8710-95AE4458EF6C}" srcOrd="3" destOrd="0" presId="urn:microsoft.com/office/officeart/2018/2/layout/IconVerticalSolidList"/>
    <dgm:cxn modelId="{6D602BAF-48F8-4E4E-8AC3-3D9A690883C6}" type="presParOf" srcId="{DD124D9D-713E-48BA-89ED-E4D2A885E034}" destId="{1B68F475-9695-478A-8E1B-3DF885B08579}" srcOrd="4" destOrd="0" presId="urn:microsoft.com/office/officeart/2018/2/layout/IconVerticalSolidList"/>
    <dgm:cxn modelId="{3DD0AD31-266F-41EA-B4B5-8F864D044DE0}" type="presParOf" srcId="{DB33ECB5-0BF0-408D-BBAC-847ED3857D3C}" destId="{56F0CD82-D9FB-4ECB-A297-62AE34A0D306}" srcOrd="3" destOrd="0" presId="urn:microsoft.com/office/officeart/2018/2/layout/IconVerticalSolidList"/>
    <dgm:cxn modelId="{839AC916-FE87-447B-8382-DB5ECEB51D3D}" type="presParOf" srcId="{DB33ECB5-0BF0-408D-BBAC-847ED3857D3C}" destId="{CA9CD3B0-CA5C-451D-BE2D-66A02E2C6807}" srcOrd="4" destOrd="0" presId="urn:microsoft.com/office/officeart/2018/2/layout/IconVerticalSolidList"/>
    <dgm:cxn modelId="{2AA1F2B5-9B69-4BDA-A105-26F67ED2970C}" type="presParOf" srcId="{CA9CD3B0-CA5C-451D-BE2D-66A02E2C6807}" destId="{B6093CFD-16DE-46CB-BD20-D5479CA9DC2F}" srcOrd="0" destOrd="0" presId="urn:microsoft.com/office/officeart/2018/2/layout/IconVerticalSolidList"/>
    <dgm:cxn modelId="{2444D123-145D-4958-BCAB-32F5D42CADB7}" type="presParOf" srcId="{CA9CD3B0-CA5C-451D-BE2D-66A02E2C6807}" destId="{7ADCE274-54D6-42C6-8CEB-AA448E74E4CE}" srcOrd="1" destOrd="0" presId="urn:microsoft.com/office/officeart/2018/2/layout/IconVerticalSolidList"/>
    <dgm:cxn modelId="{9F646E49-A3AE-4234-AD75-B959952E0480}" type="presParOf" srcId="{CA9CD3B0-CA5C-451D-BE2D-66A02E2C6807}" destId="{2ABFE627-D714-437C-B483-91B24744BA57}" srcOrd="2" destOrd="0" presId="urn:microsoft.com/office/officeart/2018/2/layout/IconVerticalSolidList"/>
    <dgm:cxn modelId="{75BBDC68-DAAF-4593-BCE2-FCBD96578643}" type="presParOf" srcId="{CA9CD3B0-CA5C-451D-BE2D-66A02E2C6807}" destId="{1CDBDA02-F39A-45BA-91D2-FB19B8171B18}" srcOrd="3" destOrd="0" presId="urn:microsoft.com/office/officeart/2018/2/layout/IconVerticalSolidList"/>
    <dgm:cxn modelId="{C73D693E-7E78-4FFB-ADBB-71789A5ACA17}" type="presParOf" srcId="{CA9CD3B0-CA5C-451D-BE2D-66A02E2C6807}" destId="{A7E5FAF3-7278-4B78-BA2A-E15751E4808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DAB6B-A7C8-46CD-8FF5-451343A09B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B1EF6B-51EE-49A0-85FD-6B870E61F3FA}">
      <dgm:prSet/>
      <dgm:spPr/>
      <dgm:t>
        <a:bodyPr/>
        <a:lstStyle/>
        <a:p>
          <a:r>
            <a:rPr lang="en-US"/>
            <a:t>A. Distinct period of abnormally and persistently elevated, expansive, or irritable mood and abnormally and persistently increased activity or energy, lasting at least 1 week and present most of the day, nearly every day, or requires hospitalization. </a:t>
          </a:r>
        </a:p>
      </dgm:t>
    </dgm:pt>
    <dgm:pt modelId="{6BA6EF6C-58CA-4EFB-9FCF-E9456A18C612}" type="parTrans" cxnId="{21CA9E30-92EA-4935-9FE1-56D90423941A}">
      <dgm:prSet/>
      <dgm:spPr/>
      <dgm:t>
        <a:bodyPr/>
        <a:lstStyle/>
        <a:p>
          <a:endParaRPr lang="en-US"/>
        </a:p>
      </dgm:t>
    </dgm:pt>
    <dgm:pt modelId="{4A578A07-96C4-4027-8937-E6AB7378AA45}" type="sibTrans" cxnId="{21CA9E30-92EA-4935-9FE1-56D90423941A}">
      <dgm:prSet/>
      <dgm:spPr/>
      <dgm:t>
        <a:bodyPr/>
        <a:lstStyle/>
        <a:p>
          <a:endParaRPr lang="en-US"/>
        </a:p>
      </dgm:t>
    </dgm:pt>
    <dgm:pt modelId="{A6476AA0-BB59-40C3-87E2-9B987A2DA77E}">
      <dgm:prSet/>
      <dgm:spPr/>
      <dgm:t>
        <a:bodyPr/>
        <a:lstStyle/>
        <a:p>
          <a:r>
            <a:rPr lang="en-US"/>
            <a:t>B. 3+ if expansive, 4+ if irritable:</a:t>
          </a:r>
        </a:p>
      </dgm:t>
    </dgm:pt>
    <dgm:pt modelId="{0E911CEC-294B-4D41-A4CB-50D791583B4A}" type="parTrans" cxnId="{CF0E533A-94C9-4BCF-8985-BE4163A49413}">
      <dgm:prSet/>
      <dgm:spPr/>
      <dgm:t>
        <a:bodyPr/>
        <a:lstStyle/>
        <a:p>
          <a:endParaRPr lang="en-US"/>
        </a:p>
      </dgm:t>
    </dgm:pt>
    <dgm:pt modelId="{923FCE0F-AEBF-4977-9A59-E5D4970F3F3B}" type="sibTrans" cxnId="{CF0E533A-94C9-4BCF-8985-BE4163A49413}">
      <dgm:prSet/>
      <dgm:spPr/>
      <dgm:t>
        <a:bodyPr/>
        <a:lstStyle/>
        <a:p>
          <a:endParaRPr lang="en-US"/>
        </a:p>
      </dgm:t>
    </dgm:pt>
    <dgm:pt modelId="{855AA28D-7161-46CF-B4CB-B3BE434D16D1}">
      <dgm:prSet/>
      <dgm:spPr/>
      <dgm:t>
        <a:bodyPr/>
        <a:lstStyle/>
        <a:p>
          <a:r>
            <a:rPr lang="en-US"/>
            <a:t>Inflated self-esteem or </a:t>
          </a:r>
          <a:r>
            <a:rPr lang="en-US" b="1"/>
            <a:t>grandiosity</a:t>
          </a:r>
          <a:r>
            <a:rPr lang="en-US"/>
            <a:t>, </a:t>
          </a:r>
          <a:r>
            <a:rPr lang="en-US" b="1"/>
            <a:t>decreased need for sleep</a:t>
          </a:r>
          <a:r>
            <a:rPr lang="en-US"/>
            <a:t>, pressured speech, flight of ideas, distractibility, increased goal directed activity or psychomotor agitation, excessive involvement in activities with high potential for painful consequences</a:t>
          </a:r>
        </a:p>
      </dgm:t>
    </dgm:pt>
    <dgm:pt modelId="{7F05AF6E-129E-4CD3-AFAA-730B894CDBC9}" type="parTrans" cxnId="{6D688AAF-ABCA-4B3C-9C63-43C1F294CD76}">
      <dgm:prSet/>
      <dgm:spPr/>
      <dgm:t>
        <a:bodyPr/>
        <a:lstStyle/>
        <a:p>
          <a:endParaRPr lang="en-US"/>
        </a:p>
      </dgm:t>
    </dgm:pt>
    <dgm:pt modelId="{5A2047E0-5E18-4D28-85E1-F4638AC64409}" type="sibTrans" cxnId="{6D688AAF-ABCA-4B3C-9C63-43C1F294CD76}">
      <dgm:prSet/>
      <dgm:spPr/>
      <dgm:t>
        <a:bodyPr/>
        <a:lstStyle/>
        <a:p>
          <a:endParaRPr lang="en-US"/>
        </a:p>
      </dgm:t>
    </dgm:pt>
    <dgm:pt modelId="{78B05BEF-5DED-4A21-B53D-E9572FE254E6}">
      <dgm:prSet/>
      <dgm:spPr/>
      <dgm:t>
        <a:bodyPr/>
        <a:lstStyle/>
        <a:p>
          <a:r>
            <a:rPr lang="en-US"/>
            <a:t>C. Mood disturbance is sufficiently severe to cause marked impairment in social or occupational functioning or require hospitalization</a:t>
          </a:r>
        </a:p>
      </dgm:t>
    </dgm:pt>
    <dgm:pt modelId="{F4A199DB-5021-42B4-9008-1D02290EEEC9}" type="parTrans" cxnId="{D4819E98-E39B-45A7-8C3C-8D9137ED1009}">
      <dgm:prSet/>
      <dgm:spPr/>
      <dgm:t>
        <a:bodyPr/>
        <a:lstStyle/>
        <a:p>
          <a:endParaRPr lang="en-US"/>
        </a:p>
      </dgm:t>
    </dgm:pt>
    <dgm:pt modelId="{09088F6F-34C6-4B54-BA2D-C375A2D33ED3}" type="sibTrans" cxnId="{D4819E98-E39B-45A7-8C3C-8D9137ED1009}">
      <dgm:prSet/>
      <dgm:spPr/>
      <dgm:t>
        <a:bodyPr/>
        <a:lstStyle/>
        <a:p>
          <a:endParaRPr lang="en-US"/>
        </a:p>
      </dgm:t>
    </dgm:pt>
    <dgm:pt modelId="{DD772A64-CF5C-4EDA-8011-14A53D1531C1}">
      <dgm:prSet/>
      <dgm:spPr/>
      <dgm:t>
        <a:bodyPr/>
        <a:lstStyle/>
        <a:p>
          <a:r>
            <a:rPr lang="en-US"/>
            <a:t>D. Not due to a substance </a:t>
          </a:r>
        </a:p>
      </dgm:t>
    </dgm:pt>
    <dgm:pt modelId="{BBDD0AF8-4310-445D-9A6D-837563CA90E7}" type="parTrans" cxnId="{9E9DDC71-D4BA-47A8-BC2B-DEBC9456CB6A}">
      <dgm:prSet/>
      <dgm:spPr/>
      <dgm:t>
        <a:bodyPr/>
        <a:lstStyle/>
        <a:p>
          <a:endParaRPr lang="en-US"/>
        </a:p>
      </dgm:t>
    </dgm:pt>
    <dgm:pt modelId="{C44AA363-1D39-4E71-B600-86A026ED1454}" type="sibTrans" cxnId="{9E9DDC71-D4BA-47A8-BC2B-DEBC9456CB6A}">
      <dgm:prSet/>
      <dgm:spPr/>
      <dgm:t>
        <a:bodyPr/>
        <a:lstStyle/>
        <a:p>
          <a:endParaRPr lang="en-US"/>
        </a:p>
      </dgm:t>
    </dgm:pt>
    <dgm:pt modelId="{5C37DA8F-B1DE-7D49-B222-7D774C1CF234}" type="pres">
      <dgm:prSet presAssocID="{243DAB6B-A7C8-46CD-8FF5-451343A09B40}" presName="CompostProcess" presStyleCnt="0">
        <dgm:presLayoutVars>
          <dgm:dir/>
          <dgm:resizeHandles val="exact"/>
        </dgm:presLayoutVars>
      </dgm:prSet>
      <dgm:spPr/>
    </dgm:pt>
    <dgm:pt modelId="{298ACE0B-2A59-4B4D-80C2-2E43C0EDDBBF}" type="pres">
      <dgm:prSet presAssocID="{243DAB6B-A7C8-46CD-8FF5-451343A09B40}" presName="arrow" presStyleLbl="bgShp" presStyleIdx="0" presStyleCnt="1"/>
      <dgm:spPr/>
    </dgm:pt>
    <dgm:pt modelId="{F9279EB7-B84C-4947-9F41-065CB838F865}" type="pres">
      <dgm:prSet presAssocID="{243DAB6B-A7C8-46CD-8FF5-451343A09B40}" presName="linearProcess" presStyleCnt="0"/>
      <dgm:spPr/>
    </dgm:pt>
    <dgm:pt modelId="{42D9DE9E-D0B5-4842-8FBF-B68CCE9F24E7}" type="pres">
      <dgm:prSet presAssocID="{CAB1EF6B-51EE-49A0-85FD-6B870E61F3FA}" presName="textNode" presStyleLbl="node1" presStyleIdx="0" presStyleCnt="4">
        <dgm:presLayoutVars>
          <dgm:bulletEnabled val="1"/>
        </dgm:presLayoutVars>
      </dgm:prSet>
      <dgm:spPr/>
    </dgm:pt>
    <dgm:pt modelId="{58141665-3F9E-7C45-AA16-D2D3B741114F}" type="pres">
      <dgm:prSet presAssocID="{4A578A07-96C4-4027-8937-E6AB7378AA45}" presName="sibTrans" presStyleCnt="0"/>
      <dgm:spPr/>
    </dgm:pt>
    <dgm:pt modelId="{86D584FB-5462-7C46-A398-7A6940568F58}" type="pres">
      <dgm:prSet presAssocID="{A6476AA0-BB59-40C3-87E2-9B987A2DA77E}" presName="textNode" presStyleLbl="node1" presStyleIdx="1" presStyleCnt="4">
        <dgm:presLayoutVars>
          <dgm:bulletEnabled val="1"/>
        </dgm:presLayoutVars>
      </dgm:prSet>
      <dgm:spPr/>
    </dgm:pt>
    <dgm:pt modelId="{9EDF85B4-53CF-7240-8E6C-B48EE844A591}" type="pres">
      <dgm:prSet presAssocID="{923FCE0F-AEBF-4977-9A59-E5D4970F3F3B}" presName="sibTrans" presStyleCnt="0"/>
      <dgm:spPr/>
    </dgm:pt>
    <dgm:pt modelId="{190DEAD5-1655-654B-9758-F55FD2491776}" type="pres">
      <dgm:prSet presAssocID="{78B05BEF-5DED-4A21-B53D-E9572FE254E6}" presName="textNode" presStyleLbl="node1" presStyleIdx="2" presStyleCnt="4">
        <dgm:presLayoutVars>
          <dgm:bulletEnabled val="1"/>
        </dgm:presLayoutVars>
      </dgm:prSet>
      <dgm:spPr/>
    </dgm:pt>
    <dgm:pt modelId="{DF82F27F-4207-A544-A2A7-2F46047B842F}" type="pres">
      <dgm:prSet presAssocID="{09088F6F-34C6-4B54-BA2D-C375A2D33ED3}" presName="sibTrans" presStyleCnt="0"/>
      <dgm:spPr/>
    </dgm:pt>
    <dgm:pt modelId="{E751F210-4E54-4340-86FF-A578FCB087FC}" type="pres">
      <dgm:prSet presAssocID="{DD772A64-CF5C-4EDA-8011-14A53D1531C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28DE519-F42D-7A4E-B7C1-F95E3369F3B6}" type="presOf" srcId="{243DAB6B-A7C8-46CD-8FF5-451343A09B40}" destId="{5C37DA8F-B1DE-7D49-B222-7D774C1CF234}" srcOrd="0" destOrd="0" presId="urn:microsoft.com/office/officeart/2005/8/layout/hProcess9"/>
    <dgm:cxn modelId="{0B95FC20-73DB-CA48-8F3E-3198E4FF9F63}" type="presOf" srcId="{A6476AA0-BB59-40C3-87E2-9B987A2DA77E}" destId="{86D584FB-5462-7C46-A398-7A6940568F58}" srcOrd="0" destOrd="0" presId="urn:microsoft.com/office/officeart/2005/8/layout/hProcess9"/>
    <dgm:cxn modelId="{21CA9E30-92EA-4935-9FE1-56D90423941A}" srcId="{243DAB6B-A7C8-46CD-8FF5-451343A09B40}" destId="{CAB1EF6B-51EE-49A0-85FD-6B870E61F3FA}" srcOrd="0" destOrd="0" parTransId="{6BA6EF6C-58CA-4EFB-9FCF-E9456A18C612}" sibTransId="{4A578A07-96C4-4027-8937-E6AB7378AA45}"/>
    <dgm:cxn modelId="{CF0E533A-94C9-4BCF-8985-BE4163A49413}" srcId="{243DAB6B-A7C8-46CD-8FF5-451343A09B40}" destId="{A6476AA0-BB59-40C3-87E2-9B987A2DA77E}" srcOrd="1" destOrd="0" parTransId="{0E911CEC-294B-4D41-A4CB-50D791583B4A}" sibTransId="{923FCE0F-AEBF-4977-9A59-E5D4970F3F3B}"/>
    <dgm:cxn modelId="{1B05B33C-0262-514F-8CA4-098EA0F9EDE9}" type="presOf" srcId="{855AA28D-7161-46CF-B4CB-B3BE434D16D1}" destId="{86D584FB-5462-7C46-A398-7A6940568F58}" srcOrd="0" destOrd="1" presId="urn:microsoft.com/office/officeart/2005/8/layout/hProcess9"/>
    <dgm:cxn modelId="{45D51E41-EF78-C74C-95BE-84862FC0A1C2}" type="presOf" srcId="{78B05BEF-5DED-4A21-B53D-E9572FE254E6}" destId="{190DEAD5-1655-654B-9758-F55FD2491776}" srcOrd="0" destOrd="0" presId="urn:microsoft.com/office/officeart/2005/8/layout/hProcess9"/>
    <dgm:cxn modelId="{9E9DDC71-D4BA-47A8-BC2B-DEBC9456CB6A}" srcId="{243DAB6B-A7C8-46CD-8FF5-451343A09B40}" destId="{DD772A64-CF5C-4EDA-8011-14A53D1531C1}" srcOrd="3" destOrd="0" parTransId="{BBDD0AF8-4310-445D-9A6D-837563CA90E7}" sibTransId="{C44AA363-1D39-4E71-B600-86A026ED1454}"/>
    <dgm:cxn modelId="{D4819E98-E39B-45A7-8C3C-8D9137ED1009}" srcId="{243DAB6B-A7C8-46CD-8FF5-451343A09B40}" destId="{78B05BEF-5DED-4A21-B53D-E9572FE254E6}" srcOrd="2" destOrd="0" parTransId="{F4A199DB-5021-42B4-9008-1D02290EEEC9}" sibTransId="{09088F6F-34C6-4B54-BA2D-C375A2D33ED3}"/>
    <dgm:cxn modelId="{9B776FAC-C203-954D-B1C7-6FFC4AF65084}" type="presOf" srcId="{DD772A64-CF5C-4EDA-8011-14A53D1531C1}" destId="{E751F210-4E54-4340-86FF-A578FCB087FC}" srcOrd="0" destOrd="0" presId="urn:microsoft.com/office/officeart/2005/8/layout/hProcess9"/>
    <dgm:cxn modelId="{6D688AAF-ABCA-4B3C-9C63-43C1F294CD76}" srcId="{A6476AA0-BB59-40C3-87E2-9B987A2DA77E}" destId="{855AA28D-7161-46CF-B4CB-B3BE434D16D1}" srcOrd="0" destOrd="0" parTransId="{7F05AF6E-129E-4CD3-AFAA-730B894CDBC9}" sibTransId="{5A2047E0-5E18-4D28-85E1-F4638AC64409}"/>
    <dgm:cxn modelId="{B31BACC5-2009-6446-938F-558A06FCDF2B}" type="presOf" srcId="{CAB1EF6B-51EE-49A0-85FD-6B870E61F3FA}" destId="{42D9DE9E-D0B5-4842-8FBF-B68CCE9F24E7}" srcOrd="0" destOrd="0" presId="urn:microsoft.com/office/officeart/2005/8/layout/hProcess9"/>
    <dgm:cxn modelId="{82ED7E2E-C7AD-4040-BB79-9F1D489A69FF}" type="presParOf" srcId="{5C37DA8F-B1DE-7D49-B222-7D774C1CF234}" destId="{298ACE0B-2A59-4B4D-80C2-2E43C0EDDBBF}" srcOrd="0" destOrd="0" presId="urn:microsoft.com/office/officeart/2005/8/layout/hProcess9"/>
    <dgm:cxn modelId="{A21E864D-75E9-F948-AA7F-035D0A0C8B4A}" type="presParOf" srcId="{5C37DA8F-B1DE-7D49-B222-7D774C1CF234}" destId="{F9279EB7-B84C-4947-9F41-065CB838F865}" srcOrd="1" destOrd="0" presId="urn:microsoft.com/office/officeart/2005/8/layout/hProcess9"/>
    <dgm:cxn modelId="{7EDF61B1-68DC-FE46-B209-7C16F1BFB969}" type="presParOf" srcId="{F9279EB7-B84C-4947-9F41-065CB838F865}" destId="{42D9DE9E-D0B5-4842-8FBF-B68CCE9F24E7}" srcOrd="0" destOrd="0" presId="urn:microsoft.com/office/officeart/2005/8/layout/hProcess9"/>
    <dgm:cxn modelId="{BFF77095-CBB0-B140-9584-9AB8F248C992}" type="presParOf" srcId="{F9279EB7-B84C-4947-9F41-065CB838F865}" destId="{58141665-3F9E-7C45-AA16-D2D3B741114F}" srcOrd="1" destOrd="0" presId="urn:microsoft.com/office/officeart/2005/8/layout/hProcess9"/>
    <dgm:cxn modelId="{833EFBE0-7F3A-1F44-88EF-E8117376B55F}" type="presParOf" srcId="{F9279EB7-B84C-4947-9F41-065CB838F865}" destId="{86D584FB-5462-7C46-A398-7A6940568F58}" srcOrd="2" destOrd="0" presId="urn:microsoft.com/office/officeart/2005/8/layout/hProcess9"/>
    <dgm:cxn modelId="{B83C6B18-3EA1-F34B-87C9-C8E1877FC996}" type="presParOf" srcId="{F9279EB7-B84C-4947-9F41-065CB838F865}" destId="{9EDF85B4-53CF-7240-8E6C-B48EE844A591}" srcOrd="3" destOrd="0" presId="urn:microsoft.com/office/officeart/2005/8/layout/hProcess9"/>
    <dgm:cxn modelId="{2B800A51-1F99-2143-804F-C14FF8E0FEEF}" type="presParOf" srcId="{F9279EB7-B84C-4947-9F41-065CB838F865}" destId="{190DEAD5-1655-654B-9758-F55FD2491776}" srcOrd="4" destOrd="0" presId="urn:microsoft.com/office/officeart/2005/8/layout/hProcess9"/>
    <dgm:cxn modelId="{88A06C53-E4DD-2B41-99BA-7C8332CEF9D8}" type="presParOf" srcId="{F9279EB7-B84C-4947-9F41-065CB838F865}" destId="{DF82F27F-4207-A544-A2A7-2F46047B842F}" srcOrd="5" destOrd="0" presId="urn:microsoft.com/office/officeart/2005/8/layout/hProcess9"/>
    <dgm:cxn modelId="{01BD9A42-B482-3F4C-BB9E-8BB49679A6B5}" type="presParOf" srcId="{F9279EB7-B84C-4947-9F41-065CB838F865}" destId="{E751F210-4E54-4340-86FF-A578FCB087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4E2F2-E792-4CF9-B2A0-1AA074041B1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C62F6A-296E-469E-92AD-E1EE1BA97C76}">
      <dgm:prSet/>
      <dgm:spPr/>
      <dgm:t>
        <a:bodyPr/>
        <a:lstStyle/>
        <a:p>
          <a:r>
            <a:rPr lang="en-US"/>
            <a:t>Stimulant misuse: euphoria, increased activity, harmful activity, decreased need for sleep, irritability, depression afterwards</a:t>
          </a:r>
        </a:p>
      </dgm:t>
    </dgm:pt>
    <dgm:pt modelId="{8BF92D30-454B-4A4B-9A06-0C179B1BCC48}" type="parTrans" cxnId="{C1B4C78C-AFD1-49EB-9D23-6538D1DADEDE}">
      <dgm:prSet/>
      <dgm:spPr/>
      <dgm:t>
        <a:bodyPr/>
        <a:lstStyle/>
        <a:p>
          <a:endParaRPr lang="en-US"/>
        </a:p>
      </dgm:t>
    </dgm:pt>
    <dgm:pt modelId="{40CA3784-9552-4A0E-964F-79D08E4A52C3}" type="sibTrans" cxnId="{C1B4C78C-AFD1-49EB-9D23-6538D1DADEDE}">
      <dgm:prSet/>
      <dgm:spPr/>
      <dgm:t>
        <a:bodyPr/>
        <a:lstStyle/>
        <a:p>
          <a:endParaRPr lang="en-US"/>
        </a:p>
      </dgm:t>
    </dgm:pt>
    <dgm:pt modelId="{26063F3E-3062-4B98-9A52-99EA55BC5A08}">
      <dgm:prSet/>
      <dgm:spPr/>
      <dgm:t>
        <a:bodyPr/>
        <a:lstStyle/>
        <a:p>
          <a:r>
            <a:rPr lang="en-US"/>
            <a:t>Corticosteroid use: euphoria, increased activity, harmful activity, decreased need for sleep, depression afterwards</a:t>
          </a:r>
        </a:p>
      </dgm:t>
    </dgm:pt>
    <dgm:pt modelId="{F8A3D0AD-CD12-4A5E-84CC-948E3E82F60B}" type="parTrans" cxnId="{94E05331-7A16-4D16-9F3C-7B4194546BBF}">
      <dgm:prSet/>
      <dgm:spPr/>
      <dgm:t>
        <a:bodyPr/>
        <a:lstStyle/>
        <a:p>
          <a:endParaRPr lang="en-US"/>
        </a:p>
      </dgm:t>
    </dgm:pt>
    <dgm:pt modelId="{60C0E59E-9107-4D8F-8147-AB9CCC648D53}" type="sibTrans" cxnId="{94E05331-7A16-4D16-9F3C-7B4194546BBF}">
      <dgm:prSet/>
      <dgm:spPr/>
      <dgm:t>
        <a:bodyPr/>
        <a:lstStyle/>
        <a:p>
          <a:endParaRPr lang="en-US"/>
        </a:p>
      </dgm:t>
    </dgm:pt>
    <dgm:pt modelId="{9DFE32D6-02F2-40B4-B6EA-F1F4352CAEA3}">
      <dgm:prSet/>
      <dgm:spPr/>
      <dgm:t>
        <a:bodyPr/>
        <a:lstStyle/>
        <a:p>
          <a:r>
            <a:rPr lang="en-US"/>
            <a:t>Thyroid disease</a:t>
          </a:r>
        </a:p>
      </dgm:t>
    </dgm:pt>
    <dgm:pt modelId="{AA2B4378-9B92-4AAE-8B15-D7F7EF80F9E3}" type="parTrans" cxnId="{59484D89-FA4E-4A11-938B-DC897A0FBFCF}">
      <dgm:prSet/>
      <dgm:spPr/>
      <dgm:t>
        <a:bodyPr/>
        <a:lstStyle/>
        <a:p>
          <a:endParaRPr lang="en-US"/>
        </a:p>
      </dgm:t>
    </dgm:pt>
    <dgm:pt modelId="{EBE70978-360B-4D07-BC3D-3EC496FDFA84}" type="sibTrans" cxnId="{59484D89-FA4E-4A11-938B-DC897A0FBFCF}">
      <dgm:prSet/>
      <dgm:spPr/>
      <dgm:t>
        <a:bodyPr/>
        <a:lstStyle/>
        <a:p>
          <a:endParaRPr lang="en-US"/>
        </a:p>
      </dgm:t>
    </dgm:pt>
    <dgm:pt modelId="{EC376675-6F82-461A-AB73-409B25A54E46}">
      <dgm:prSet/>
      <dgm:spPr/>
      <dgm:t>
        <a:bodyPr/>
        <a:lstStyle/>
        <a:p>
          <a:r>
            <a:rPr lang="en-US"/>
            <a:t>Stroke</a:t>
          </a:r>
        </a:p>
      </dgm:t>
    </dgm:pt>
    <dgm:pt modelId="{FB0F4E87-5C29-4490-8EF4-58D41AB08C96}" type="parTrans" cxnId="{51956408-EF38-4AF8-B91F-E568FDD482EA}">
      <dgm:prSet/>
      <dgm:spPr/>
      <dgm:t>
        <a:bodyPr/>
        <a:lstStyle/>
        <a:p>
          <a:endParaRPr lang="en-US"/>
        </a:p>
      </dgm:t>
    </dgm:pt>
    <dgm:pt modelId="{10C53285-4B82-4578-AD9F-D9D52320ABA1}" type="sibTrans" cxnId="{51956408-EF38-4AF8-B91F-E568FDD482EA}">
      <dgm:prSet/>
      <dgm:spPr/>
      <dgm:t>
        <a:bodyPr/>
        <a:lstStyle/>
        <a:p>
          <a:endParaRPr lang="en-US"/>
        </a:p>
      </dgm:t>
    </dgm:pt>
    <dgm:pt modelId="{3B996480-CAD4-4345-8824-4354B48D0C34}">
      <dgm:prSet/>
      <dgm:spPr/>
      <dgm:t>
        <a:bodyPr/>
        <a:lstStyle/>
        <a:p>
          <a:r>
            <a:rPr lang="en-US"/>
            <a:t>TBI</a:t>
          </a:r>
        </a:p>
      </dgm:t>
    </dgm:pt>
    <dgm:pt modelId="{3AAD58CE-F92E-4E4C-AB87-E814DE6AB551}" type="parTrans" cxnId="{E8403945-FAE5-49B0-9A3C-FC80BB6C5AF5}">
      <dgm:prSet/>
      <dgm:spPr/>
      <dgm:t>
        <a:bodyPr/>
        <a:lstStyle/>
        <a:p>
          <a:endParaRPr lang="en-US"/>
        </a:p>
      </dgm:t>
    </dgm:pt>
    <dgm:pt modelId="{CB789AB4-6990-412E-92F3-106EA004D4DC}" type="sibTrans" cxnId="{E8403945-FAE5-49B0-9A3C-FC80BB6C5AF5}">
      <dgm:prSet/>
      <dgm:spPr/>
      <dgm:t>
        <a:bodyPr/>
        <a:lstStyle/>
        <a:p>
          <a:endParaRPr lang="en-US"/>
        </a:p>
      </dgm:t>
    </dgm:pt>
    <dgm:pt modelId="{DD1DBE4D-5B78-4E71-BAFB-6FA5B7DB5C55}" type="pres">
      <dgm:prSet presAssocID="{94F4E2F2-E792-4CF9-B2A0-1AA074041B18}" presName="root" presStyleCnt="0">
        <dgm:presLayoutVars>
          <dgm:dir/>
          <dgm:resizeHandles val="exact"/>
        </dgm:presLayoutVars>
      </dgm:prSet>
      <dgm:spPr/>
    </dgm:pt>
    <dgm:pt modelId="{45AB3DD5-6FD6-4865-8454-2931A240B93E}" type="pres">
      <dgm:prSet presAssocID="{4BC62F6A-296E-469E-92AD-E1EE1BA97C76}" presName="compNode" presStyleCnt="0"/>
      <dgm:spPr/>
    </dgm:pt>
    <dgm:pt modelId="{A61760E8-04EF-4A28-825D-3989B19FD981}" type="pres">
      <dgm:prSet presAssocID="{4BC62F6A-296E-469E-92AD-E1EE1BA97C7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D04F7112-FE7D-4821-BD70-8675AB9C87C2}" type="pres">
      <dgm:prSet presAssocID="{4BC62F6A-296E-469E-92AD-E1EE1BA97C76}" presName="spaceRect" presStyleCnt="0"/>
      <dgm:spPr/>
    </dgm:pt>
    <dgm:pt modelId="{C083D83D-C4EA-4D0A-8395-A691E5BB580F}" type="pres">
      <dgm:prSet presAssocID="{4BC62F6A-296E-469E-92AD-E1EE1BA97C76}" presName="textRect" presStyleLbl="revTx" presStyleIdx="0" presStyleCnt="5">
        <dgm:presLayoutVars>
          <dgm:chMax val="1"/>
          <dgm:chPref val="1"/>
        </dgm:presLayoutVars>
      </dgm:prSet>
      <dgm:spPr/>
    </dgm:pt>
    <dgm:pt modelId="{AEEDBBAC-9D67-49EC-9A4A-87A74F82074D}" type="pres">
      <dgm:prSet presAssocID="{40CA3784-9552-4A0E-964F-79D08E4A52C3}" presName="sibTrans" presStyleCnt="0"/>
      <dgm:spPr/>
    </dgm:pt>
    <dgm:pt modelId="{B2604D5B-FB22-42DA-AC1E-6220DCAFD52C}" type="pres">
      <dgm:prSet presAssocID="{26063F3E-3062-4B98-9A52-99EA55BC5A08}" presName="compNode" presStyleCnt="0"/>
      <dgm:spPr/>
    </dgm:pt>
    <dgm:pt modelId="{601B70F7-618E-42B3-A519-16A4FBD5DBCF}" type="pres">
      <dgm:prSet presAssocID="{26063F3E-3062-4B98-9A52-99EA55BC5A0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4BB228C3-E75B-4E2E-B8CA-B1082AE894B4}" type="pres">
      <dgm:prSet presAssocID="{26063F3E-3062-4B98-9A52-99EA55BC5A08}" presName="spaceRect" presStyleCnt="0"/>
      <dgm:spPr/>
    </dgm:pt>
    <dgm:pt modelId="{E99E1F30-6193-4B4C-A8CA-D0211D035049}" type="pres">
      <dgm:prSet presAssocID="{26063F3E-3062-4B98-9A52-99EA55BC5A08}" presName="textRect" presStyleLbl="revTx" presStyleIdx="1" presStyleCnt="5">
        <dgm:presLayoutVars>
          <dgm:chMax val="1"/>
          <dgm:chPref val="1"/>
        </dgm:presLayoutVars>
      </dgm:prSet>
      <dgm:spPr/>
    </dgm:pt>
    <dgm:pt modelId="{194E24F7-933D-47D1-9D81-AC27B1542098}" type="pres">
      <dgm:prSet presAssocID="{60C0E59E-9107-4D8F-8147-AB9CCC648D53}" presName="sibTrans" presStyleCnt="0"/>
      <dgm:spPr/>
    </dgm:pt>
    <dgm:pt modelId="{BCCA3F61-CCDC-498F-97AE-F34345560C44}" type="pres">
      <dgm:prSet presAssocID="{9DFE32D6-02F2-40B4-B6EA-F1F4352CAEA3}" presName="compNode" presStyleCnt="0"/>
      <dgm:spPr/>
    </dgm:pt>
    <dgm:pt modelId="{4935C246-AD2E-4BD9-ADD9-27D6603E4DE5}" type="pres">
      <dgm:prSet presAssocID="{9DFE32D6-02F2-40B4-B6EA-F1F4352CAEA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CD20C9A-E121-49AD-957F-19A052684AB6}" type="pres">
      <dgm:prSet presAssocID="{9DFE32D6-02F2-40B4-B6EA-F1F4352CAEA3}" presName="spaceRect" presStyleCnt="0"/>
      <dgm:spPr/>
    </dgm:pt>
    <dgm:pt modelId="{3A49CDF4-CBCA-4178-9907-61695EB817C2}" type="pres">
      <dgm:prSet presAssocID="{9DFE32D6-02F2-40B4-B6EA-F1F4352CAEA3}" presName="textRect" presStyleLbl="revTx" presStyleIdx="2" presStyleCnt="5">
        <dgm:presLayoutVars>
          <dgm:chMax val="1"/>
          <dgm:chPref val="1"/>
        </dgm:presLayoutVars>
      </dgm:prSet>
      <dgm:spPr/>
    </dgm:pt>
    <dgm:pt modelId="{61914ABB-399D-415E-8860-69C84029C74B}" type="pres">
      <dgm:prSet presAssocID="{EBE70978-360B-4D07-BC3D-3EC496FDFA84}" presName="sibTrans" presStyleCnt="0"/>
      <dgm:spPr/>
    </dgm:pt>
    <dgm:pt modelId="{9AB9D3AF-C72F-41F0-99D8-DD422224873E}" type="pres">
      <dgm:prSet presAssocID="{EC376675-6F82-461A-AB73-409B25A54E46}" presName="compNode" presStyleCnt="0"/>
      <dgm:spPr/>
    </dgm:pt>
    <dgm:pt modelId="{D447B962-2B91-4E27-82D3-59DFC52FB081}" type="pres">
      <dgm:prSet presAssocID="{EC376675-6F82-461A-AB73-409B25A54E4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9C8D1B3D-BF94-4C57-902F-B8DCDE8A023F}" type="pres">
      <dgm:prSet presAssocID="{EC376675-6F82-461A-AB73-409B25A54E46}" presName="spaceRect" presStyleCnt="0"/>
      <dgm:spPr/>
    </dgm:pt>
    <dgm:pt modelId="{BC673664-B269-43E0-A748-71F32CD619C7}" type="pres">
      <dgm:prSet presAssocID="{EC376675-6F82-461A-AB73-409B25A54E46}" presName="textRect" presStyleLbl="revTx" presStyleIdx="3" presStyleCnt="5">
        <dgm:presLayoutVars>
          <dgm:chMax val="1"/>
          <dgm:chPref val="1"/>
        </dgm:presLayoutVars>
      </dgm:prSet>
      <dgm:spPr/>
    </dgm:pt>
    <dgm:pt modelId="{F181FA88-7D02-44E5-81B2-3314A8D23597}" type="pres">
      <dgm:prSet presAssocID="{10C53285-4B82-4578-AD9F-D9D52320ABA1}" presName="sibTrans" presStyleCnt="0"/>
      <dgm:spPr/>
    </dgm:pt>
    <dgm:pt modelId="{B7E5CFCB-47F5-4C84-AFD5-DBD0601D3D00}" type="pres">
      <dgm:prSet presAssocID="{3B996480-CAD4-4345-8824-4354B48D0C34}" presName="compNode" presStyleCnt="0"/>
      <dgm:spPr/>
    </dgm:pt>
    <dgm:pt modelId="{242ECD2A-B77A-497C-B8B2-BBC64E11051D}" type="pres">
      <dgm:prSet presAssocID="{3B996480-CAD4-4345-8824-4354B48D0C3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154F0BF8-C217-4CC3-BE1B-323BFB18EEAF}" type="pres">
      <dgm:prSet presAssocID="{3B996480-CAD4-4345-8824-4354B48D0C34}" presName="spaceRect" presStyleCnt="0"/>
      <dgm:spPr/>
    </dgm:pt>
    <dgm:pt modelId="{76A8F282-CFB5-432A-8EF9-05C6ADFC51D1}" type="pres">
      <dgm:prSet presAssocID="{3B996480-CAD4-4345-8824-4354B48D0C3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6FF9906-229B-404D-9CA3-30F4EA380303}" type="presOf" srcId="{94F4E2F2-E792-4CF9-B2A0-1AA074041B18}" destId="{DD1DBE4D-5B78-4E71-BAFB-6FA5B7DB5C55}" srcOrd="0" destOrd="0" presId="urn:microsoft.com/office/officeart/2018/2/layout/IconLabelList"/>
    <dgm:cxn modelId="{51956408-EF38-4AF8-B91F-E568FDD482EA}" srcId="{94F4E2F2-E792-4CF9-B2A0-1AA074041B18}" destId="{EC376675-6F82-461A-AB73-409B25A54E46}" srcOrd="3" destOrd="0" parTransId="{FB0F4E87-5C29-4490-8EF4-58D41AB08C96}" sibTransId="{10C53285-4B82-4578-AD9F-D9D52320ABA1}"/>
    <dgm:cxn modelId="{94E05331-7A16-4D16-9F3C-7B4194546BBF}" srcId="{94F4E2F2-E792-4CF9-B2A0-1AA074041B18}" destId="{26063F3E-3062-4B98-9A52-99EA55BC5A08}" srcOrd="1" destOrd="0" parTransId="{F8A3D0AD-CD12-4A5E-84CC-948E3E82F60B}" sibTransId="{60C0E59E-9107-4D8F-8147-AB9CCC648D53}"/>
    <dgm:cxn modelId="{E8403945-FAE5-49B0-9A3C-FC80BB6C5AF5}" srcId="{94F4E2F2-E792-4CF9-B2A0-1AA074041B18}" destId="{3B996480-CAD4-4345-8824-4354B48D0C34}" srcOrd="4" destOrd="0" parTransId="{3AAD58CE-F92E-4E4C-AB87-E814DE6AB551}" sibTransId="{CB789AB4-6990-412E-92F3-106EA004D4DC}"/>
    <dgm:cxn modelId="{3440F249-381F-45F3-9027-B1C1A4627B13}" type="presOf" srcId="{3B996480-CAD4-4345-8824-4354B48D0C34}" destId="{76A8F282-CFB5-432A-8EF9-05C6ADFC51D1}" srcOrd="0" destOrd="0" presId="urn:microsoft.com/office/officeart/2018/2/layout/IconLabelList"/>
    <dgm:cxn modelId="{C2EB845D-5F73-4FA2-BEF0-677125CFB14A}" type="presOf" srcId="{EC376675-6F82-461A-AB73-409B25A54E46}" destId="{BC673664-B269-43E0-A748-71F32CD619C7}" srcOrd="0" destOrd="0" presId="urn:microsoft.com/office/officeart/2018/2/layout/IconLabelList"/>
    <dgm:cxn modelId="{59484D89-FA4E-4A11-938B-DC897A0FBFCF}" srcId="{94F4E2F2-E792-4CF9-B2A0-1AA074041B18}" destId="{9DFE32D6-02F2-40B4-B6EA-F1F4352CAEA3}" srcOrd="2" destOrd="0" parTransId="{AA2B4378-9B92-4AAE-8B15-D7F7EF80F9E3}" sibTransId="{EBE70978-360B-4D07-BC3D-3EC496FDFA84}"/>
    <dgm:cxn modelId="{C1B4C78C-AFD1-49EB-9D23-6538D1DADEDE}" srcId="{94F4E2F2-E792-4CF9-B2A0-1AA074041B18}" destId="{4BC62F6A-296E-469E-92AD-E1EE1BA97C76}" srcOrd="0" destOrd="0" parTransId="{8BF92D30-454B-4A4B-9A06-0C179B1BCC48}" sibTransId="{40CA3784-9552-4A0E-964F-79D08E4A52C3}"/>
    <dgm:cxn modelId="{940FD099-8DAA-492F-9A68-55037832F4D5}" type="presOf" srcId="{4BC62F6A-296E-469E-92AD-E1EE1BA97C76}" destId="{C083D83D-C4EA-4D0A-8395-A691E5BB580F}" srcOrd="0" destOrd="0" presId="urn:microsoft.com/office/officeart/2018/2/layout/IconLabelList"/>
    <dgm:cxn modelId="{59F837A7-21F3-4C3F-ACC5-394BA2CACF57}" type="presOf" srcId="{9DFE32D6-02F2-40B4-B6EA-F1F4352CAEA3}" destId="{3A49CDF4-CBCA-4178-9907-61695EB817C2}" srcOrd="0" destOrd="0" presId="urn:microsoft.com/office/officeart/2018/2/layout/IconLabelList"/>
    <dgm:cxn modelId="{BF6131BF-CB8F-42E2-B6FE-1B215BC9C0C6}" type="presOf" srcId="{26063F3E-3062-4B98-9A52-99EA55BC5A08}" destId="{E99E1F30-6193-4B4C-A8CA-D0211D035049}" srcOrd="0" destOrd="0" presId="urn:microsoft.com/office/officeart/2018/2/layout/IconLabelList"/>
    <dgm:cxn modelId="{BAA352F6-EB3C-48A4-BE2D-42C346C3A833}" type="presParOf" srcId="{DD1DBE4D-5B78-4E71-BAFB-6FA5B7DB5C55}" destId="{45AB3DD5-6FD6-4865-8454-2931A240B93E}" srcOrd="0" destOrd="0" presId="urn:microsoft.com/office/officeart/2018/2/layout/IconLabelList"/>
    <dgm:cxn modelId="{8F902E0F-B58E-4C64-B153-825C5377542B}" type="presParOf" srcId="{45AB3DD5-6FD6-4865-8454-2931A240B93E}" destId="{A61760E8-04EF-4A28-825D-3989B19FD981}" srcOrd="0" destOrd="0" presId="urn:microsoft.com/office/officeart/2018/2/layout/IconLabelList"/>
    <dgm:cxn modelId="{FF8A9ECA-930D-4483-9AE1-7BB4D2810DCD}" type="presParOf" srcId="{45AB3DD5-6FD6-4865-8454-2931A240B93E}" destId="{D04F7112-FE7D-4821-BD70-8675AB9C87C2}" srcOrd="1" destOrd="0" presId="urn:microsoft.com/office/officeart/2018/2/layout/IconLabelList"/>
    <dgm:cxn modelId="{EF2A9115-9454-4898-987C-92DADC77179B}" type="presParOf" srcId="{45AB3DD5-6FD6-4865-8454-2931A240B93E}" destId="{C083D83D-C4EA-4D0A-8395-A691E5BB580F}" srcOrd="2" destOrd="0" presId="urn:microsoft.com/office/officeart/2018/2/layout/IconLabelList"/>
    <dgm:cxn modelId="{9913D035-28E8-4A43-86B5-5C97649CAD88}" type="presParOf" srcId="{DD1DBE4D-5B78-4E71-BAFB-6FA5B7DB5C55}" destId="{AEEDBBAC-9D67-49EC-9A4A-87A74F82074D}" srcOrd="1" destOrd="0" presId="urn:microsoft.com/office/officeart/2018/2/layout/IconLabelList"/>
    <dgm:cxn modelId="{8451844B-ACCA-4FDB-A28B-FF57D18FB1F2}" type="presParOf" srcId="{DD1DBE4D-5B78-4E71-BAFB-6FA5B7DB5C55}" destId="{B2604D5B-FB22-42DA-AC1E-6220DCAFD52C}" srcOrd="2" destOrd="0" presId="urn:microsoft.com/office/officeart/2018/2/layout/IconLabelList"/>
    <dgm:cxn modelId="{75B57D01-2213-4C47-929D-687F78611D1A}" type="presParOf" srcId="{B2604D5B-FB22-42DA-AC1E-6220DCAFD52C}" destId="{601B70F7-618E-42B3-A519-16A4FBD5DBCF}" srcOrd="0" destOrd="0" presId="urn:microsoft.com/office/officeart/2018/2/layout/IconLabelList"/>
    <dgm:cxn modelId="{30F1AF46-4296-4EDF-8267-186FBE2DD5C1}" type="presParOf" srcId="{B2604D5B-FB22-42DA-AC1E-6220DCAFD52C}" destId="{4BB228C3-E75B-4E2E-B8CA-B1082AE894B4}" srcOrd="1" destOrd="0" presId="urn:microsoft.com/office/officeart/2018/2/layout/IconLabelList"/>
    <dgm:cxn modelId="{6EABE95F-5560-4868-8A66-9ED96FA398C4}" type="presParOf" srcId="{B2604D5B-FB22-42DA-AC1E-6220DCAFD52C}" destId="{E99E1F30-6193-4B4C-A8CA-D0211D035049}" srcOrd="2" destOrd="0" presId="urn:microsoft.com/office/officeart/2018/2/layout/IconLabelList"/>
    <dgm:cxn modelId="{DC827599-51DB-4C7C-8048-09ACE5D3D3B8}" type="presParOf" srcId="{DD1DBE4D-5B78-4E71-BAFB-6FA5B7DB5C55}" destId="{194E24F7-933D-47D1-9D81-AC27B1542098}" srcOrd="3" destOrd="0" presId="urn:microsoft.com/office/officeart/2018/2/layout/IconLabelList"/>
    <dgm:cxn modelId="{67204D7A-792F-4300-903E-F16922C74126}" type="presParOf" srcId="{DD1DBE4D-5B78-4E71-BAFB-6FA5B7DB5C55}" destId="{BCCA3F61-CCDC-498F-97AE-F34345560C44}" srcOrd="4" destOrd="0" presId="urn:microsoft.com/office/officeart/2018/2/layout/IconLabelList"/>
    <dgm:cxn modelId="{136F6AD6-5544-467A-BA0D-CF17BEA26138}" type="presParOf" srcId="{BCCA3F61-CCDC-498F-97AE-F34345560C44}" destId="{4935C246-AD2E-4BD9-ADD9-27D6603E4DE5}" srcOrd="0" destOrd="0" presId="urn:microsoft.com/office/officeart/2018/2/layout/IconLabelList"/>
    <dgm:cxn modelId="{93532C0D-FEFC-45FB-8E6E-1B26168A4905}" type="presParOf" srcId="{BCCA3F61-CCDC-498F-97AE-F34345560C44}" destId="{ECD20C9A-E121-49AD-957F-19A052684AB6}" srcOrd="1" destOrd="0" presId="urn:microsoft.com/office/officeart/2018/2/layout/IconLabelList"/>
    <dgm:cxn modelId="{8DD84184-98B3-4897-9D19-9CD74C259EC7}" type="presParOf" srcId="{BCCA3F61-CCDC-498F-97AE-F34345560C44}" destId="{3A49CDF4-CBCA-4178-9907-61695EB817C2}" srcOrd="2" destOrd="0" presId="urn:microsoft.com/office/officeart/2018/2/layout/IconLabelList"/>
    <dgm:cxn modelId="{93E69244-D68B-4449-A11A-DA957BEDC24E}" type="presParOf" srcId="{DD1DBE4D-5B78-4E71-BAFB-6FA5B7DB5C55}" destId="{61914ABB-399D-415E-8860-69C84029C74B}" srcOrd="5" destOrd="0" presId="urn:microsoft.com/office/officeart/2018/2/layout/IconLabelList"/>
    <dgm:cxn modelId="{3CE296F6-ABDA-4386-800F-AB5266626697}" type="presParOf" srcId="{DD1DBE4D-5B78-4E71-BAFB-6FA5B7DB5C55}" destId="{9AB9D3AF-C72F-41F0-99D8-DD422224873E}" srcOrd="6" destOrd="0" presId="urn:microsoft.com/office/officeart/2018/2/layout/IconLabelList"/>
    <dgm:cxn modelId="{EBCE352D-BCFC-4EAD-9E7A-907638D4D413}" type="presParOf" srcId="{9AB9D3AF-C72F-41F0-99D8-DD422224873E}" destId="{D447B962-2B91-4E27-82D3-59DFC52FB081}" srcOrd="0" destOrd="0" presId="urn:microsoft.com/office/officeart/2018/2/layout/IconLabelList"/>
    <dgm:cxn modelId="{AF140952-B94E-4C18-B3F8-BBA36A69794E}" type="presParOf" srcId="{9AB9D3AF-C72F-41F0-99D8-DD422224873E}" destId="{9C8D1B3D-BF94-4C57-902F-B8DCDE8A023F}" srcOrd="1" destOrd="0" presId="urn:microsoft.com/office/officeart/2018/2/layout/IconLabelList"/>
    <dgm:cxn modelId="{DD5E08E5-945D-47B7-9940-EA8D721BB802}" type="presParOf" srcId="{9AB9D3AF-C72F-41F0-99D8-DD422224873E}" destId="{BC673664-B269-43E0-A748-71F32CD619C7}" srcOrd="2" destOrd="0" presId="urn:microsoft.com/office/officeart/2018/2/layout/IconLabelList"/>
    <dgm:cxn modelId="{1362D5BE-AF14-4ED7-A8F0-40FD14CD62E2}" type="presParOf" srcId="{DD1DBE4D-5B78-4E71-BAFB-6FA5B7DB5C55}" destId="{F181FA88-7D02-44E5-81B2-3314A8D23597}" srcOrd="7" destOrd="0" presId="urn:microsoft.com/office/officeart/2018/2/layout/IconLabelList"/>
    <dgm:cxn modelId="{70E3FA9A-2E81-44D9-A6D3-7EF4580BC1A7}" type="presParOf" srcId="{DD1DBE4D-5B78-4E71-BAFB-6FA5B7DB5C55}" destId="{B7E5CFCB-47F5-4C84-AFD5-DBD0601D3D00}" srcOrd="8" destOrd="0" presId="urn:microsoft.com/office/officeart/2018/2/layout/IconLabelList"/>
    <dgm:cxn modelId="{50E2C14D-A046-49D3-91F0-2EABBECF7D48}" type="presParOf" srcId="{B7E5CFCB-47F5-4C84-AFD5-DBD0601D3D00}" destId="{242ECD2A-B77A-497C-B8B2-BBC64E11051D}" srcOrd="0" destOrd="0" presId="urn:microsoft.com/office/officeart/2018/2/layout/IconLabelList"/>
    <dgm:cxn modelId="{E5288821-5243-4AF1-A4EE-D81495151E1E}" type="presParOf" srcId="{B7E5CFCB-47F5-4C84-AFD5-DBD0601D3D00}" destId="{154F0BF8-C217-4CC3-BE1B-323BFB18EEAF}" srcOrd="1" destOrd="0" presId="urn:microsoft.com/office/officeart/2018/2/layout/IconLabelList"/>
    <dgm:cxn modelId="{ADC2F021-A294-4DE4-9B98-BBFC374D1EE1}" type="presParOf" srcId="{B7E5CFCB-47F5-4C84-AFD5-DBD0601D3D00}" destId="{76A8F282-CFB5-432A-8EF9-05C6ADFC51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768114-4F63-40E1-B46E-6A5C429901F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D9CA7D-47EA-4641-B18E-B787D59D9AF7}">
      <dgm:prSet/>
      <dgm:spPr/>
      <dgm:t>
        <a:bodyPr/>
        <a:lstStyle/>
        <a:p>
          <a:r>
            <a:rPr lang="en-US"/>
            <a:t>Borderline personality disorder: mood lability, irritability, impulsivity, harmful behaviors</a:t>
          </a:r>
        </a:p>
      </dgm:t>
    </dgm:pt>
    <dgm:pt modelId="{D047A93F-9D5F-4535-BC46-7C0464F8A5EC}" type="parTrans" cxnId="{92A76CCA-24B0-44E8-9A04-51257041E019}">
      <dgm:prSet/>
      <dgm:spPr/>
      <dgm:t>
        <a:bodyPr/>
        <a:lstStyle/>
        <a:p>
          <a:endParaRPr lang="en-US"/>
        </a:p>
      </dgm:t>
    </dgm:pt>
    <dgm:pt modelId="{DF97F521-193C-49FC-B852-358AF93C286D}" type="sibTrans" cxnId="{92A76CCA-24B0-44E8-9A04-51257041E019}">
      <dgm:prSet/>
      <dgm:spPr/>
      <dgm:t>
        <a:bodyPr/>
        <a:lstStyle/>
        <a:p>
          <a:endParaRPr lang="en-US"/>
        </a:p>
      </dgm:t>
    </dgm:pt>
    <dgm:pt modelId="{EB37085A-4A92-449A-B657-005B3F35435B}">
      <dgm:prSet/>
      <dgm:spPr/>
      <dgm:t>
        <a:bodyPr/>
        <a:lstStyle/>
        <a:p>
          <a:r>
            <a:rPr lang="en-US"/>
            <a:t>ADHD: distractibility, impulsivity, talkativeness</a:t>
          </a:r>
        </a:p>
      </dgm:t>
    </dgm:pt>
    <dgm:pt modelId="{85C4F372-319B-46B8-8DD6-4B821AB09C36}" type="parTrans" cxnId="{E960CF1D-0A9A-4A2E-A03F-D8F99D6235CF}">
      <dgm:prSet/>
      <dgm:spPr/>
      <dgm:t>
        <a:bodyPr/>
        <a:lstStyle/>
        <a:p>
          <a:endParaRPr lang="en-US"/>
        </a:p>
      </dgm:t>
    </dgm:pt>
    <dgm:pt modelId="{C68824BA-2A91-43C2-B7FC-27AB0FDCAA5D}" type="sibTrans" cxnId="{E960CF1D-0A9A-4A2E-A03F-D8F99D6235CF}">
      <dgm:prSet/>
      <dgm:spPr/>
      <dgm:t>
        <a:bodyPr/>
        <a:lstStyle/>
        <a:p>
          <a:endParaRPr lang="en-US"/>
        </a:p>
      </dgm:t>
    </dgm:pt>
    <dgm:pt modelId="{D6C1699F-9842-4223-9DEC-5E2C90F22FAE}">
      <dgm:prSet/>
      <dgm:spPr/>
      <dgm:t>
        <a:bodyPr/>
        <a:lstStyle/>
        <a:p>
          <a:r>
            <a:rPr lang="en-US"/>
            <a:t>PTSD: irritability, reckless behavior, sleep disturbance</a:t>
          </a:r>
        </a:p>
      </dgm:t>
    </dgm:pt>
    <dgm:pt modelId="{A81ACB67-9026-48B7-9639-A54BD0574B29}" type="parTrans" cxnId="{39002FC0-8D28-430C-88E7-91D28666BBCE}">
      <dgm:prSet/>
      <dgm:spPr/>
      <dgm:t>
        <a:bodyPr/>
        <a:lstStyle/>
        <a:p>
          <a:endParaRPr lang="en-US"/>
        </a:p>
      </dgm:t>
    </dgm:pt>
    <dgm:pt modelId="{91D61D87-BB6F-4FCF-8533-1CB900F15D62}" type="sibTrans" cxnId="{39002FC0-8D28-430C-88E7-91D28666BBCE}">
      <dgm:prSet/>
      <dgm:spPr/>
      <dgm:t>
        <a:bodyPr/>
        <a:lstStyle/>
        <a:p>
          <a:endParaRPr lang="en-US"/>
        </a:p>
      </dgm:t>
    </dgm:pt>
    <dgm:pt modelId="{026EFE29-EADE-47A0-B7A5-97C0BF093127}">
      <dgm:prSet/>
      <dgm:spPr/>
      <dgm:t>
        <a:bodyPr/>
        <a:lstStyle/>
        <a:p>
          <a:r>
            <a:rPr lang="en-US"/>
            <a:t>GAD: irritability, recklessness, sleep disturbance, racing thoughts</a:t>
          </a:r>
        </a:p>
      </dgm:t>
    </dgm:pt>
    <dgm:pt modelId="{24BA790C-109F-44BC-9163-A82160697743}" type="parTrans" cxnId="{88D5F655-0D60-4B4C-87D9-59729AADA4A7}">
      <dgm:prSet/>
      <dgm:spPr/>
      <dgm:t>
        <a:bodyPr/>
        <a:lstStyle/>
        <a:p>
          <a:endParaRPr lang="en-US"/>
        </a:p>
      </dgm:t>
    </dgm:pt>
    <dgm:pt modelId="{53EEC253-40B1-4FA3-BB22-AC062C0E6179}" type="sibTrans" cxnId="{88D5F655-0D60-4B4C-87D9-59729AADA4A7}">
      <dgm:prSet/>
      <dgm:spPr/>
      <dgm:t>
        <a:bodyPr/>
        <a:lstStyle/>
        <a:p>
          <a:endParaRPr lang="en-US"/>
        </a:p>
      </dgm:t>
    </dgm:pt>
    <dgm:pt modelId="{8420CEB8-C2A7-4D41-A30B-47032F3E600D}" type="pres">
      <dgm:prSet presAssocID="{4A768114-4F63-40E1-B46E-6A5C429901F1}" presName="matrix" presStyleCnt="0">
        <dgm:presLayoutVars>
          <dgm:chMax val="1"/>
          <dgm:dir/>
          <dgm:resizeHandles val="exact"/>
        </dgm:presLayoutVars>
      </dgm:prSet>
      <dgm:spPr/>
    </dgm:pt>
    <dgm:pt modelId="{E1D59D70-8BBF-D64A-979B-BA5887CBD6E2}" type="pres">
      <dgm:prSet presAssocID="{4A768114-4F63-40E1-B46E-6A5C429901F1}" presName="diamond" presStyleLbl="bgShp" presStyleIdx="0" presStyleCnt="1"/>
      <dgm:spPr/>
    </dgm:pt>
    <dgm:pt modelId="{4093FBA7-A60B-9A4A-BCBF-0F5F29E0398C}" type="pres">
      <dgm:prSet presAssocID="{4A768114-4F63-40E1-B46E-6A5C429901F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0A3AA5-A6CB-C546-A6A1-97964FE2D0E5}" type="pres">
      <dgm:prSet presAssocID="{4A768114-4F63-40E1-B46E-6A5C429901F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AA9E92-66E0-D041-B012-F9D645EC149A}" type="pres">
      <dgm:prSet presAssocID="{4A768114-4F63-40E1-B46E-6A5C429901F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976066-81A2-2146-B57A-CBE559331CEF}" type="pres">
      <dgm:prSet presAssocID="{4A768114-4F63-40E1-B46E-6A5C429901F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60CF1D-0A9A-4A2E-A03F-D8F99D6235CF}" srcId="{4A768114-4F63-40E1-B46E-6A5C429901F1}" destId="{EB37085A-4A92-449A-B657-005B3F35435B}" srcOrd="1" destOrd="0" parTransId="{85C4F372-319B-46B8-8DD6-4B821AB09C36}" sibTransId="{C68824BA-2A91-43C2-B7FC-27AB0FDCAA5D}"/>
    <dgm:cxn modelId="{432C573F-91F9-1447-867C-732C1F7E648A}" type="presOf" srcId="{EB37085A-4A92-449A-B657-005B3F35435B}" destId="{550A3AA5-A6CB-C546-A6A1-97964FE2D0E5}" srcOrd="0" destOrd="0" presId="urn:microsoft.com/office/officeart/2005/8/layout/matrix3"/>
    <dgm:cxn modelId="{88D5F655-0D60-4B4C-87D9-59729AADA4A7}" srcId="{4A768114-4F63-40E1-B46E-6A5C429901F1}" destId="{026EFE29-EADE-47A0-B7A5-97C0BF093127}" srcOrd="3" destOrd="0" parTransId="{24BA790C-109F-44BC-9163-A82160697743}" sibTransId="{53EEC253-40B1-4FA3-BB22-AC062C0E6179}"/>
    <dgm:cxn modelId="{E218A36A-FE63-E042-870A-F4FADA5217A9}" type="presOf" srcId="{026EFE29-EADE-47A0-B7A5-97C0BF093127}" destId="{5D976066-81A2-2146-B57A-CBE559331CEF}" srcOrd="0" destOrd="0" presId="urn:microsoft.com/office/officeart/2005/8/layout/matrix3"/>
    <dgm:cxn modelId="{0DB4486F-5736-0141-8B9F-2A669ABD6DFD}" type="presOf" srcId="{D6C1699F-9842-4223-9DEC-5E2C90F22FAE}" destId="{10AA9E92-66E0-D041-B012-F9D645EC149A}" srcOrd="0" destOrd="0" presId="urn:microsoft.com/office/officeart/2005/8/layout/matrix3"/>
    <dgm:cxn modelId="{BE359199-DF04-9545-A699-634B4B232D2D}" type="presOf" srcId="{43D9CA7D-47EA-4641-B18E-B787D59D9AF7}" destId="{4093FBA7-A60B-9A4A-BCBF-0F5F29E0398C}" srcOrd="0" destOrd="0" presId="urn:microsoft.com/office/officeart/2005/8/layout/matrix3"/>
    <dgm:cxn modelId="{39002FC0-8D28-430C-88E7-91D28666BBCE}" srcId="{4A768114-4F63-40E1-B46E-6A5C429901F1}" destId="{D6C1699F-9842-4223-9DEC-5E2C90F22FAE}" srcOrd="2" destOrd="0" parTransId="{A81ACB67-9026-48B7-9639-A54BD0574B29}" sibTransId="{91D61D87-BB6F-4FCF-8533-1CB900F15D62}"/>
    <dgm:cxn modelId="{92A76CCA-24B0-44E8-9A04-51257041E019}" srcId="{4A768114-4F63-40E1-B46E-6A5C429901F1}" destId="{43D9CA7D-47EA-4641-B18E-B787D59D9AF7}" srcOrd="0" destOrd="0" parTransId="{D047A93F-9D5F-4535-BC46-7C0464F8A5EC}" sibTransId="{DF97F521-193C-49FC-B852-358AF93C286D}"/>
    <dgm:cxn modelId="{9F41B2F0-E8A0-764A-9558-CCF0FB9C4E16}" type="presOf" srcId="{4A768114-4F63-40E1-B46E-6A5C429901F1}" destId="{8420CEB8-C2A7-4D41-A30B-47032F3E600D}" srcOrd="0" destOrd="0" presId="urn:microsoft.com/office/officeart/2005/8/layout/matrix3"/>
    <dgm:cxn modelId="{90583082-2646-6F4D-B431-B2BB3B9715BD}" type="presParOf" srcId="{8420CEB8-C2A7-4D41-A30B-47032F3E600D}" destId="{E1D59D70-8BBF-D64A-979B-BA5887CBD6E2}" srcOrd="0" destOrd="0" presId="urn:microsoft.com/office/officeart/2005/8/layout/matrix3"/>
    <dgm:cxn modelId="{A2B86E06-73B2-1E46-943C-B59FC308FDDC}" type="presParOf" srcId="{8420CEB8-C2A7-4D41-A30B-47032F3E600D}" destId="{4093FBA7-A60B-9A4A-BCBF-0F5F29E0398C}" srcOrd="1" destOrd="0" presId="urn:microsoft.com/office/officeart/2005/8/layout/matrix3"/>
    <dgm:cxn modelId="{AB35BA2C-9B0A-8447-90FC-93801D770540}" type="presParOf" srcId="{8420CEB8-C2A7-4D41-A30B-47032F3E600D}" destId="{550A3AA5-A6CB-C546-A6A1-97964FE2D0E5}" srcOrd="2" destOrd="0" presId="urn:microsoft.com/office/officeart/2005/8/layout/matrix3"/>
    <dgm:cxn modelId="{A7E60542-70DA-8D4B-B4A4-3A8DD34DAC16}" type="presParOf" srcId="{8420CEB8-C2A7-4D41-A30B-47032F3E600D}" destId="{10AA9E92-66E0-D041-B012-F9D645EC149A}" srcOrd="3" destOrd="0" presId="urn:microsoft.com/office/officeart/2005/8/layout/matrix3"/>
    <dgm:cxn modelId="{EE628127-1588-2E43-AAE0-C5F183081802}" type="presParOf" srcId="{8420CEB8-C2A7-4D41-A30B-47032F3E600D}" destId="{5D976066-81A2-2146-B57A-CBE559331C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2A86F-8531-4335-AA22-12CB154F014C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38AE02-1311-4511-A660-6595EB3892A5}">
      <dgm:prSet/>
      <dgm:spPr/>
      <dgm:t>
        <a:bodyPr/>
        <a:lstStyle/>
        <a:p>
          <a:r>
            <a:rPr lang="en-US"/>
            <a:t>One week elevated or irritable mood</a:t>
          </a:r>
        </a:p>
      </dgm:t>
    </dgm:pt>
    <dgm:pt modelId="{26D5D934-D9D3-4CC3-A22E-6201C41941C3}" type="parTrans" cxnId="{B91BE483-3A61-430E-BC7E-90D3948B5914}">
      <dgm:prSet/>
      <dgm:spPr/>
      <dgm:t>
        <a:bodyPr/>
        <a:lstStyle/>
        <a:p>
          <a:endParaRPr lang="en-US"/>
        </a:p>
      </dgm:t>
    </dgm:pt>
    <dgm:pt modelId="{4A0A9626-1543-4D0B-B6E9-1ED41BD4A042}" type="sibTrans" cxnId="{B91BE483-3A61-430E-BC7E-90D3948B5914}">
      <dgm:prSet/>
      <dgm:spPr/>
      <dgm:t>
        <a:bodyPr/>
        <a:lstStyle/>
        <a:p>
          <a:endParaRPr lang="en-US"/>
        </a:p>
      </dgm:t>
    </dgm:pt>
    <dgm:pt modelId="{FF0A37EB-F08E-4227-B810-86071FA69A95}">
      <dgm:prSet/>
      <dgm:spPr/>
      <dgm:t>
        <a:bodyPr/>
        <a:lstStyle/>
        <a:p>
          <a:r>
            <a:rPr lang="en-US"/>
            <a:t>Three or more:</a:t>
          </a:r>
        </a:p>
      </dgm:t>
    </dgm:pt>
    <dgm:pt modelId="{72E60224-8E11-4758-AE3B-4FF7597E8476}" type="parTrans" cxnId="{BB27137E-7150-4546-9FCF-0A4A1140ACD9}">
      <dgm:prSet/>
      <dgm:spPr/>
      <dgm:t>
        <a:bodyPr/>
        <a:lstStyle/>
        <a:p>
          <a:endParaRPr lang="en-US"/>
        </a:p>
      </dgm:t>
    </dgm:pt>
    <dgm:pt modelId="{B6163EF1-8798-48BB-82DB-53DED879B717}" type="sibTrans" cxnId="{BB27137E-7150-4546-9FCF-0A4A1140ACD9}">
      <dgm:prSet/>
      <dgm:spPr/>
      <dgm:t>
        <a:bodyPr/>
        <a:lstStyle/>
        <a:p>
          <a:endParaRPr lang="en-US"/>
        </a:p>
      </dgm:t>
    </dgm:pt>
    <dgm:pt modelId="{EB06E6F1-8E4E-4AFC-9F32-D1D077786F70}">
      <dgm:prSet/>
      <dgm:spPr/>
      <dgm:t>
        <a:bodyPr/>
        <a:lstStyle/>
        <a:p>
          <a:r>
            <a:rPr lang="en-US"/>
            <a:t>grandiosity</a:t>
          </a:r>
        </a:p>
      </dgm:t>
    </dgm:pt>
    <dgm:pt modelId="{02F09EF3-1057-4B75-A924-A236C01C418E}" type="parTrans" cxnId="{2B8252DB-F1E2-4C33-AC4E-37397E116A55}">
      <dgm:prSet/>
      <dgm:spPr/>
      <dgm:t>
        <a:bodyPr/>
        <a:lstStyle/>
        <a:p>
          <a:endParaRPr lang="en-US"/>
        </a:p>
      </dgm:t>
    </dgm:pt>
    <dgm:pt modelId="{2EC62510-AF92-4D13-91AD-2FADC1E954C0}" type="sibTrans" cxnId="{2B8252DB-F1E2-4C33-AC4E-37397E116A55}">
      <dgm:prSet/>
      <dgm:spPr/>
      <dgm:t>
        <a:bodyPr/>
        <a:lstStyle/>
        <a:p>
          <a:endParaRPr lang="en-US"/>
        </a:p>
      </dgm:t>
    </dgm:pt>
    <dgm:pt modelId="{6A15CA6A-0EB8-4842-A606-CE0A07FD8DB7}">
      <dgm:prSet/>
      <dgm:spPr/>
      <dgm:t>
        <a:bodyPr/>
        <a:lstStyle/>
        <a:p>
          <a:r>
            <a:rPr lang="en-US"/>
            <a:t>decreased sleep</a:t>
          </a:r>
        </a:p>
      </dgm:t>
    </dgm:pt>
    <dgm:pt modelId="{0272A914-2588-4777-9D32-ECCBEDCF93C3}" type="parTrans" cxnId="{C333F919-BC03-49F6-8415-B8702C6FACA4}">
      <dgm:prSet/>
      <dgm:spPr/>
      <dgm:t>
        <a:bodyPr/>
        <a:lstStyle/>
        <a:p>
          <a:endParaRPr lang="en-US"/>
        </a:p>
      </dgm:t>
    </dgm:pt>
    <dgm:pt modelId="{4F7C2450-4840-40C7-9F6C-65783E210FFE}" type="sibTrans" cxnId="{C333F919-BC03-49F6-8415-B8702C6FACA4}">
      <dgm:prSet/>
      <dgm:spPr/>
      <dgm:t>
        <a:bodyPr/>
        <a:lstStyle/>
        <a:p>
          <a:endParaRPr lang="en-US"/>
        </a:p>
      </dgm:t>
    </dgm:pt>
    <dgm:pt modelId="{ACAA32B5-4002-4604-8845-F4593AA79F9A}">
      <dgm:prSet/>
      <dgm:spPr/>
      <dgm:t>
        <a:bodyPr/>
        <a:lstStyle/>
        <a:p>
          <a:r>
            <a:rPr lang="en-US"/>
            <a:t>pressured speech</a:t>
          </a:r>
        </a:p>
      </dgm:t>
    </dgm:pt>
    <dgm:pt modelId="{77E34B4E-D5D8-473C-B1AE-0951D65DBDF0}" type="parTrans" cxnId="{2E07C28D-D316-4A81-AEE1-9E750068121A}">
      <dgm:prSet/>
      <dgm:spPr/>
      <dgm:t>
        <a:bodyPr/>
        <a:lstStyle/>
        <a:p>
          <a:endParaRPr lang="en-US"/>
        </a:p>
      </dgm:t>
    </dgm:pt>
    <dgm:pt modelId="{2B3352F7-DAFF-4792-97D4-B74029C80FE7}" type="sibTrans" cxnId="{2E07C28D-D316-4A81-AEE1-9E750068121A}">
      <dgm:prSet/>
      <dgm:spPr/>
      <dgm:t>
        <a:bodyPr/>
        <a:lstStyle/>
        <a:p>
          <a:endParaRPr lang="en-US"/>
        </a:p>
      </dgm:t>
    </dgm:pt>
    <dgm:pt modelId="{549154C8-9F9B-4788-B7AC-4DC2AAA3FE0E}">
      <dgm:prSet/>
      <dgm:spPr/>
      <dgm:t>
        <a:bodyPr/>
        <a:lstStyle/>
        <a:p>
          <a:r>
            <a:rPr lang="en-US"/>
            <a:t>flight of ideas/racing thoughts</a:t>
          </a:r>
        </a:p>
      </dgm:t>
    </dgm:pt>
    <dgm:pt modelId="{4BEED235-DD46-4ADD-B878-7B66DB0BD524}" type="parTrans" cxnId="{EC6B0621-C09D-4AEE-BC79-D1F272355D55}">
      <dgm:prSet/>
      <dgm:spPr/>
      <dgm:t>
        <a:bodyPr/>
        <a:lstStyle/>
        <a:p>
          <a:endParaRPr lang="en-US"/>
        </a:p>
      </dgm:t>
    </dgm:pt>
    <dgm:pt modelId="{FFE1531C-1723-495C-AE73-D5234F041A42}" type="sibTrans" cxnId="{EC6B0621-C09D-4AEE-BC79-D1F272355D55}">
      <dgm:prSet/>
      <dgm:spPr/>
      <dgm:t>
        <a:bodyPr/>
        <a:lstStyle/>
        <a:p>
          <a:endParaRPr lang="en-US"/>
        </a:p>
      </dgm:t>
    </dgm:pt>
    <dgm:pt modelId="{0D848C2D-5B6E-403B-9AD5-8A522078B28B}">
      <dgm:prSet/>
      <dgm:spPr/>
      <dgm:t>
        <a:bodyPr/>
        <a:lstStyle/>
        <a:p>
          <a:r>
            <a:rPr lang="en-US"/>
            <a:t>distractibility</a:t>
          </a:r>
        </a:p>
      </dgm:t>
    </dgm:pt>
    <dgm:pt modelId="{FBAD0734-93CD-436E-A2E3-8A0B1F7FBBDA}" type="parTrans" cxnId="{002F12AE-E932-4D57-BC63-130B16099C95}">
      <dgm:prSet/>
      <dgm:spPr/>
      <dgm:t>
        <a:bodyPr/>
        <a:lstStyle/>
        <a:p>
          <a:endParaRPr lang="en-US"/>
        </a:p>
      </dgm:t>
    </dgm:pt>
    <dgm:pt modelId="{23380249-1866-4EB8-B31A-F13B4DF0DA45}" type="sibTrans" cxnId="{002F12AE-E932-4D57-BC63-130B16099C95}">
      <dgm:prSet/>
      <dgm:spPr/>
      <dgm:t>
        <a:bodyPr/>
        <a:lstStyle/>
        <a:p>
          <a:endParaRPr lang="en-US"/>
        </a:p>
      </dgm:t>
    </dgm:pt>
    <dgm:pt modelId="{145B2E4E-9A10-4F39-B45A-B95ABFCC63BA}">
      <dgm:prSet/>
      <dgm:spPr/>
      <dgm:t>
        <a:bodyPr/>
        <a:lstStyle/>
        <a:p>
          <a:r>
            <a:rPr lang="en-US"/>
            <a:t>activation or agitation</a:t>
          </a:r>
        </a:p>
      </dgm:t>
    </dgm:pt>
    <dgm:pt modelId="{701E50B3-77F3-4690-8E6A-67CDFF097193}" type="parTrans" cxnId="{F19626BC-8CED-4D32-A1A6-2549153D38CB}">
      <dgm:prSet/>
      <dgm:spPr/>
      <dgm:t>
        <a:bodyPr/>
        <a:lstStyle/>
        <a:p>
          <a:endParaRPr lang="en-US"/>
        </a:p>
      </dgm:t>
    </dgm:pt>
    <dgm:pt modelId="{66B9DB41-F8F6-4DCA-9B16-A84B1A7D586A}" type="sibTrans" cxnId="{F19626BC-8CED-4D32-A1A6-2549153D38CB}">
      <dgm:prSet/>
      <dgm:spPr/>
      <dgm:t>
        <a:bodyPr/>
        <a:lstStyle/>
        <a:p>
          <a:endParaRPr lang="en-US"/>
        </a:p>
      </dgm:t>
    </dgm:pt>
    <dgm:pt modelId="{39C3BBA5-68CD-4B15-8FF0-74CC44A3ECA1}">
      <dgm:prSet/>
      <dgm:spPr/>
      <dgm:t>
        <a:bodyPr/>
        <a:lstStyle/>
        <a:p>
          <a:r>
            <a:rPr lang="en-US"/>
            <a:t>‘heedless pleasure’</a:t>
          </a:r>
        </a:p>
      </dgm:t>
    </dgm:pt>
    <dgm:pt modelId="{3B8C2EB8-09DE-49CB-B0A9-D11FD3300BFD}" type="parTrans" cxnId="{CC9B6423-04B7-4C31-8EB0-84348658D52A}">
      <dgm:prSet/>
      <dgm:spPr/>
      <dgm:t>
        <a:bodyPr/>
        <a:lstStyle/>
        <a:p>
          <a:endParaRPr lang="en-US"/>
        </a:p>
      </dgm:t>
    </dgm:pt>
    <dgm:pt modelId="{02746B7D-2DB0-4E6A-AC7B-A5D6C31BF538}" type="sibTrans" cxnId="{CC9B6423-04B7-4C31-8EB0-84348658D52A}">
      <dgm:prSet/>
      <dgm:spPr/>
      <dgm:t>
        <a:bodyPr/>
        <a:lstStyle/>
        <a:p>
          <a:endParaRPr lang="en-US"/>
        </a:p>
      </dgm:t>
    </dgm:pt>
    <dgm:pt modelId="{420DC677-75EB-4C4F-A0D4-DCCB6A8FC0A7}">
      <dgm:prSet/>
      <dgm:spPr/>
      <dgm:t>
        <a:bodyPr/>
        <a:lstStyle/>
        <a:p>
          <a:r>
            <a:rPr lang="en-US"/>
            <a:t>Impaired functioning/hospitalisation</a:t>
          </a:r>
        </a:p>
      </dgm:t>
    </dgm:pt>
    <dgm:pt modelId="{F2587C87-9F6C-4D1B-B9ED-9EE47A815F25}" type="parTrans" cxnId="{D852F028-F960-4185-B15A-B4965CA3901D}">
      <dgm:prSet/>
      <dgm:spPr/>
      <dgm:t>
        <a:bodyPr/>
        <a:lstStyle/>
        <a:p>
          <a:endParaRPr lang="en-US"/>
        </a:p>
      </dgm:t>
    </dgm:pt>
    <dgm:pt modelId="{2BBC4D30-2238-483E-9186-540FD6209A5F}" type="sibTrans" cxnId="{D852F028-F960-4185-B15A-B4965CA3901D}">
      <dgm:prSet/>
      <dgm:spPr/>
      <dgm:t>
        <a:bodyPr/>
        <a:lstStyle/>
        <a:p>
          <a:endParaRPr lang="en-US"/>
        </a:p>
      </dgm:t>
    </dgm:pt>
    <dgm:pt modelId="{9B2BC1E1-97B3-A248-943B-0C476DC10DAC}" type="pres">
      <dgm:prSet presAssocID="{8442A86F-8531-4335-AA22-12CB154F014C}" presName="Name0" presStyleCnt="0">
        <dgm:presLayoutVars>
          <dgm:dir/>
          <dgm:animLvl val="lvl"/>
          <dgm:resizeHandles val="exact"/>
        </dgm:presLayoutVars>
      </dgm:prSet>
      <dgm:spPr/>
    </dgm:pt>
    <dgm:pt modelId="{E63FC7FF-75D9-AF4D-82BA-168DAFC06A1A}" type="pres">
      <dgm:prSet presAssocID="{420DC677-75EB-4C4F-A0D4-DCCB6A8FC0A7}" presName="boxAndChildren" presStyleCnt="0"/>
      <dgm:spPr/>
    </dgm:pt>
    <dgm:pt modelId="{19AED86E-8B28-E949-8B04-B11DDF1B9428}" type="pres">
      <dgm:prSet presAssocID="{420DC677-75EB-4C4F-A0D4-DCCB6A8FC0A7}" presName="parentTextBox" presStyleLbl="node1" presStyleIdx="0" presStyleCnt="3"/>
      <dgm:spPr/>
    </dgm:pt>
    <dgm:pt modelId="{FFAD3E15-8EF9-2B48-9DFA-7E62D81CD0AA}" type="pres">
      <dgm:prSet presAssocID="{B6163EF1-8798-48BB-82DB-53DED879B717}" presName="sp" presStyleCnt="0"/>
      <dgm:spPr/>
    </dgm:pt>
    <dgm:pt modelId="{E01E4245-C77F-7E40-8B59-5483B6C47DF1}" type="pres">
      <dgm:prSet presAssocID="{FF0A37EB-F08E-4227-B810-86071FA69A95}" presName="arrowAndChildren" presStyleCnt="0"/>
      <dgm:spPr/>
    </dgm:pt>
    <dgm:pt modelId="{F9D8AAB5-AFC8-C34A-A62D-B02FCFF779B4}" type="pres">
      <dgm:prSet presAssocID="{FF0A37EB-F08E-4227-B810-86071FA69A95}" presName="parentTextArrow" presStyleLbl="node1" presStyleIdx="0" presStyleCnt="3"/>
      <dgm:spPr/>
    </dgm:pt>
    <dgm:pt modelId="{1BAD1EB9-5573-7B49-833F-7C2B7D0501D0}" type="pres">
      <dgm:prSet presAssocID="{FF0A37EB-F08E-4227-B810-86071FA69A95}" presName="arrow" presStyleLbl="node1" presStyleIdx="1" presStyleCnt="3"/>
      <dgm:spPr/>
    </dgm:pt>
    <dgm:pt modelId="{D98ED2C2-B1F2-D246-8314-A9FC391CDDBA}" type="pres">
      <dgm:prSet presAssocID="{FF0A37EB-F08E-4227-B810-86071FA69A95}" presName="descendantArrow" presStyleCnt="0"/>
      <dgm:spPr/>
    </dgm:pt>
    <dgm:pt modelId="{E9FCAD64-B553-2144-BF6A-5279253A94BD}" type="pres">
      <dgm:prSet presAssocID="{EB06E6F1-8E4E-4AFC-9F32-D1D077786F70}" presName="childTextArrow" presStyleLbl="fgAccFollowNode1" presStyleIdx="0" presStyleCnt="7">
        <dgm:presLayoutVars>
          <dgm:bulletEnabled val="1"/>
        </dgm:presLayoutVars>
      </dgm:prSet>
      <dgm:spPr/>
    </dgm:pt>
    <dgm:pt modelId="{E0BFF92E-510E-DC4F-9F07-1E7139D41B71}" type="pres">
      <dgm:prSet presAssocID="{6A15CA6A-0EB8-4842-A606-CE0A07FD8DB7}" presName="childTextArrow" presStyleLbl="fgAccFollowNode1" presStyleIdx="1" presStyleCnt="7">
        <dgm:presLayoutVars>
          <dgm:bulletEnabled val="1"/>
        </dgm:presLayoutVars>
      </dgm:prSet>
      <dgm:spPr/>
    </dgm:pt>
    <dgm:pt modelId="{03D22377-4412-C34E-A36E-665CF3E6600E}" type="pres">
      <dgm:prSet presAssocID="{ACAA32B5-4002-4604-8845-F4593AA79F9A}" presName="childTextArrow" presStyleLbl="fgAccFollowNode1" presStyleIdx="2" presStyleCnt="7">
        <dgm:presLayoutVars>
          <dgm:bulletEnabled val="1"/>
        </dgm:presLayoutVars>
      </dgm:prSet>
      <dgm:spPr/>
    </dgm:pt>
    <dgm:pt modelId="{8710EE32-E00D-034A-A84B-82DA393760D8}" type="pres">
      <dgm:prSet presAssocID="{549154C8-9F9B-4788-B7AC-4DC2AAA3FE0E}" presName="childTextArrow" presStyleLbl="fgAccFollowNode1" presStyleIdx="3" presStyleCnt="7">
        <dgm:presLayoutVars>
          <dgm:bulletEnabled val="1"/>
        </dgm:presLayoutVars>
      </dgm:prSet>
      <dgm:spPr/>
    </dgm:pt>
    <dgm:pt modelId="{84D1EFA4-46ED-3448-AED5-354DF1E38499}" type="pres">
      <dgm:prSet presAssocID="{0D848C2D-5B6E-403B-9AD5-8A522078B28B}" presName="childTextArrow" presStyleLbl="fgAccFollowNode1" presStyleIdx="4" presStyleCnt="7">
        <dgm:presLayoutVars>
          <dgm:bulletEnabled val="1"/>
        </dgm:presLayoutVars>
      </dgm:prSet>
      <dgm:spPr/>
    </dgm:pt>
    <dgm:pt modelId="{04D2B99C-3F6C-8243-81C7-5B2D34B3155F}" type="pres">
      <dgm:prSet presAssocID="{145B2E4E-9A10-4F39-B45A-B95ABFCC63BA}" presName="childTextArrow" presStyleLbl="fgAccFollowNode1" presStyleIdx="5" presStyleCnt="7">
        <dgm:presLayoutVars>
          <dgm:bulletEnabled val="1"/>
        </dgm:presLayoutVars>
      </dgm:prSet>
      <dgm:spPr/>
    </dgm:pt>
    <dgm:pt modelId="{47F9F0E9-DCE5-FA44-8CC1-7FC69BBFC1B8}" type="pres">
      <dgm:prSet presAssocID="{39C3BBA5-68CD-4B15-8FF0-74CC44A3ECA1}" presName="childTextArrow" presStyleLbl="fgAccFollowNode1" presStyleIdx="6" presStyleCnt="7">
        <dgm:presLayoutVars>
          <dgm:bulletEnabled val="1"/>
        </dgm:presLayoutVars>
      </dgm:prSet>
      <dgm:spPr/>
    </dgm:pt>
    <dgm:pt modelId="{661725BE-CC11-9647-93F2-AB5EAD27FF19}" type="pres">
      <dgm:prSet presAssocID="{4A0A9626-1543-4D0B-B6E9-1ED41BD4A042}" presName="sp" presStyleCnt="0"/>
      <dgm:spPr/>
    </dgm:pt>
    <dgm:pt modelId="{98FC8F5E-B367-3E4F-8852-D8875518414F}" type="pres">
      <dgm:prSet presAssocID="{4638AE02-1311-4511-A660-6595EB3892A5}" presName="arrowAndChildren" presStyleCnt="0"/>
      <dgm:spPr/>
    </dgm:pt>
    <dgm:pt modelId="{6EB519C6-141E-8B42-8F90-F38C16A975E2}" type="pres">
      <dgm:prSet presAssocID="{4638AE02-1311-4511-A660-6595EB3892A5}" presName="parentTextArrow" presStyleLbl="node1" presStyleIdx="2" presStyleCnt="3"/>
      <dgm:spPr/>
    </dgm:pt>
  </dgm:ptLst>
  <dgm:cxnLst>
    <dgm:cxn modelId="{18517003-123C-9B44-BF15-EBB6E64CB9F9}" type="presOf" srcId="{FF0A37EB-F08E-4227-B810-86071FA69A95}" destId="{F9D8AAB5-AFC8-C34A-A62D-B02FCFF779B4}" srcOrd="0" destOrd="0" presId="urn:microsoft.com/office/officeart/2005/8/layout/process4"/>
    <dgm:cxn modelId="{DD223F17-C323-3349-BAC8-B8D404608FC2}" type="presOf" srcId="{ACAA32B5-4002-4604-8845-F4593AA79F9A}" destId="{03D22377-4412-C34E-A36E-665CF3E6600E}" srcOrd="0" destOrd="0" presId="urn:microsoft.com/office/officeart/2005/8/layout/process4"/>
    <dgm:cxn modelId="{C333F919-BC03-49F6-8415-B8702C6FACA4}" srcId="{FF0A37EB-F08E-4227-B810-86071FA69A95}" destId="{6A15CA6A-0EB8-4842-A606-CE0A07FD8DB7}" srcOrd="1" destOrd="0" parTransId="{0272A914-2588-4777-9D32-ECCBEDCF93C3}" sibTransId="{4F7C2450-4840-40C7-9F6C-65783E210FFE}"/>
    <dgm:cxn modelId="{EC6B0621-C09D-4AEE-BC79-D1F272355D55}" srcId="{FF0A37EB-F08E-4227-B810-86071FA69A95}" destId="{549154C8-9F9B-4788-B7AC-4DC2AAA3FE0E}" srcOrd="3" destOrd="0" parTransId="{4BEED235-DD46-4ADD-B878-7B66DB0BD524}" sibTransId="{FFE1531C-1723-495C-AE73-D5234F041A42}"/>
    <dgm:cxn modelId="{CC9B6423-04B7-4C31-8EB0-84348658D52A}" srcId="{FF0A37EB-F08E-4227-B810-86071FA69A95}" destId="{39C3BBA5-68CD-4B15-8FF0-74CC44A3ECA1}" srcOrd="6" destOrd="0" parTransId="{3B8C2EB8-09DE-49CB-B0A9-D11FD3300BFD}" sibTransId="{02746B7D-2DB0-4E6A-AC7B-A5D6C31BF538}"/>
    <dgm:cxn modelId="{D852F028-F960-4185-B15A-B4965CA3901D}" srcId="{8442A86F-8531-4335-AA22-12CB154F014C}" destId="{420DC677-75EB-4C4F-A0D4-DCCB6A8FC0A7}" srcOrd="2" destOrd="0" parTransId="{F2587C87-9F6C-4D1B-B9ED-9EE47A815F25}" sibTransId="{2BBC4D30-2238-483E-9186-540FD6209A5F}"/>
    <dgm:cxn modelId="{1EC69F2F-57BF-B14A-9792-BF288CE9C01A}" type="presOf" srcId="{420DC677-75EB-4C4F-A0D4-DCCB6A8FC0A7}" destId="{19AED86E-8B28-E949-8B04-B11DDF1B9428}" srcOrd="0" destOrd="0" presId="urn:microsoft.com/office/officeart/2005/8/layout/process4"/>
    <dgm:cxn modelId="{BB2B2634-F113-804A-B645-29C0D52A4B47}" type="presOf" srcId="{4638AE02-1311-4511-A660-6595EB3892A5}" destId="{6EB519C6-141E-8B42-8F90-F38C16A975E2}" srcOrd="0" destOrd="0" presId="urn:microsoft.com/office/officeart/2005/8/layout/process4"/>
    <dgm:cxn modelId="{4E8A6B36-ED40-584A-8CB1-06082A9DE209}" type="presOf" srcId="{6A15CA6A-0EB8-4842-A606-CE0A07FD8DB7}" destId="{E0BFF92E-510E-DC4F-9F07-1E7139D41B71}" srcOrd="0" destOrd="0" presId="urn:microsoft.com/office/officeart/2005/8/layout/process4"/>
    <dgm:cxn modelId="{B75D196F-E2FD-B942-9946-4E8FA83B5B22}" type="presOf" srcId="{0D848C2D-5B6E-403B-9AD5-8A522078B28B}" destId="{84D1EFA4-46ED-3448-AED5-354DF1E38499}" srcOrd="0" destOrd="0" presId="urn:microsoft.com/office/officeart/2005/8/layout/process4"/>
    <dgm:cxn modelId="{B063C270-91D8-D643-B2CB-CA0774180270}" type="presOf" srcId="{EB06E6F1-8E4E-4AFC-9F32-D1D077786F70}" destId="{E9FCAD64-B553-2144-BF6A-5279253A94BD}" srcOrd="0" destOrd="0" presId="urn:microsoft.com/office/officeart/2005/8/layout/process4"/>
    <dgm:cxn modelId="{3F70FC72-6183-D242-8F6C-27338EF17D09}" type="presOf" srcId="{8442A86F-8531-4335-AA22-12CB154F014C}" destId="{9B2BC1E1-97B3-A248-943B-0C476DC10DAC}" srcOrd="0" destOrd="0" presId="urn:microsoft.com/office/officeart/2005/8/layout/process4"/>
    <dgm:cxn modelId="{7D972275-173C-AF42-B823-F9577436551C}" type="presOf" srcId="{549154C8-9F9B-4788-B7AC-4DC2AAA3FE0E}" destId="{8710EE32-E00D-034A-A84B-82DA393760D8}" srcOrd="0" destOrd="0" presId="urn:microsoft.com/office/officeart/2005/8/layout/process4"/>
    <dgm:cxn modelId="{9AB0E677-2CAB-A249-B5EA-5DCFDEE29019}" type="presOf" srcId="{145B2E4E-9A10-4F39-B45A-B95ABFCC63BA}" destId="{04D2B99C-3F6C-8243-81C7-5B2D34B3155F}" srcOrd="0" destOrd="0" presId="urn:microsoft.com/office/officeart/2005/8/layout/process4"/>
    <dgm:cxn modelId="{BB27137E-7150-4546-9FCF-0A4A1140ACD9}" srcId="{8442A86F-8531-4335-AA22-12CB154F014C}" destId="{FF0A37EB-F08E-4227-B810-86071FA69A95}" srcOrd="1" destOrd="0" parTransId="{72E60224-8E11-4758-AE3B-4FF7597E8476}" sibTransId="{B6163EF1-8798-48BB-82DB-53DED879B717}"/>
    <dgm:cxn modelId="{B91BE483-3A61-430E-BC7E-90D3948B5914}" srcId="{8442A86F-8531-4335-AA22-12CB154F014C}" destId="{4638AE02-1311-4511-A660-6595EB3892A5}" srcOrd="0" destOrd="0" parTransId="{26D5D934-D9D3-4CC3-A22E-6201C41941C3}" sibTransId="{4A0A9626-1543-4D0B-B6E9-1ED41BD4A042}"/>
    <dgm:cxn modelId="{2E07C28D-D316-4A81-AEE1-9E750068121A}" srcId="{FF0A37EB-F08E-4227-B810-86071FA69A95}" destId="{ACAA32B5-4002-4604-8845-F4593AA79F9A}" srcOrd="2" destOrd="0" parTransId="{77E34B4E-D5D8-473C-B1AE-0951D65DBDF0}" sibTransId="{2B3352F7-DAFF-4792-97D4-B74029C80FE7}"/>
    <dgm:cxn modelId="{34631096-BD60-614F-B0D6-816BBCFDF46C}" type="presOf" srcId="{FF0A37EB-F08E-4227-B810-86071FA69A95}" destId="{1BAD1EB9-5573-7B49-833F-7C2B7D0501D0}" srcOrd="1" destOrd="0" presId="urn:microsoft.com/office/officeart/2005/8/layout/process4"/>
    <dgm:cxn modelId="{002F12AE-E932-4D57-BC63-130B16099C95}" srcId="{FF0A37EB-F08E-4227-B810-86071FA69A95}" destId="{0D848C2D-5B6E-403B-9AD5-8A522078B28B}" srcOrd="4" destOrd="0" parTransId="{FBAD0734-93CD-436E-A2E3-8A0B1F7FBBDA}" sibTransId="{23380249-1866-4EB8-B31A-F13B4DF0DA45}"/>
    <dgm:cxn modelId="{F19626BC-8CED-4D32-A1A6-2549153D38CB}" srcId="{FF0A37EB-F08E-4227-B810-86071FA69A95}" destId="{145B2E4E-9A10-4F39-B45A-B95ABFCC63BA}" srcOrd="5" destOrd="0" parTransId="{701E50B3-77F3-4690-8E6A-67CDFF097193}" sibTransId="{66B9DB41-F8F6-4DCA-9B16-A84B1A7D586A}"/>
    <dgm:cxn modelId="{28FF23C7-B2C5-6F47-98D9-363911124ABD}" type="presOf" srcId="{39C3BBA5-68CD-4B15-8FF0-74CC44A3ECA1}" destId="{47F9F0E9-DCE5-FA44-8CC1-7FC69BBFC1B8}" srcOrd="0" destOrd="0" presId="urn:microsoft.com/office/officeart/2005/8/layout/process4"/>
    <dgm:cxn modelId="{2B8252DB-F1E2-4C33-AC4E-37397E116A55}" srcId="{FF0A37EB-F08E-4227-B810-86071FA69A95}" destId="{EB06E6F1-8E4E-4AFC-9F32-D1D077786F70}" srcOrd="0" destOrd="0" parTransId="{02F09EF3-1057-4B75-A924-A236C01C418E}" sibTransId="{2EC62510-AF92-4D13-91AD-2FADC1E954C0}"/>
    <dgm:cxn modelId="{BF6884DF-42DE-E74C-8AFC-D0D29486C8F8}" type="presParOf" srcId="{9B2BC1E1-97B3-A248-943B-0C476DC10DAC}" destId="{E63FC7FF-75D9-AF4D-82BA-168DAFC06A1A}" srcOrd="0" destOrd="0" presId="urn:microsoft.com/office/officeart/2005/8/layout/process4"/>
    <dgm:cxn modelId="{D6B9F884-A848-7140-B315-5565609F684F}" type="presParOf" srcId="{E63FC7FF-75D9-AF4D-82BA-168DAFC06A1A}" destId="{19AED86E-8B28-E949-8B04-B11DDF1B9428}" srcOrd="0" destOrd="0" presId="urn:microsoft.com/office/officeart/2005/8/layout/process4"/>
    <dgm:cxn modelId="{88BE020B-3E74-9B4C-B052-28CFBE3148E9}" type="presParOf" srcId="{9B2BC1E1-97B3-A248-943B-0C476DC10DAC}" destId="{FFAD3E15-8EF9-2B48-9DFA-7E62D81CD0AA}" srcOrd="1" destOrd="0" presId="urn:microsoft.com/office/officeart/2005/8/layout/process4"/>
    <dgm:cxn modelId="{8DCBCA46-8B81-EA4D-AE7C-5F13455C705A}" type="presParOf" srcId="{9B2BC1E1-97B3-A248-943B-0C476DC10DAC}" destId="{E01E4245-C77F-7E40-8B59-5483B6C47DF1}" srcOrd="2" destOrd="0" presId="urn:microsoft.com/office/officeart/2005/8/layout/process4"/>
    <dgm:cxn modelId="{F64E8D56-B2F0-924A-9481-3E667A541692}" type="presParOf" srcId="{E01E4245-C77F-7E40-8B59-5483B6C47DF1}" destId="{F9D8AAB5-AFC8-C34A-A62D-B02FCFF779B4}" srcOrd="0" destOrd="0" presId="urn:microsoft.com/office/officeart/2005/8/layout/process4"/>
    <dgm:cxn modelId="{4690A2AB-20AE-6F4A-B7F4-35EB0C6C6E68}" type="presParOf" srcId="{E01E4245-C77F-7E40-8B59-5483B6C47DF1}" destId="{1BAD1EB9-5573-7B49-833F-7C2B7D0501D0}" srcOrd="1" destOrd="0" presId="urn:microsoft.com/office/officeart/2005/8/layout/process4"/>
    <dgm:cxn modelId="{7B348A44-AB2F-764B-8A15-FF9DBED552AF}" type="presParOf" srcId="{E01E4245-C77F-7E40-8B59-5483B6C47DF1}" destId="{D98ED2C2-B1F2-D246-8314-A9FC391CDDBA}" srcOrd="2" destOrd="0" presId="urn:microsoft.com/office/officeart/2005/8/layout/process4"/>
    <dgm:cxn modelId="{23429D37-91BF-5D4B-882A-141A43BC5FCF}" type="presParOf" srcId="{D98ED2C2-B1F2-D246-8314-A9FC391CDDBA}" destId="{E9FCAD64-B553-2144-BF6A-5279253A94BD}" srcOrd="0" destOrd="0" presId="urn:microsoft.com/office/officeart/2005/8/layout/process4"/>
    <dgm:cxn modelId="{4DEA4661-8BE1-4546-9B00-A0BB6DDC352A}" type="presParOf" srcId="{D98ED2C2-B1F2-D246-8314-A9FC391CDDBA}" destId="{E0BFF92E-510E-DC4F-9F07-1E7139D41B71}" srcOrd="1" destOrd="0" presId="urn:microsoft.com/office/officeart/2005/8/layout/process4"/>
    <dgm:cxn modelId="{3264C553-1B40-1B44-ADF4-C1D3704F852F}" type="presParOf" srcId="{D98ED2C2-B1F2-D246-8314-A9FC391CDDBA}" destId="{03D22377-4412-C34E-A36E-665CF3E6600E}" srcOrd="2" destOrd="0" presId="urn:microsoft.com/office/officeart/2005/8/layout/process4"/>
    <dgm:cxn modelId="{B950D951-5280-E54D-897D-855674C63AD9}" type="presParOf" srcId="{D98ED2C2-B1F2-D246-8314-A9FC391CDDBA}" destId="{8710EE32-E00D-034A-A84B-82DA393760D8}" srcOrd="3" destOrd="0" presId="urn:microsoft.com/office/officeart/2005/8/layout/process4"/>
    <dgm:cxn modelId="{833C0583-BBE3-4D41-AD59-B2367D1AB629}" type="presParOf" srcId="{D98ED2C2-B1F2-D246-8314-A9FC391CDDBA}" destId="{84D1EFA4-46ED-3448-AED5-354DF1E38499}" srcOrd="4" destOrd="0" presId="urn:microsoft.com/office/officeart/2005/8/layout/process4"/>
    <dgm:cxn modelId="{84BFC8E5-FDE9-D84D-A436-C5651EB44FDB}" type="presParOf" srcId="{D98ED2C2-B1F2-D246-8314-A9FC391CDDBA}" destId="{04D2B99C-3F6C-8243-81C7-5B2D34B3155F}" srcOrd="5" destOrd="0" presId="urn:microsoft.com/office/officeart/2005/8/layout/process4"/>
    <dgm:cxn modelId="{D1197EA7-E3D2-B14E-95C3-8731D12504AD}" type="presParOf" srcId="{D98ED2C2-B1F2-D246-8314-A9FC391CDDBA}" destId="{47F9F0E9-DCE5-FA44-8CC1-7FC69BBFC1B8}" srcOrd="6" destOrd="0" presId="urn:microsoft.com/office/officeart/2005/8/layout/process4"/>
    <dgm:cxn modelId="{0DF1D094-6E04-3B49-9401-D8AE1E954D25}" type="presParOf" srcId="{9B2BC1E1-97B3-A248-943B-0C476DC10DAC}" destId="{661725BE-CC11-9647-93F2-AB5EAD27FF19}" srcOrd="3" destOrd="0" presId="urn:microsoft.com/office/officeart/2005/8/layout/process4"/>
    <dgm:cxn modelId="{DAE8BF73-13E3-C64C-9BD4-863F2EF531CB}" type="presParOf" srcId="{9B2BC1E1-97B3-A248-943B-0C476DC10DAC}" destId="{98FC8F5E-B367-3E4F-8852-D8875518414F}" srcOrd="4" destOrd="0" presId="urn:microsoft.com/office/officeart/2005/8/layout/process4"/>
    <dgm:cxn modelId="{BC1E0A73-3B06-F54B-8D43-53D207E02E0A}" type="presParOf" srcId="{98FC8F5E-B367-3E4F-8852-D8875518414F}" destId="{6EB519C6-141E-8B42-8F90-F38C16A975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7051F-AC71-44A0-9BAF-E3207367485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A7011CF-E081-4B3A-9711-E9C7ADAFDA62}">
      <dgm:prSet/>
      <dgm:spPr/>
      <dgm:t>
        <a:bodyPr/>
        <a:lstStyle/>
        <a:p>
          <a:r>
            <a:rPr lang="en-US"/>
            <a:t>Risk of exploitation (financial, sexual)</a:t>
          </a:r>
        </a:p>
      </dgm:t>
    </dgm:pt>
    <dgm:pt modelId="{9C16B782-9966-4A7C-82D4-E00F4D745174}" type="parTrans" cxnId="{DC48A239-513E-40EF-B8B6-E14E9931D68C}">
      <dgm:prSet/>
      <dgm:spPr/>
      <dgm:t>
        <a:bodyPr/>
        <a:lstStyle/>
        <a:p>
          <a:endParaRPr lang="en-US"/>
        </a:p>
      </dgm:t>
    </dgm:pt>
    <dgm:pt modelId="{2BD8BBBC-BA9C-4B4C-97E9-D58709AF4219}" type="sibTrans" cxnId="{DC48A239-513E-40EF-B8B6-E14E9931D68C}">
      <dgm:prSet/>
      <dgm:spPr/>
      <dgm:t>
        <a:bodyPr/>
        <a:lstStyle/>
        <a:p>
          <a:endParaRPr lang="en-US"/>
        </a:p>
      </dgm:t>
    </dgm:pt>
    <dgm:pt modelId="{F90B21F4-33FA-458F-B617-42796FC9AF0D}">
      <dgm:prSet/>
      <dgm:spPr/>
      <dgm:t>
        <a:bodyPr/>
        <a:lstStyle/>
        <a:p>
          <a:r>
            <a:rPr lang="en-US"/>
            <a:t>Risk of confrontation</a:t>
          </a:r>
        </a:p>
      </dgm:t>
    </dgm:pt>
    <dgm:pt modelId="{11B9EE40-3D40-4C2B-B3B6-F427AA52F19D}" type="parTrans" cxnId="{8F5B9493-AABC-4C95-8F1E-2B82C398ACEE}">
      <dgm:prSet/>
      <dgm:spPr/>
      <dgm:t>
        <a:bodyPr/>
        <a:lstStyle/>
        <a:p>
          <a:endParaRPr lang="en-US"/>
        </a:p>
      </dgm:t>
    </dgm:pt>
    <dgm:pt modelId="{4EBC276C-EFE6-4511-B69D-48DC3CD27DE3}" type="sibTrans" cxnId="{8F5B9493-AABC-4C95-8F1E-2B82C398ACEE}">
      <dgm:prSet/>
      <dgm:spPr/>
      <dgm:t>
        <a:bodyPr/>
        <a:lstStyle/>
        <a:p>
          <a:endParaRPr lang="en-US"/>
        </a:p>
      </dgm:t>
    </dgm:pt>
    <dgm:pt modelId="{D2725E5E-D298-480F-A72F-4FDED282DC92}">
      <dgm:prSet/>
      <dgm:spPr/>
      <dgm:t>
        <a:bodyPr/>
        <a:lstStyle/>
        <a:p>
          <a:r>
            <a:rPr lang="en-US"/>
            <a:t>Debt and loss of job</a:t>
          </a:r>
        </a:p>
      </dgm:t>
    </dgm:pt>
    <dgm:pt modelId="{1BEBFEC6-6FC1-4E6D-8CD6-6461F7DB7885}" type="parTrans" cxnId="{74D66BD4-4B65-416C-9763-165251C2D94E}">
      <dgm:prSet/>
      <dgm:spPr/>
      <dgm:t>
        <a:bodyPr/>
        <a:lstStyle/>
        <a:p>
          <a:endParaRPr lang="en-US"/>
        </a:p>
      </dgm:t>
    </dgm:pt>
    <dgm:pt modelId="{A08F097A-5475-40E3-A616-186F278BCC68}" type="sibTrans" cxnId="{74D66BD4-4B65-416C-9763-165251C2D94E}">
      <dgm:prSet/>
      <dgm:spPr/>
      <dgm:t>
        <a:bodyPr/>
        <a:lstStyle/>
        <a:p>
          <a:endParaRPr lang="en-US"/>
        </a:p>
      </dgm:t>
    </dgm:pt>
    <dgm:pt modelId="{B29795E6-510C-420A-8E4D-48B2F83533EE}">
      <dgm:prSet/>
      <dgm:spPr/>
      <dgm:t>
        <a:bodyPr/>
        <a:lstStyle/>
        <a:p>
          <a:r>
            <a:rPr lang="en-US"/>
            <a:t>Risk of psychosis</a:t>
          </a:r>
        </a:p>
      </dgm:t>
    </dgm:pt>
    <dgm:pt modelId="{7154045C-575A-4B70-B9D3-D182C7BE31D1}" type="parTrans" cxnId="{DE042D1F-9DC1-431D-939A-7E6320BA5A00}">
      <dgm:prSet/>
      <dgm:spPr/>
      <dgm:t>
        <a:bodyPr/>
        <a:lstStyle/>
        <a:p>
          <a:endParaRPr lang="en-US"/>
        </a:p>
      </dgm:t>
    </dgm:pt>
    <dgm:pt modelId="{761BACC3-8F83-4D72-8FAB-B5E721B4C0D6}" type="sibTrans" cxnId="{DE042D1F-9DC1-431D-939A-7E6320BA5A00}">
      <dgm:prSet/>
      <dgm:spPr/>
      <dgm:t>
        <a:bodyPr/>
        <a:lstStyle/>
        <a:p>
          <a:endParaRPr lang="en-US"/>
        </a:p>
      </dgm:t>
    </dgm:pt>
    <dgm:pt modelId="{E8973128-5565-4EE1-A4DB-B280A825F461}">
      <dgm:prSet/>
      <dgm:spPr/>
      <dgm:t>
        <a:bodyPr/>
        <a:lstStyle/>
        <a:p>
          <a:r>
            <a:rPr lang="en-US"/>
            <a:t>Swing in to severe depression (even with hypomania)</a:t>
          </a:r>
        </a:p>
      </dgm:t>
    </dgm:pt>
    <dgm:pt modelId="{357A3727-FD36-4621-AD1D-DB0F3B079E96}" type="parTrans" cxnId="{61613620-33DF-4A7F-AEBB-43B97420C478}">
      <dgm:prSet/>
      <dgm:spPr/>
      <dgm:t>
        <a:bodyPr/>
        <a:lstStyle/>
        <a:p>
          <a:endParaRPr lang="en-US"/>
        </a:p>
      </dgm:t>
    </dgm:pt>
    <dgm:pt modelId="{80ECB855-E729-464F-A30B-17A5523213A2}" type="sibTrans" cxnId="{61613620-33DF-4A7F-AEBB-43B97420C478}">
      <dgm:prSet/>
      <dgm:spPr/>
      <dgm:t>
        <a:bodyPr/>
        <a:lstStyle/>
        <a:p>
          <a:endParaRPr lang="en-US"/>
        </a:p>
      </dgm:t>
    </dgm:pt>
    <dgm:pt modelId="{8EA90037-96B9-4C19-8410-BE0927BE1071}">
      <dgm:prSet/>
      <dgm:spPr/>
      <dgm:t>
        <a:bodyPr/>
        <a:lstStyle/>
        <a:p>
          <a:r>
            <a:rPr lang="en-US"/>
            <a:t>Mixed states – agitation with suicidal ideas </a:t>
          </a:r>
        </a:p>
      </dgm:t>
    </dgm:pt>
    <dgm:pt modelId="{92120048-2567-45C6-AC84-21675397A6DA}" type="parTrans" cxnId="{5A1DA720-FB82-44CE-A55B-7ABA03E6C8A4}">
      <dgm:prSet/>
      <dgm:spPr/>
      <dgm:t>
        <a:bodyPr/>
        <a:lstStyle/>
        <a:p>
          <a:endParaRPr lang="en-US"/>
        </a:p>
      </dgm:t>
    </dgm:pt>
    <dgm:pt modelId="{56B0EE19-0D41-4CB3-9C47-09B9AB096416}" type="sibTrans" cxnId="{5A1DA720-FB82-44CE-A55B-7ABA03E6C8A4}">
      <dgm:prSet/>
      <dgm:spPr/>
      <dgm:t>
        <a:bodyPr/>
        <a:lstStyle/>
        <a:p>
          <a:endParaRPr lang="en-US"/>
        </a:p>
      </dgm:t>
    </dgm:pt>
    <dgm:pt modelId="{E21027A4-67E8-744B-84E8-C0C312CFA641}" type="pres">
      <dgm:prSet presAssocID="{2B77051F-AC71-44A0-9BAF-E3207367485E}" presName="vert0" presStyleCnt="0">
        <dgm:presLayoutVars>
          <dgm:dir/>
          <dgm:animOne val="branch"/>
          <dgm:animLvl val="lvl"/>
        </dgm:presLayoutVars>
      </dgm:prSet>
      <dgm:spPr/>
    </dgm:pt>
    <dgm:pt modelId="{EA5AB5E4-EBA4-E043-8984-07623E1AEFF6}" type="pres">
      <dgm:prSet presAssocID="{FA7011CF-E081-4B3A-9711-E9C7ADAFDA62}" presName="thickLine" presStyleLbl="alignNode1" presStyleIdx="0" presStyleCnt="6"/>
      <dgm:spPr/>
    </dgm:pt>
    <dgm:pt modelId="{6BD339CF-5CE5-5840-A79B-84CF4915E892}" type="pres">
      <dgm:prSet presAssocID="{FA7011CF-E081-4B3A-9711-E9C7ADAFDA62}" presName="horz1" presStyleCnt="0"/>
      <dgm:spPr/>
    </dgm:pt>
    <dgm:pt modelId="{050720D7-DBD3-EF45-BA5B-F362783CCE09}" type="pres">
      <dgm:prSet presAssocID="{FA7011CF-E081-4B3A-9711-E9C7ADAFDA62}" presName="tx1" presStyleLbl="revTx" presStyleIdx="0" presStyleCnt="6"/>
      <dgm:spPr/>
    </dgm:pt>
    <dgm:pt modelId="{65427BAC-58E0-5F47-9A43-7F7ECA06F835}" type="pres">
      <dgm:prSet presAssocID="{FA7011CF-E081-4B3A-9711-E9C7ADAFDA62}" presName="vert1" presStyleCnt="0"/>
      <dgm:spPr/>
    </dgm:pt>
    <dgm:pt modelId="{9F1129D7-85F1-0543-8770-9E1FC3589F5B}" type="pres">
      <dgm:prSet presAssocID="{F90B21F4-33FA-458F-B617-42796FC9AF0D}" presName="thickLine" presStyleLbl="alignNode1" presStyleIdx="1" presStyleCnt="6"/>
      <dgm:spPr/>
    </dgm:pt>
    <dgm:pt modelId="{F484C76A-67D0-CF4B-940A-9E020A93615C}" type="pres">
      <dgm:prSet presAssocID="{F90B21F4-33FA-458F-B617-42796FC9AF0D}" presName="horz1" presStyleCnt="0"/>
      <dgm:spPr/>
    </dgm:pt>
    <dgm:pt modelId="{9B6F09E7-3478-C344-A24E-4E3D9BD618C0}" type="pres">
      <dgm:prSet presAssocID="{F90B21F4-33FA-458F-B617-42796FC9AF0D}" presName="tx1" presStyleLbl="revTx" presStyleIdx="1" presStyleCnt="6"/>
      <dgm:spPr/>
    </dgm:pt>
    <dgm:pt modelId="{CCDA02FA-EF2F-9C4E-AD19-01A6F4E8EEE3}" type="pres">
      <dgm:prSet presAssocID="{F90B21F4-33FA-458F-B617-42796FC9AF0D}" presName="vert1" presStyleCnt="0"/>
      <dgm:spPr/>
    </dgm:pt>
    <dgm:pt modelId="{18E67571-2914-2E49-A861-1D05D4C7D3F3}" type="pres">
      <dgm:prSet presAssocID="{D2725E5E-D298-480F-A72F-4FDED282DC92}" presName="thickLine" presStyleLbl="alignNode1" presStyleIdx="2" presStyleCnt="6"/>
      <dgm:spPr/>
    </dgm:pt>
    <dgm:pt modelId="{BB08E71D-B381-F047-A9F1-A12C62EE18A8}" type="pres">
      <dgm:prSet presAssocID="{D2725E5E-D298-480F-A72F-4FDED282DC92}" presName="horz1" presStyleCnt="0"/>
      <dgm:spPr/>
    </dgm:pt>
    <dgm:pt modelId="{C011033C-800E-674D-B9B5-2A7452F7C54A}" type="pres">
      <dgm:prSet presAssocID="{D2725E5E-D298-480F-A72F-4FDED282DC92}" presName="tx1" presStyleLbl="revTx" presStyleIdx="2" presStyleCnt="6"/>
      <dgm:spPr/>
    </dgm:pt>
    <dgm:pt modelId="{B35665D1-91B6-8E4B-A0A9-1121F7293849}" type="pres">
      <dgm:prSet presAssocID="{D2725E5E-D298-480F-A72F-4FDED282DC92}" presName="vert1" presStyleCnt="0"/>
      <dgm:spPr/>
    </dgm:pt>
    <dgm:pt modelId="{7122FF84-B4F1-1D48-A64C-4EF46DE383A7}" type="pres">
      <dgm:prSet presAssocID="{B29795E6-510C-420A-8E4D-48B2F83533EE}" presName="thickLine" presStyleLbl="alignNode1" presStyleIdx="3" presStyleCnt="6"/>
      <dgm:spPr/>
    </dgm:pt>
    <dgm:pt modelId="{370B2720-34D3-2A4C-BB55-4E12B555E8A5}" type="pres">
      <dgm:prSet presAssocID="{B29795E6-510C-420A-8E4D-48B2F83533EE}" presName="horz1" presStyleCnt="0"/>
      <dgm:spPr/>
    </dgm:pt>
    <dgm:pt modelId="{6ABD61B0-F481-9E4C-A2D7-E26832079033}" type="pres">
      <dgm:prSet presAssocID="{B29795E6-510C-420A-8E4D-48B2F83533EE}" presName="tx1" presStyleLbl="revTx" presStyleIdx="3" presStyleCnt="6"/>
      <dgm:spPr/>
    </dgm:pt>
    <dgm:pt modelId="{3243ADF9-4D1E-B44B-85D6-F2E87C0113D3}" type="pres">
      <dgm:prSet presAssocID="{B29795E6-510C-420A-8E4D-48B2F83533EE}" presName="vert1" presStyleCnt="0"/>
      <dgm:spPr/>
    </dgm:pt>
    <dgm:pt modelId="{8DAD3591-4066-E44B-B0C9-2A00EC6EDBCA}" type="pres">
      <dgm:prSet presAssocID="{E8973128-5565-4EE1-A4DB-B280A825F461}" presName="thickLine" presStyleLbl="alignNode1" presStyleIdx="4" presStyleCnt="6"/>
      <dgm:spPr/>
    </dgm:pt>
    <dgm:pt modelId="{5FFE0990-BF3E-5347-9B98-2106352E14E5}" type="pres">
      <dgm:prSet presAssocID="{E8973128-5565-4EE1-A4DB-B280A825F461}" presName="horz1" presStyleCnt="0"/>
      <dgm:spPr/>
    </dgm:pt>
    <dgm:pt modelId="{1D8A6F0E-D27B-D341-8892-0C3E26853A0F}" type="pres">
      <dgm:prSet presAssocID="{E8973128-5565-4EE1-A4DB-B280A825F461}" presName="tx1" presStyleLbl="revTx" presStyleIdx="4" presStyleCnt="6"/>
      <dgm:spPr/>
    </dgm:pt>
    <dgm:pt modelId="{AC0DED24-0419-554E-9FEF-53A2EE932178}" type="pres">
      <dgm:prSet presAssocID="{E8973128-5565-4EE1-A4DB-B280A825F461}" presName="vert1" presStyleCnt="0"/>
      <dgm:spPr/>
    </dgm:pt>
    <dgm:pt modelId="{8CE8292E-41AB-4B47-B45D-8BB346B60429}" type="pres">
      <dgm:prSet presAssocID="{8EA90037-96B9-4C19-8410-BE0927BE1071}" presName="thickLine" presStyleLbl="alignNode1" presStyleIdx="5" presStyleCnt="6"/>
      <dgm:spPr/>
    </dgm:pt>
    <dgm:pt modelId="{6364793A-C1CF-BE46-AED4-9B1B6E8D34B2}" type="pres">
      <dgm:prSet presAssocID="{8EA90037-96B9-4C19-8410-BE0927BE1071}" presName="horz1" presStyleCnt="0"/>
      <dgm:spPr/>
    </dgm:pt>
    <dgm:pt modelId="{D228E744-A1B0-3F4A-A5F6-F2ACD39EFE14}" type="pres">
      <dgm:prSet presAssocID="{8EA90037-96B9-4C19-8410-BE0927BE1071}" presName="tx1" presStyleLbl="revTx" presStyleIdx="5" presStyleCnt="6"/>
      <dgm:spPr/>
    </dgm:pt>
    <dgm:pt modelId="{7F12C4B8-F6D1-CA42-8F7D-4122567D043C}" type="pres">
      <dgm:prSet presAssocID="{8EA90037-96B9-4C19-8410-BE0927BE1071}" presName="vert1" presStyleCnt="0"/>
      <dgm:spPr/>
    </dgm:pt>
  </dgm:ptLst>
  <dgm:cxnLst>
    <dgm:cxn modelId="{A4427917-6B49-CE46-896E-2DE2CF1FF027}" type="presOf" srcId="{F90B21F4-33FA-458F-B617-42796FC9AF0D}" destId="{9B6F09E7-3478-C344-A24E-4E3D9BD618C0}" srcOrd="0" destOrd="0" presId="urn:microsoft.com/office/officeart/2008/layout/LinedList"/>
    <dgm:cxn modelId="{DE042D1F-9DC1-431D-939A-7E6320BA5A00}" srcId="{2B77051F-AC71-44A0-9BAF-E3207367485E}" destId="{B29795E6-510C-420A-8E4D-48B2F83533EE}" srcOrd="3" destOrd="0" parTransId="{7154045C-575A-4B70-B9D3-D182C7BE31D1}" sibTransId="{761BACC3-8F83-4D72-8FAB-B5E721B4C0D6}"/>
    <dgm:cxn modelId="{61613620-33DF-4A7F-AEBB-43B97420C478}" srcId="{2B77051F-AC71-44A0-9BAF-E3207367485E}" destId="{E8973128-5565-4EE1-A4DB-B280A825F461}" srcOrd="4" destOrd="0" parTransId="{357A3727-FD36-4621-AD1D-DB0F3B079E96}" sibTransId="{80ECB855-E729-464F-A30B-17A5523213A2}"/>
    <dgm:cxn modelId="{5A1DA720-FB82-44CE-A55B-7ABA03E6C8A4}" srcId="{2B77051F-AC71-44A0-9BAF-E3207367485E}" destId="{8EA90037-96B9-4C19-8410-BE0927BE1071}" srcOrd="5" destOrd="0" parTransId="{92120048-2567-45C6-AC84-21675397A6DA}" sibTransId="{56B0EE19-0D41-4CB3-9C47-09B9AB096416}"/>
    <dgm:cxn modelId="{DC48A239-513E-40EF-B8B6-E14E9931D68C}" srcId="{2B77051F-AC71-44A0-9BAF-E3207367485E}" destId="{FA7011CF-E081-4B3A-9711-E9C7ADAFDA62}" srcOrd="0" destOrd="0" parTransId="{9C16B782-9966-4A7C-82D4-E00F4D745174}" sibTransId="{2BD8BBBC-BA9C-4B4C-97E9-D58709AF4219}"/>
    <dgm:cxn modelId="{446D523B-1379-FA42-AE87-1C89A16AC2A7}" type="presOf" srcId="{D2725E5E-D298-480F-A72F-4FDED282DC92}" destId="{C011033C-800E-674D-B9B5-2A7452F7C54A}" srcOrd="0" destOrd="0" presId="urn:microsoft.com/office/officeart/2008/layout/LinedList"/>
    <dgm:cxn modelId="{8F5B9493-AABC-4C95-8F1E-2B82C398ACEE}" srcId="{2B77051F-AC71-44A0-9BAF-E3207367485E}" destId="{F90B21F4-33FA-458F-B617-42796FC9AF0D}" srcOrd="1" destOrd="0" parTransId="{11B9EE40-3D40-4C2B-B3B6-F427AA52F19D}" sibTransId="{4EBC276C-EFE6-4511-B69D-48DC3CD27DE3}"/>
    <dgm:cxn modelId="{633E57AB-29FE-4048-925B-73648F391930}" type="presOf" srcId="{FA7011CF-E081-4B3A-9711-E9C7ADAFDA62}" destId="{050720D7-DBD3-EF45-BA5B-F362783CCE09}" srcOrd="0" destOrd="0" presId="urn:microsoft.com/office/officeart/2008/layout/LinedList"/>
    <dgm:cxn modelId="{A0F660AC-9A8C-3341-9613-0FEFA21AF1A9}" type="presOf" srcId="{2B77051F-AC71-44A0-9BAF-E3207367485E}" destId="{E21027A4-67E8-744B-84E8-C0C312CFA641}" srcOrd="0" destOrd="0" presId="urn:microsoft.com/office/officeart/2008/layout/LinedList"/>
    <dgm:cxn modelId="{6EE97FBD-AC55-0545-8AE4-79E8F581466B}" type="presOf" srcId="{E8973128-5565-4EE1-A4DB-B280A825F461}" destId="{1D8A6F0E-D27B-D341-8892-0C3E26853A0F}" srcOrd="0" destOrd="0" presId="urn:microsoft.com/office/officeart/2008/layout/LinedList"/>
    <dgm:cxn modelId="{239CB6C6-5EC4-0041-9C66-AF973D518032}" type="presOf" srcId="{8EA90037-96B9-4C19-8410-BE0927BE1071}" destId="{D228E744-A1B0-3F4A-A5F6-F2ACD39EFE14}" srcOrd="0" destOrd="0" presId="urn:microsoft.com/office/officeart/2008/layout/LinedList"/>
    <dgm:cxn modelId="{74D66BD4-4B65-416C-9763-165251C2D94E}" srcId="{2B77051F-AC71-44A0-9BAF-E3207367485E}" destId="{D2725E5E-D298-480F-A72F-4FDED282DC92}" srcOrd="2" destOrd="0" parTransId="{1BEBFEC6-6FC1-4E6D-8CD6-6461F7DB7885}" sibTransId="{A08F097A-5475-40E3-A616-186F278BCC68}"/>
    <dgm:cxn modelId="{F86707DA-61F4-D644-A429-A92C4B12B4AD}" type="presOf" srcId="{B29795E6-510C-420A-8E4D-48B2F83533EE}" destId="{6ABD61B0-F481-9E4C-A2D7-E26832079033}" srcOrd="0" destOrd="0" presId="urn:microsoft.com/office/officeart/2008/layout/LinedList"/>
    <dgm:cxn modelId="{31969D0E-056B-5446-B4E0-F099E2F6BC60}" type="presParOf" srcId="{E21027A4-67E8-744B-84E8-C0C312CFA641}" destId="{EA5AB5E4-EBA4-E043-8984-07623E1AEFF6}" srcOrd="0" destOrd="0" presId="urn:microsoft.com/office/officeart/2008/layout/LinedList"/>
    <dgm:cxn modelId="{94DE2026-D176-5C4C-A868-16FC4FD41BC7}" type="presParOf" srcId="{E21027A4-67E8-744B-84E8-C0C312CFA641}" destId="{6BD339CF-5CE5-5840-A79B-84CF4915E892}" srcOrd="1" destOrd="0" presId="urn:microsoft.com/office/officeart/2008/layout/LinedList"/>
    <dgm:cxn modelId="{029EEF5B-FC4B-4E4F-B3C4-71B1B5836558}" type="presParOf" srcId="{6BD339CF-5CE5-5840-A79B-84CF4915E892}" destId="{050720D7-DBD3-EF45-BA5B-F362783CCE09}" srcOrd="0" destOrd="0" presId="urn:microsoft.com/office/officeart/2008/layout/LinedList"/>
    <dgm:cxn modelId="{D6C5F868-7508-8043-A3EE-0C15BE52FC7F}" type="presParOf" srcId="{6BD339CF-5CE5-5840-A79B-84CF4915E892}" destId="{65427BAC-58E0-5F47-9A43-7F7ECA06F835}" srcOrd="1" destOrd="0" presId="urn:microsoft.com/office/officeart/2008/layout/LinedList"/>
    <dgm:cxn modelId="{C35715F4-6190-A342-AD67-197A111B19FE}" type="presParOf" srcId="{E21027A4-67E8-744B-84E8-C0C312CFA641}" destId="{9F1129D7-85F1-0543-8770-9E1FC3589F5B}" srcOrd="2" destOrd="0" presId="urn:microsoft.com/office/officeart/2008/layout/LinedList"/>
    <dgm:cxn modelId="{EB205F76-19B2-7D42-8CE3-B041ECE757F4}" type="presParOf" srcId="{E21027A4-67E8-744B-84E8-C0C312CFA641}" destId="{F484C76A-67D0-CF4B-940A-9E020A93615C}" srcOrd="3" destOrd="0" presId="urn:microsoft.com/office/officeart/2008/layout/LinedList"/>
    <dgm:cxn modelId="{51135D0F-8C5A-4B4A-87F6-96F7BD8D88EC}" type="presParOf" srcId="{F484C76A-67D0-CF4B-940A-9E020A93615C}" destId="{9B6F09E7-3478-C344-A24E-4E3D9BD618C0}" srcOrd="0" destOrd="0" presId="urn:microsoft.com/office/officeart/2008/layout/LinedList"/>
    <dgm:cxn modelId="{F449C777-38D8-804B-BCE6-6A0915C28E6E}" type="presParOf" srcId="{F484C76A-67D0-CF4B-940A-9E020A93615C}" destId="{CCDA02FA-EF2F-9C4E-AD19-01A6F4E8EEE3}" srcOrd="1" destOrd="0" presId="urn:microsoft.com/office/officeart/2008/layout/LinedList"/>
    <dgm:cxn modelId="{C4E49DB8-1E97-7648-80C7-BD3BF333F04D}" type="presParOf" srcId="{E21027A4-67E8-744B-84E8-C0C312CFA641}" destId="{18E67571-2914-2E49-A861-1D05D4C7D3F3}" srcOrd="4" destOrd="0" presId="urn:microsoft.com/office/officeart/2008/layout/LinedList"/>
    <dgm:cxn modelId="{D3931753-B64B-2149-BDFD-AB2713A49CBB}" type="presParOf" srcId="{E21027A4-67E8-744B-84E8-C0C312CFA641}" destId="{BB08E71D-B381-F047-A9F1-A12C62EE18A8}" srcOrd="5" destOrd="0" presId="urn:microsoft.com/office/officeart/2008/layout/LinedList"/>
    <dgm:cxn modelId="{63ABA083-1698-B84B-920A-AA32F5934D25}" type="presParOf" srcId="{BB08E71D-B381-F047-A9F1-A12C62EE18A8}" destId="{C011033C-800E-674D-B9B5-2A7452F7C54A}" srcOrd="0" destOrd="0" presId="urn:microsoft.com/office/officeart/2008/layout/LinedList"/>
    <dgm:cxn modelId="{D23C232F-93C4-5747-853B-0BD3F2E39FB1}" type="presParOf" srcId="{BB08E71D-B381-F047-A9F1-A12C62EE18A8}" destId="{B35665D1-91B6-8E4B-A0A9-1121F7293849}" srcOrd="1" destOrd="0" presId="urn:microsoft.com/office/officeart/2008/layout/LinedList"/>
    <dgm:cxn modelId="{C089A99D-BC16-6A4A-BE2E-624772A181D4}" type="presParOf" srcId="{E21027A4-67E8-744B-84E8-C0C312CFA641}" destId="{7122FF84-B4F1-1D48-A64C-4EF46DE383A7}" srcOrd="6" destOrd="0" presId="urn:microsoft.com/office/officeart/2008/layout/LinedList"/>
    <dgm:cxn modelId="{652E98F3-56AA-434F-81D0-50695D48C1BF}" type="presParOf" srcId="{E21027A4-67E8-744B-84E8-C0C312CFA641}" destId="{370B2720-34D3-2A4C-BB55-4E12B555E8A5}" srcOrd="7" destOrd="0" presId="urn:microsoft.com/office/officeart/2008/layout/LinedList"/>
    <dgm:cxn modelId="{AC038353-6E83-AF43-A24F-2C1FB693D370}" type="presParOf" srcId="{370B2720-34D3-2A4C-BB55-4E12B555E8A5}" destId="{6ABD61B0-F481-9E4C-A2D7-E26832079033}" srcOrd="0" destOrd="0" presId="urn:microsoft.com/office/officeart/2008/layout/LinedList"/>
    <dgm:cxn modelId="{388CE267-55EA-AF4E-9CAC-C6CA40045FEE}" type="presParOf" srcId="{370B2720-34D3-2A4C-BB55-4E12B555E8A5}" destId="{3243ADF9-4D1E-B44B-85D6-F2E87C0113D3}" srcOrd="1" destOrd="0" presId="urn:microsoft.com/office/officeart/2008/layout/LinedList"/>
    <dgm:cxn modelId="{E18AD82F-0E9C-BB47-BD5D-0AFA4B7CF429}" type="presParOf" srcId="{E21027A4-67E8-744B-84E8-C0C312CFA641}" destId="{8DAD3591-4066-E44B-B0C9-2A00EC6EDBCA}" srcOrd="8" destOrd="0" presId="urn:microsoft.com/office/officeart/2008/layout/LinedList"/>
    <dgm:cxn modelId="{1C4B2AEE-4BC8-774E-88C7-A9B959B99AB1}" type="presParOf" srcId="{E21027A4-67E8-744B-84E8-C0C312CFA641}" destId="{5FFE0990-BF3E-5347-9B98-2106352E14E5}" srcOrd="9" destOrd="0" presId="urn:microsoft.com/office/officeart/2008/layout/LinedList"/>
    <dgm:cxn modelId="{9AA2EA1E-CFAE-3D49-9C48-9F5A0357E5F6}" type="presParOf" srcId="{5FFE0990-BF3E-5347-9B98-2106352E14E5}" destId="{1D8A6F0E-D27B-D341-8892-0C3E26853A0F}" srcOrd="0" destOrd="0" presId="urn:microsoft.com/office/officeart/2008/layout/LinedList"/>
    <dgm:cxn modelId="{F1B9A27F-9B47-0D40-8D72-C478A5A50BB8}" type="presParOf" srcId="{5FFE0990-BF3E-5347-9B98-2106352E14E5}" destId="{AC0DED24-0419-554E-9FEF-53A2EE932178}" srcOrd="1" destOrd="0" presId="urn:microsoft.com/office/officeart/2008/layout/LinedList"/>
    <dgm:cxn modelId="{9B0B229E-5D13-F94E-9220-F246C76C274F}" type="presParOf" srcId="{E21027A4-67E8-744B-84E8-C0C312CFA641}" destId="{8CE8292E-41AB-4B47-B45D-8BB346B60429}" srcOrd="10" destOrd="0" presId="urn:microsoft.com/office/officeart/2008/layout/LinedList"/>
    <dgm:cxn modelId="{B90ADF13-F661-6648-982D-63E48559A31F}" type="presParOf" srcId="{E21027A4-67E8-744B-84E8-C0C312CFA641}" destId="{6364793A-C1CF-BE46-AED4-9B1B6E8D34B2}" srcOrd="11" destOrd="0" presId="urn:microsoft.com/office/officeart/2008/layout/LinedList"/>
    <dgm:cxn modelId="{D4D808F2-CCD7-C344-851E-1515354DCE73}" type="presParOf" srcId="{6364793A-C1CF-BE46-AED4-9B1B6E8D34B2}" destId="{D228E744-A1B0-3F4A-A5F6-F2ACD39EFE14}" srcOrd="0" destOrd="0" presId="urn:microsoft.com/office/officeart/2008/layout/LinedList"/>
    <dgm:cxn modelId="{AC9EE5E9-567F-1C49-A3FE-B44905ECA5E9}" type="presParOf" srcId="{6364793A-C1CF-BE46-AED4-9B1B6E8D34B2}" destId="{7F12C4B8-F6D1-CA42-8F7D-4122567D04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7069F-9193-49A7-BF90-C31071D09F83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B636921-6B47-4890-9D68-855E770845EF}">
      <dgm:prSet/>
      <dgm:spPr/>
      <dgm:t>
        <a:bodyPr/>
        <a:lstStyle/>
        <a:p>
          <a:r>
            <a:rPr lang="en-CA" b="1"/>
            <a:t>Pharmacological Treatment</a:t>
          </a:r>
          <a:endParaRPr lang="en-US"/>
        </a:p>
      </dgm:t>
    </dgm:pt>
    <dgm:pt modelId="{C3C5DD03-BEDD-4AC9-9D0C-A263CBAEA88C}" type="parTrans" cxnId="{0792C9EC-E8AD-469D-8DFE-7BD10BBC876E}">
      <dgm:prSet/>
      <dgm:spPr/>
      <dgm:t>
        <a:bodyPr/>
        <a:lstStyle/>
        <a:p>
          <a:endParaRPr lang="en-US"/>
        </a:p>
      </dgm:t>
    </dgm:pt>
    <dgm:pt modelId="{D7B8063A-E123-40A1-8EC9-3246F623CE56}" type="sibTrans" cxnId="{0792C9EC-E8AD-469D-8DFE-7BD10BBC876E}">
      <dgm:prSet/>
      <dgm:spPr/>
      <dgm:t>
        <a:bodyPr/>
        <a:lstStyle/>
        <a:p>
          <a:endParaRPr lang="en-US"/>
        </a:p>
      </dgm:t>
    </dgm:pt>
    <dgm:pt modelId="{4F7A9958-E7C2-4671-8129-B1139E351256}">
      <dgm:prSet/>
      <dgm:spPr/>
      <dgm:t>
        <a:bodyPr/>
        <a:lstStyle/>
        <a:p>
          <a:r>
            <a:rPr lang="en-CA"/>
            <a:t>Mood stabilizers</a:t>
          </a:r>
          <a:endParaRPr lang="en-US"/>
        </a:p>
      </dgm:t>
    </dgm:pt>
    <dgm:pt modelId="{9FB2F38D-7817-4B92-BC80-091D12EFB550}" type="parTrans" cxnId="{1A638C73-9FA8-4170-8F97-5CF83AE1B4B9}">
      <dgm:prSet/>
      <dgm:spPr/>
      <dgm:t>
        <a:bodyPr/>
        <a:lstStyle/>
        <a:p>
          <a:endParaRPr lang="en-US"/>
        </a:p>
      </dgm:t>
    </dgm:pt>
    <dgm:pt modelId="{106E6A26-4428-4AFA-BEB4-11A2C2ED6FA5}" type="sibTrans" cxnId="{1A638C73-9FA8-4170-8F97-5CF83AE1B4B9}">
      <dgm:prSet/>
      <dgm:spPr/>
      <dgm:t>
        <a:bodyPr/>
        <a:lstStyle/>
        <a:p>
          <a:endParaRPr lang="en-US"/>
        </a:p>
      </dgm:t>
    </dgm:pt>
    <dgm:pt modelId="{43468629-F045-44EA-8A69-492535425893}">
      <dgm:prSet/>
      <dgm:spPr/>
      <dgm:t>
        <a:bodyPr/>
        <a:lstStyle/>
        <a:p>
          <a:r>
            <a:rPr lang="en-CA"/>
            <a:t>Antipsychotics</a:t>
          </a:r>
          <a:endParaRPr lang="en-US"/>
        </a:p>
      </dgm:t>
    </dgm:pt>
    <dgm:pt modelId="{9D5E61ED-79D0-4ED3-B257-23D0E8D88E43}" type="parTrans" cxnId="{00BAEC91-B085-480C-B369-6B6271878DF4}">
      <dgm:prSet/>
      <dgm:spPr/>
      <dgm:t>
        <a:bodyPr/>
        <a:lstStyle/>
        <a:p>
          <a:endParaRPr lang="en-US"/>
        </a:p>
      </dgm:t>
    </dgm:pt>
    <dgm:pt modelId="{41C58580-3627-456D-A20E-CAAF9B12A735}" type="sibTrans" cxnId="{00BAEC91-B085-480C-B369-6B6271878DF4}">
      <dgm:prSet/>
      <dgm:spPr/>
      <dgm:t>
        <a:bodyPr/>
        <a:lstStyle/>
        <a:p>
          <a:endParaRPr lang="en-US"/>
        </a:p>
      </dgm:t>
    </dgm:pt>
    <dgm:pt modelId="{4D08C7EB-2395-4F37-917E-335EF913F7AF}">
      <dgm:prSet/>
      <dgm:spPr/>
      <dgm:t>
        <a:bodyPr/>
        <a:lstStyle/>
        <a:p>
          <a:r>
            <a:rPr lang="en-CA"/>
            <a:t>Antidepressants</a:t>
          </a:r>
          <a:endParaRPr lang="en-US"/>
        </a:p>
      </dgm:t>
    </dgm:pt>
    <dgm:pt modelId="{0813D12C-08EA-4EAF-AD1F-AD4AB0DA01DB}" type="parTrans" cxnId="{A77C53DC-15CB-465E-9496-E18D2DDE0EEC}">
      <dgm:prSet/>
      <dgm:spPr/>
      <dgm:t>
        <a:bodyPr/>
        <a:lstStyle/>
        <a:p>
          <a:endParaRPr lang="en-US"/>
        </a:p>
      </dgm:t>
    </dgm:pt>
    <dgm:pt modelId="{7B3BBF9D-9F0D-4BA6-8CCA-764A66738A6D}" type="sibTrans" cxnId="{A77C53DC-15CB-465E-9496-E18D2DDE0EEC}">
      <dgm:prSet/>
      <dgm:spPr/>
      <dgm:t>
        <a:bodyPr/>
        <a:lstStyle/>
        <a:p>
          <a:endParaRPr lang="en-US"/>
        </a:p>
      </dgm:t>
    </dgm:pt>
    <dgm:pt modelId="{49D34B16-65BB-4C10-8958-B6B1CE07043E}">
      <dgm:prSet/>
      <dgm:spPr/>
      <dgm:t>
        <a:bodyPr/>
        <a:lstStyle/>
        <a:p>
          <a:r>
            <a:rPr lang="en-CA" b="1"/>
            <a:t>Non-Pharmacological Treatment</a:t>
          </a:r>
          <a:endParaRPr lang="en-US"/>
        </a:p>
      </dgm:t>
    </dgm:pt>
    <dgm:pt modelId="{7251B840-DF3D-40E0-AB62-42F9CC8DF80A}" type="parTrans" cxnId="{1DE01976-3086-4BA0-8972-FC130DB09435}">
      <dgm:prSet/>
      <dgm:spPr/>
      <dgm:t>
        <a:bodyPr/>
        <a:lstStyle/>
        <a:p>
          <a:endParaRPr lang="en-US"/>
        </a:p>
      </dgm:t>
    </dgm:pt>
    <dgm:pt modelId="{9B3B2AA0-9DA4-414B-8255-659C82DD6A00}" type="sibTrans" cxnId="{1DE01976-3086-4BA0-8972-FC130DB09435}">
      <dgm:prSet/>
      <dgm:spPr/>
      <dgm:t>
        <a:bodyPr/>
        <a:lstStyle/>
        <a:p>
          <a:endParaRPr lang="en-US"/>
        </a:p>
      </dgm:t>
    </dgm:pt>
    <dgm:pt modelId="{0AD7E3E7-2BF0-4C0F-AE63-701B7801B6A0}">
      <dgm:prSet/>
      <dgm:spPr/>
      <dgm:t>
        <a:bodyPr/>
        <a:lstStyle/>
        <a:p>
          <a:r>
            <a:rPr lang="en-CA"/>
            <a:t>Psycho-Education</a:t>
          </a:r>
          <a:endParaRPr lang="en-US"/>
        </a:p>
      </dgm:t>
    </dgm:pt>
    <dgm:pt modelId="{09CFCDED-3D0E-4EED-9310-C05173BAF6FC}" type="parTrans" cxnId="{D2D6D844-1F8A-468E-99A8-D6EAA3B2E53C}">
      <dgm:prSet/>
      <dgm:spPr/>
      <dgm:t>
        <a:bodyPr/>
        <a:lstStyle/>
        <a:p>
          <a:endParaRPr lang="en-US"/>
        </a:p>
      </dgm:t>
    </dgm:pt>
    <dgm:pt modelId="{0E3361C6-D18E-4DA5-8763-36FE227FE07A}" type="sibTrans" cxnId="{D2D6D844-1F8A-468E-99A8-D6EAA3B2E53C}">
      <dgm:prSet/>
      <dgm:spPr/>
      <dgm:t>
        <a:bodyPr/>
        <a:lstStyle/>
        <a:p>
          <a:endParaRPr lang="en-US"/>
        </a:p>
      </dgm:t>
    </dgm:pt>
    <dgm:pt modelId="{B0865C72-7E96-401C-B2F7-44916B9A35F1}">
      <dgm:prSet/>
      <dgm:spPr/>
      <dgm:t>
        <a:bodyPr/>
        <a:lstStyle/>
        <a:p>
          <a:r>
            <a:rPr lang="en-CA"/>
            <a:t>ECT</a:t>
          </a:r>
          <a:endParaRPr lang="en-US"/>
        </a:p>
      </dgm:t>
    </dgm:pt>
    <dgm:pt modelId="{116E5FF3-1A22-4D61-89CF-982357657F61}" type="parTrans" cxnId="{D156F629-5654-46E4-9522-A174062A1806}">
      <dgm:prSet/>
      <dgm:spPr/>
      <dgm:t>
        <a:bodyPr/>
        <a:lstStyle/>
        <a:p>
          <a:endParaRPr lang="en-US"/>
        </a:p>
      </dgm:t>
    </dgm:pt>
    <dgm:pt modelId="{1CBF1977-6CF3-4D67-A416-80258ACB1C65}" type="sibTrans" cxnId="{D156F629-5654-46E4-9522-A174062A1806}">
      <dgm:prSet/>
      <dgm:spPr/>
      <dgm:t>
        <a:bodyPr/>
        <a:lstStyle/>
        <a:p>
          <a:endParaRPr lang="en-US"/>
        </a:p>
      </dgm:t>
    </dgm:pt>
    <dgm:pt modelId="{A76AE4B9-8FEB-2249-95FA-1C6788A7EE4F}" type="pres">
      <dgm:prSet presAssocID="{4307069F-9193-49A7-BF90-C31071D09F83}" presName="Name0" presStyleCnt="0">
        <dgm:presLayoutVars>
          <dgm:dir/>
          <dgm:animLvl val="lvl"/>
          <dgm:resizeHandles val="exact"/>
        </dgm:presLayoutVars>
      </dgm:prSet>
      <dgm:spPr/>
    </dgm:pt>
    <dgm:pt modelId="{7192AF40-F9BC-6F47-98EE-A70E1B2558B2}" type="pres">
      <dgm:prSet presAssocID="{7B636921-6B47-4890-9D68-855E770845EF}" presName="composite" presStyleCnt="0"/>
      <dgm:spPr/>
    </dgm:pt>
    <dgm:pt modelId="{A5706B53-487C-9F45-BA54-ED48DC16FC17}" type="pres">
      <dgm:prSet presAssocID="{7B636921-6B47-4890-9D68-855E770845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CED193-A277-7746-BDA7-44C1EC4B2D2C}" type="pres">
      <dgm:prSet presAssocID="{7B636921-6B47-4890-9D68-855E770845EF}" presName="desTx" presStyleLbl="alignAccFollowNode1" presStyleIdx="0" presStyleCnt="2">
        <dgm:presLayoutVars>
          <dgm:bulletEnabled val="1"/>
        </dgm:presLayoutVars>
      </dgm:prSet>
      <dgm:spPr/>
    </dgm:pt>
    <dgm:pt modelId="{3371579E-6CB1-384E-94D3-5D4AEDCF796D}" type="pres">
      <dgm:prSet presAssocID="{D7B8063A-E123-40A1-8EC9-3246F623CE56}" presName="space" presStyleCnt="0"/>
      <dgm:spPr/>
    </dgm:pt>
    <dgm:pt modelId="{2658FDDB-F59C-EC47-8731-25F4EEAA4CC6}" type="pres">
      <dgm:prSet presAssocID="{49D34B16-65BB-4C10-8958-B6B1CE07043E}" presName="composite" presStyleCnt="0"/>
      <dgm:spPr/>
    </dgm:pt>
    <dgm:pt modelId="{D782F9B4-8D90-2E42-9CCC-9F78D51A0D95}" type="pres">
      <dgm:prSet presAssocID="{49D34B16-65BB-4C10-8958-B6B1CE07043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E160D68-B5E8-7A4C-882E-F4D6AAD66F22}" type="pres">
      <dgm:prSet presAssocID="{49D34B16-65BB-4C10-8958-B6B1CE07043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56F629-5654-46E4-9522-A174062A1806}" srcId="{49D34B16-65BB-4C10-8958-B6B1CE07043E}" destId="{B0865C72-7E96-401C-B2F7-44916B9A35F1}" srcOrd="1" destOrd="0" parTransId="{116E5FF3-1A22-4D61-89CF-982357657F61}" sibTransId="{1CBF1977-6CF3-4D67-A416-80258ACB1C65}"/>
    <dgm:cxn modelId="{9DC61336-8B81-434F-9D70-B22BDA585C77}" type="presOf" srcId="{49D34B16-65BB-4C10-8958-B6B1CE07043E}" destId="{D782F9B4-8D90-2E42-9CCC-9F78D51A0D95}" srcOrd="0" destOrd="0" presId="urn:microsoft.com/office/officeart/2005/8/layout/hList1"/>
    <dgm:cxn modelId="{D2D6D844-1F8A-468E-99A8-D6EAA3B2E53C}" srcId="{49D34B16-65BB-4C10-8958-B6B1CE07043E}" destId="{0AD7E3E7-2BF0-4C0F-AE63-701B7801B6A0}" srcOrd="0" destOrd="0" parTransId="{09CFCDED-3D0E-4EED-9310-C05173BAF6FC}" sibTransId="{0E3361C6-D18E-4DA5-8763-36FE227FE07A}"/>
    <dgm:cxn modelId="{88337063-DE3B-3E47-BFB3-BC452CE9B159}" type="presOf" srcId="{0AD7E3E7-2BF0-4C0F-AE63-701B7801B6A0}" destId="{2E160D68-B5E8-7A4C-882E-F4D6AAD66F22}" srcOrd="0" destOrd="0" presId="urn:microsoft.com/office/officeart/2005/8/layout/hList1"/>
    <dgm:cxn modelId="{1A638C73-9FA8-4170-8F97-5CF83AE1B4B9}" srcId="{7B636921-6B47-4890-9D68-855E770845EF}" destId="{4F7A9958-E7C2-4671-8129-B1139E351256}" srcOrd="0" destOrd="0" parTransId="{9FB2F38D-7817-4B92-BC80-091D12EFB550}" sibTransId="{106E6A26-4428-4AFA-BEB4-11A2C2ED6FA5}"/>
    <dgm:cxn modelId="{1DE01976-3086-4BA0-8972-FC130DB09435}" srcId="{4307069F-9193-49A7-BF90-C31071D09F83}" destId="{49D34B16-65BB-4C10-8958-B6B1CE07043E}" srcOrd="1" destOrd="0" parTransId="{7251B840-DF3D-40E0-AB62-42F9CC8DF80A}" sibTransId="{9B3B2AA0-9DA4-414B-8255-659C82DD6A00}"/>
    <dgm:cxn modelId="{469B9482-47AA-B04A-92AC-0C8E436636F4}" type="presOf" srcId="{43468629-F045-44EA-8A69-492535425893}" destId="{B3CED193-A277-7746-BDA7-44C1EC4B2D2C}" srcOrd="0" destOrd="1" presId="urn:microsoft.com/office/officeart/2005/8/layout/hList1"/>
    <dgm:cxn modelId="{00BAEC91-B085-480C-B369-6B6271878DF4}" srcId="{7B636921-6B47-4890-9D68-855E770845EF}" destId="{43468629-F045-44EA-8A69-492535425893}" srcOrd="1" destOrd="0" parTransId="{9D5E61ED-79D0-4ED3-B257-23D0E8D88E43}" sibTransId="{41C58580-3627-456D-A20E-CAAF9B12A735}"/>
    <dgm:cxn modelId="{A4EC429F-E649-5347-AFDB-8936FA35A922}" type="presOf" srcId="{4307069F-9193-49A7-BF90-C31071D09F83}" destId="{A76AE4B9-8FEB-2249-95FA-1C6788A7EE4F}" srcOrd="0" destOrd="0" presId="urn:microsoft.com/office/officeart/2005/8/layout/hList1"/>
    <dgm:cxn modelId="{92FE11AA-2A6E-A143-98B1-7FFF225CFF8B}" type="presOf" srcId="{B0865C72-7E96-401C-B2F7-44916B9A35F1}" destId="{2E160D68-B5E8-7A4C-882E-F4D6AAD66F22}" srcOrd="0" destOrd="1" presId="urn:microsoft.com/office/officeart/2005/8/layout/hList1"/>
    <dgm:cxn modelId="{DAC58ACB-BC00-144B-A2CC-C2EFB06693D3}" type="presOf" srcId="{4F7A9958-E7C2-4671-8129-B1139E351256}" destId="{B3CED193-A277-7746-BDA7-44C1EC4B2D2C}" srcOrd="0" destOrd="0" presId="urn:microsoft.com/office/officeart/2005/8/layout/hList1"/>
    <dgm:cxn modelId="{6B4B45CC-7BD1-E44F-B8C5-6BCCA88FB777}" type="presOf" srcId="{4D08C7EB-2395-4F37-917E-335EF913F7AF}" destId="{B3CED193-A277-7746-BDA7-44C1EC4B2D2C}" srcOrd="0" destOrd="2" presId="urn:microsoft.com/office/officeart/2005/8/layout/hList1"/>
    <dgm:cxn modelId="{A77C53DC-15CB-465E-9496-E18D2DDE0EEC}" srcId="{7B636921-6B47-4890-9D68-855E770845EF}" destId="{4D08C7EB-2395-4F37-917E-335EF913F7AF}" srcOrd="2" destOrd="0" parTransId="{0813D12C-08EA-4EAF-AD1F-AD4AB0DA01DB}" sibTransId="{7B3BBF9D-9F0D-4BA6-8CCA-764A66738A6D}"/>
    <dgm:cxn modelId="{0792C9EC-E8AD-469D-8DFE-7BD10BBC876E}" srcId="{4307069F-9193-49A7-BF90-C31071D09F83}" destId="{7B636921-6B47-4890-9D68-855E770845EF}" srcOrd="0" destOrd="0" parTransId="{C3C5DD03-BEDD-4AC9-9D0C-A263CBAEA88C}" sibTransId="{D7B8063A-E123-40A1-8EC9-3246F623CE56}"/>
    <dgm:cxn modelId="{34940EFB-C633-E74A-95F3-0DC4418F6B71}" type="presOf" srcId="{7B636921-6B47-4890-9D68-855E770845EF}" destId="{A5706B53-487C-9F45-BA54-ED48DC16FC17}" srcOrd="0" destOrd="0" presId="urn:microsoft.com/office/officeart/2005/8/layout/hList1"/>
    <dgm:cxn modelId="{25A254CC-866C-4C40-9C90-E2A8F32ED93B}" type="presParOf" srcId="{A76AE4B9-8FEB-2249-95FA-1C6788A7EE4F}" destId="{7192AF40-F9BC-6F47-98EE-A70E1B2558B2}" srcOrd="0" destOrd="0" presId="urn:microsoft.com/office/officeart/2005/8/layout/hList1"/>
    <dgm:cxn modelId="{6043DEB1-DEB2-E24E-96AE-1BE42D89DF7E}" type="presParOf" srcId="{7192AF40-F9BC-6F47-98EE-A70E1B2558B2}" destId="{A5706B53-487C-9F45-BA54-ED48DC16FC17}" srcOrd="0" destOrd="0" presId="urn:microsoft.com/office/officeart/2005/8/layout/hList1"/>
    <dgm:cxn modelId="{4E35AE2E-EE8A-4C4C-ACA4-42FD9D80A565}" type="presParOf" srcId="{7192AF40-F9BC-6F47-98EE-A70E1B2558B2}" destId="{B3CED193-A277-7746-BDA7-44C1EC4B2D2C}" srcOrd="1" destOrd="0" presId="urn:microsoft.com/office/officeart/2005/8/layout/hList1"/>
    <dgm:cxn modelId="{87D0C9D7-8A3F-6E44-864B-7FC18D1147DF}" type="presParOf" srcId="{A76AE4B9-8FEB-2249-95FA-1C6788A7EE4F}" destId="{3371579E-6CB1-384E-94D3-5D4AEDCF796D}" srcOrd="1" destOrd="0" presId="urn:microsoft.com/office/officeart/2005/8/layout/hList1"/>
    <dgm:cxn modelId="{FA675A14-F35D-B042-A5BC-55070C3834A1}" type="presParOf" srcId="{A76AE4B9-8FEB-2249-95FA-1C6788A7EE4F}" destId="{2658FDDB-F59C-EC47-8731-25F4EEAA4CC6}" srcOrd="2" destOrd="0" presId="urn:microsoft.com/office/officeart/2005/8/layout/hList1"/>
    <dgm:cxn modelId="{683A2AF2-A0EE-7D41-987D-63B34E453E40}" type="presParOf" srcId="{2658FDDB-F59C-EC47-8731-25F4EEAA4CC6}" destId="{D782F9B4-8D90-2E42-9CCC-9F78D51A0D95}" srcOrd="0" destOrd="0" presId="urn:microsoft.com/office/officeart/2005/8/layout/hList1"/>
    <dgm:cxn modelId="{5B331805-D831-824D-9099-11B0D7465D0A}" type="presParOf" srcId="{2658FDDB-F59C-EC47-8731-25F4EEAA4CC6}" destId="{2E160D68-B5E8-7A4C-882E-F4D6AAD66F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339C22-69C2-44A3-A039-66CD6A5AB5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2D075B-85F5-40F0-A13A-B31218556D4E}">
      <dgm:prSet/>
      <dgm:spPr/>
      <dgm:t>
        <a:bodyPr/>
        <a:lstStyle/>
        <a:p>
          <a:r>
            <a:rPr lang="en-GB"/>
            <a:t>Anti-manic action</a:t>
          </a:r>
          <a:endParaRPr lang="en-US"/>
        </a:p>
      </dgm:t>
    </dgm:pt>
    <dgm:pt modelId="{B27F6DBB-45F7-450D-828D-2908E1E59CFE}" type="parTrans" cxnId="{CE2A7405-A046-46FF-B8AA-2FE6730AEBA3}">
      <dgm:prSet/>
      <dgm:spPr/>
      <dgm:t>
        <a:bodyPr/>
        <a:lstStyle/>
        <a:p>
          <a:endParaRPr lang="en-US"/>
        </a:p>
      </dgm:t>
    </dgm:pt>
    <dgm:pt modelId="{CB14E69C-3A80-4889-B26A-DEB5EAA57F92}" type="sibTrans" cxnId="{CE2A7405-A046-46FF-B8AA-2FE6730AEBA3}">
      <dgm:prSet/>
      <dgm:spPr/>
      <dgm:t>
        <a:bodyPr/>
        <a:lstStyle/>
        <a:p>
          <a:endParaRPr lang="en-US"/>
        </a:p>
      </dgm:t>
    </dgm:pt>
    <dgm:pt modelId="{C93DFE93-D3F5-415E-8F19-61D29F5BCDA1}">
      <dgm:prSet/>
      <dgm:spPr/>
      <dgm:t>
        <a:bodyPr/>
        <a:lstStyle/>
        <a:p>
          <a:r>
            <a:rPr lang="en-GB"/>
            <a:t>Anti-depressant action</a:t>
          </a:r>
          <a:endParaRPr lang="en-US"/>
        </a:p>
      </dgm:t>
    </dgm:pt>
    <dgm:pt modelId="{9492029B-41F5-4224-BD90-F17C8C6BB43E}" type="parTrans" cxnId="{BFFA256F-75DD-4418-843D-A385E5EC40A4}">
      <dgm:prSet/>
      <dgm:spPr/>
      <dgm:t>
        <a:bodyPr/>
        <a:lstStyle/>
        <a:p>
          <a:endParaRPr lang="en-US"/>
        </a:p>
      </dgm:t>
    </dgm:pt>
    <dgm:pt modelId="{C275D196-8428-4A53-A282-5324D935E1B7}" type="sibTrans" cxnId="{BFFA256F-75DD-4418-843D-A385E5EC40A4}">
      <dgm:prSet/>
      <dgm:spPr/>
      <dgm:t>
        <a:bodyPr/>
        <a:lstStyle/>
        <a:p>
          <a:endParaRPr lang="en-US"/>
        </a:p>
      </dgm:t>
    </dgm:pt>
    <dgm:pt modelId="{6237D53D-9315-4368-86F8-6CC36DA2757C}">
      <dgm:prSet/>
      <dgm:spPr/>
      <dgm:t>
        <a:bodyPr/>
        <a:lstStyle/>
        <a:p>
          <a:r>
            <a:rPr lang="en-GB"/>
            <a:t>Prevents episodes of depression and mania</a:t>
          </a:r>
          <a:endParaRPr lang="en-US"/>
        </a:p>
      </dgm:t>
    </dgm:pt>
    <dgm:pt modelId="{1828E634-5289-4C7A-9950-B86B7B52B36E}" type="parTrans" cxnId="{F15B3087-5071-45EF-A31D-8B1DE2922C4A}">
      <dgm:prSet/>
      <dgm:spPr/>
      <dgm:t>
        <a:bodyPr/>
        <a:lstStyle/>
        <a:p>
          <a:endParaRPr lang="en-US"/>
        </a:p>
      </dgm:t>
    </dgm:pt>
    <dgm:pt modelId="{FCD355C3-E48D-4B87-9BA2-84996A18174C}" type="sibTrans" cxnId="{F15B3087-5071-45EF-A31D-8B1DE2922C4A}">
      <dgm:prSet/>
      <dgm:spPr/>
      <dgm:t>
        <a:bodyPr/>
        <a:lstStyle/>
        <a:p>
          <a:endParaRPr lang="en-US"/>
        </a:p>
      </dgm:t>
    </dgm:pt>
    <dgm:pt modelId="{FD6710CB-D964-4AC2-A670-ED2E38A3F0F0}" type="pres">
      <dgm:prSet presAssocID="{AF339C22-69C2-44A3-A039-66CD6A5AB5BD}" presName="root" presStyleCnt="0">
        <dgm:presLayoutVars>
          <dgm:dir/>
          <dgm:resizeHandles val="exact"/>
        </dgm:presLayoutVars>
      </dgm:prSet>
      <dgm:spPr/>
    </dgm:pt>
    <dgm:pt modelId="{47F29053-3952-4C35-B853-162433BA16E1}" type="pres">
      <dgm:prSet presAssocID="{CF2D075B-85F5-40F0-A13A-B31218556D4E}" presName="compNode" presStyleCnt="0"/>
      <dgm:spPr/>
    </dgm:pt>
    <dgm:pt modelId="{EA490C98-1845-48BF-BA36-4E773C08CEF8}" type="pres">
      <dgm:prSet presAssocID="{CF2D075B-85F5-40F0-A13A-B31218556D4E}" presName="bgRect" presStyleLbl="bgShp" presStyleIdx="0" presStyleCnt="3"/>
      <dgm:spPr/>
    </dgm:pt>
    <dgm:pt modelId="{DBA7367B-F001-4D96-8F1B-40D02FA40BF1}" type="pres">
      <dgm:prSet presAssocID="{CF2D075B-85F5-40F0-A13A-B31218556D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20F628FD-BC9C-4C1F-BF3F-8123739DEE05}" type="pres">
      <dgm:prSet presAssocID="{CF2D075B-85F5-40F0-A13A-B31218556D4E}" presName="spaceRect" presStyleCnt="0"/>
      <dgm:spPr/>
    </dgm:pt>
    <dgm:pt modelId="{D75DC3E4-1B8A-4B64-A082-A4F42CE2E9C3}" type="pres">
      <dgm:prSet presAssocID="{CF2D075B-85F5-40F0-A13A-B31218556D4E}" presName="parTx" presStyleLbl="revTx" presStyleIdx="0" presStyleCnt="3">
        <dgm:presLayoutVars>
          <dgm:chMax val="0"/>
          <dgm:chPref val="0"/>
        </dgm:presLayoutVars>
      </dgm:prSet>
      <dgm:spPr/>
    </dgm:pt>
    <dgm:pt modelId="{4A671039-F8EF-4DC3-BB09-B04CE7C64551}" type="pres">
      <dgm:prSet presAssocID="{CB14E69C-3A80-4889-B26A-DEB5EAA57F92}" presName="sibTrans" presStyleCnt="0"/>
      <dgm:spPr/>
    </dgm:pt>
    <dgm:pt modelId="{DD7505A8-CEAF-4549-8445-468AEDE8B6AA}" type="pres">
      <dgm:prSet presAssocID="{C93DFE93-D3F5-415E-8F19-61D29F5BCDA1}" presName="compNode" presStyleCnt="0"/>
      <dgm:spPr/>
    </dgm:pt>
    <dgm:pt modelId="{EE938C64-443F-42BE-8238-144A6E8738C7}" type="pres">
      <dgm:prSet presAssocID="{C93DFE93-D3F5-415E-8F19-61D29F5BCDA1}" presName="bgRect" presStyleLbl="bgShp" presStyleIdx="1" presStyleCnt="3"/>
      <dgm:spPr/>
    </dgm:pt>
    <dgm:pt modelId="{AB4769F1-7724-4FC8-867D-D952079C46DC}" type="pres">
      <dgm:prSet presAssocID="{C93DFE93-D3F5-415E-8F19-61D29F5BCD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9231737C-AB7A-4898-91CB-0C26BD185425}" type="pres">
      <dgm:prSet presAssocID="{C93DFE93-D3F5-415E-8F19-61D29F5BCDA1}" presName="spaceRect" presStyleCnt="0"/>
      <dgm:spPr/>
    </dgm:pt>
    <dgm:pt modelId="{101C2525-AFAC-4EFA-A533-BEF7D49B94C5}" type="pres">
      <dgm:prSet presAssocID="{C93DFE93-D3F5-415E-8F19-61D29F5BCDA1}" presName="parTx" presStyleLbl="revTx" presStyleIdx="1" presStyleCnt="3">
        <dgm:presLayoutVars>
          <dgm:chMax val="0"/>
          <dgm:chPref val="0"/>
        </dgm:presLayoutVars>
      </dgm:prSet>
      <dgm:spPr/>
    </dgm:pt>
    <dgm:pt modelId="{5B5E9C5B-F561-45A2-8A01-AE6B636A6B36}" type="pres">
      <dgm:prSet presAssocID="{C275D196-8428-4A53-A282-5324D935E1B7}" presName="sibTrans" presStyleCnt="0"/>
      <dgm:spPr/>
    </dgm:pt>
    <dgm:pt modelId="{777BA49A-E11F-4C25-809B-5E3C5F8840AD}" type="pres">
      <dgm:prSet presAssocID="{6237D53D-9315-4368-86F8-6CC36DA2757C}" presName="compNode" presStyleCnt="0"/>
      <dgm:spPr/>
    </dgm:pt>
    <dgm:pt modelId="{FA64F88B-94A3-410E-BD1C-34B2795AFECF}" type="pres">
      <dgm:prSet presAssocID="{6237D53D-9315-4368-86F8-6CC36DA2757C}" presName="bgRect" presStyleLbl="bgShp" presStyleIdx="2" presStyleCnt="3"/>
      <dgm:spPr/>
    </dgm:pt>
    <dgm:pt modelId="{36530268-B7A3-4505-9704-EB581168E2FF}" type="pres">
      <dgm:prSet presAssocID="{6237D53D-9315-4368-86F8-6CC36DA275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C3B168B-72DA-4B15-B832-B885678DD6E7}" type="pres">
      <dgm:prSet presAssocID="{6237D53D-9315-4368-86F8-6CC36DA2757C}" presName="spaceRect" presStyleCnt="0"/>
      <dgm:spPr/>
    </dgm:pt>
    <dgm:pt modelId="{147F92F2-7932-4D8F-B681-06FF25D59FC2}" type="pres">
      <dgm:prSet presAssocID="{6237D53D-9315-4368-86F8-6CC36DA275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7394402-AEDE-4373-AD0A-26446AEBEC2C}" type="presOf" srcId="{CF2D075B-85F5-40F0-A13A-B31218556D4E}" destId="{D75DC3E4-1B8A-4B64-A082-A4F42CE2E9C3}" srcOrd="0" destOrd="0" presId="urn:microsoft.com/office/officeart/2018/2/layout/IconVerticalSolidList"/>
    <dgm:cxn modelId="{CE2A7405-A046-46FF-B8AA-2FE6730AEBA3}" srcId="{AF339C22-69C2-44A3-A039-66CD6A5AB5BD}" destId="{CF2D075B-85F5-40F0-A13A-B31218556D4E}" srcOrd="0" destOrd="0" parTransId="{B27F6DBB-45F7-450D-828D-2908E1E59CFE}" sibTransId="{CB14E69C-3A80-4889-B26A-DEB5EAA57F92}"/>
    <dgm:cxn modelId="{753DF431-DEDD-4978-8453-9DEB7674511D}" type="presOf" srcId="{C93DFE93-D3F5-415E-8F19-61D29F5BCDA1}" destId="{101C2525-AFAC-4EFA-A533-BEF7D49B94C5}" srcOrd="0" destOrd="0" presId="urn:microsoft.com/office/officeart/2018/2/layout/IconVerticalSolidList"/>
    <dgm:cxn modelId="{BFFA256F-75DD-4418-843D-A385E5EC40A4}" srcId="{AF339C22-69C2-44A3-A039-66CD6A5AB5BD}" destId="{C93DFE93-D3F5-415E-8F19-61D29F5BCDA1}" srcOrd="1" destOrd="0" parTransId="{9492029B-41F5-4224-BD90-F17C8C6BB43E}" sibTransId="{C275D196-8428-4A53-A282-5324D935E1B7}"/>
    <dgm:cxn modelId="{F15B3087-5071-45EF-A31D-8B1DE2922C4A}" srcId="{AF339C22-69C2-44A3-A039-66CD6A5AB5BD}" destId="{6237D53D-9315-4368-86F8-6CC36DA2757C}" srcOrd="2" destOrd="0" parTransId="{1828E634-5289-4C7A-9950-B86B7B52B36E}" sibTransId="{FCD355C3-E48D-4B87-9BA2-84996A18174C}"/>
    <dgm:cxn modelId="{5CF09CD6-017B-4053-BCAC-82F4A6BB2636}" type="presOf" srcId="{6237D53D-9315-4368-86F8-6CC36DA2757C}" destId="{147F92F2-7932-4D8F-B681-06FF25D59FC2}" srcOrd="0" destOrd="0" presId="urn:microsoft.com/office/officeart/2018/2/layout/IconVerticalSolidList"/>
    <dgm:cxn modelId="{A4D194DC-CECF-481D-A99C-C3B51700946F}" type="presOf" srcId="{AF339C22-69C2-44A3-A039-66CD6A5AB5BD}" destId="{FD6710CB-D964-4AC2-A670-ED2E38A3F0F0}" srcOrd="0" destOrd="0" presId="urn:microsoft.com/office/officeart/2018/2/layout/IconVerticalSolidList"/>
    <dgm:cxn modelId="{9B78AC6C-D311-4576-8FBD-FC0DB56314E0}" type="presParOf" srcId="{FD6710CB-D964-4AC2-A670-ED2E38A3F0F0}" destId="{47F29053-3952-4C35-B853-162433BA16E1}" srcOrd="0" destOrd="0" presId="urn:microsoft.com/office/officeart/2018/2/layout/IconVerticalSolidList"/>
    <dgm:cxn modelId="{FA0897E3-5F61-4723-BB28-79DD7D94D29D}" type="presParOf" srcId="{47F29053-3952-4C35-B853-162433BA16E1}" destId="{EA490C98-1845-48BF-BA36-4E773C08CEF8}" srcOrd="0" destOrd="0" presId="urn:microsoft.com/office/officeart/2018/2/layout/IconVerticalSolidList"/>
    <dgm:cxn modelId="{7AABAA46-1F5E-47DA-AEEC-6FB9C2010AC6}" type="presParOf" srcId="{47F29053-3952-4C35-B853-162433BA16E1}" destId="{DBA7367B-F001-4D96-8F1B-40D02FA40BF1}" srcOrd="1" destOrd="0" presId="urn:microsoft.com/office/officeart/2018/2/layout/IconVerticalSolidList"/>
    <dgm:cxn modelId="{B35688D8-3AC5-4224-AA20-8C3D44F4B0BB}" type="presParOf" srcId="{47F29053-3952-4C35-B853-162433BA16E1}" destId="{20F628FD-BC9C-4C1F-BF3F-8123739DEE05}" srcOrd="2" destOrd="0" presId="urn:microsoft.com/office/officeart/2018/2/layout/IconVerticalSolidList"/>
    <dgm:cxn modelId="{DBC3D4C7-4628-45B9-8C60-8E182D861010}" type="presParOf" srcId="{47F29053-3952-4C35-B853-162433BA16E1}" destId="{D75DC3E4-1B8A-4B64-A082-A4F42CE2E9C3}" srcOrd="3" destOrd="0" presId="urn:microsoft.com/office/officeart/2018/2/layout/IconVerticalSolidList"/>
    <dgm:cxn modelId="{BF3D9456-FBDB-4326-8728-C3E0F707FD5A}" type="presParOf" srcId="{FD6710CB-D964-4AC2-A670-ED2E38A3F0F0}" destId="{4A671039-F8EF-4DC3-BB09-B04CE7C64551}" srcOrd="1" destOrd="0" presId="urn:microsoft.com/office/officeart/2018/2/layout/IconVerticalSolidList"/>
    <dgm:cxn modelId="{442A23BA-53F5-496B-AE3B-B24D90462A36}" type="presParOf" srcId="{FD6710CB-D964-4AC2-A670-ED2E38A3F0F0}" destId="{DD7505A8-CEAF-4549-8445-468AEDE8B6AA}" srcOrd="2" destOrd="0" presId="urn:microsoft.com/office/officeart/2018/2/layout/IconVerticalSolidList"/>
    <dgm:cxn modelId="{ADDA3247-3802-41B6-9860-74E2995F1572}" type="presParOf" srcId="{DD7505A8-CEAF-4549-8445-468AEDE8B6AA}" destId="{EE938C64-443F-42BE-8238-144A6E8738C7}" srcOrd="0" destOrd="0" presId="urn:microsoft.com/office/officeart/2018/2/layout/IconVerticalSolidList"/>
    <dgm:cxn modelId="{61820004-316B-4815-905C-83FA5E503EA4}" type="presParOf" srcId="{DD7505A8-CEAF-4549-8445-468AEDE8B6AA}" destId="{AB4769F1-7724-4FC8-867D-D952079C46DC}" srcOrd="1" destOrd="0" presId="urn:microsoft.com/office/officeart/2018/2/layout/IconVerticalSolidList"/>
    <dgm:cxn modelId="{BFF82E64-A664-4556-A2B8-844600D13B22}" type="presParOf" srcId="{DD7505A8-CEAF-4549-8445-468AEDE8B6AA}" destId="{9231737C-AB7A-4898-91CB-0C26BD185425}" srcOrd="2" destOrd="0" presId="urn:microsoft.com/office/officeart/2018/2/layout/IconVerticalSolidList"/>
    <dgm:cxn modelId="{CB9CF478-FF8E-47AC-A603-96E7219D30DD}" type="presParOf" srcId="{DD7505A8-CEAF-4549-8445-468AEDE8B6AA}" destId="{101C2525-AFAC-4EFA-A533-BEF7D49B94C5}" srcOrd="3" destOrd="0" presId="urn:microsoft.com/office/officeart/2018/2/layout/IconVerticalSolidList"/>
    <dgm:cxn modelId="{8312691C-B965-468E-81C9-30FB740D5A89}" type="presParOf" srcId="{FD6710CB-D964-4AC2-A670-ED2E38A3F0F0}" destId="{5B5E9C5B-F561-45A2-8A01-AE6B636A6B36}" srcOrd="3" destOrd="0" presId="urn:microsoft.com/office/officeart/2018/2/layout/IconVerticalSolidList"/>
    <dgm:cxn modelId="{89B643EC-9BD2-4C50-A246-4751A6D3F0B7}" type="presParOf" srcId="{FD6710CB-D964-4AC2-A670-ED2E38A3F0F0}" destId="{777BA49A-E11F-4C25-809B-5E3C5F8840AD}" srcOrd="4" destOrd="0" presId="urn:microsoft.com/office/officeart/2018/2/layout/IconVerticalSolidList"/>
    <dgm:cxn modelId="{1D4311C6-E3FC-45B1-AF36-7C3180BF870B}" type="presParOf" srcId="{777BA49A-E11F-4C25-809B-5E3C5F8840AD}" destId="{FA64F88B-94A3-410E-BD1C-34B2795AFECF}" srcOrd="0" destOrd="0" presId="urn:microsoft.com/office/officeart/2018/2/layout/IconVerticalSolidList"/>
    <dgm:cxn modelId="{28C7C8EC-3BB7-4ABD-941C-668ED01115FA}" type="presParOf" srcId="{777BA49A-E11F-4C25-809B-5E3C5F8840AD}" destId="{36530268-B7A3-4505-9704-EB581168E2FF}" srcOrd="1" destOrd="0" presId="urn:microsoft.com/office/officeart/2018/2/layout/IconVerticalSolidList"/>
    <dgm:cxn modelId="{B5F82653-FE22-4239-B309-64E59B757157}" type="presParOf" srcId="{777BA49A-E11F-4C25-809B-5E3C5F8840AD}" destId="{EC3B168B-72DA-4B15-B832-B885678DD6E7}" srcOrd="2" destOrd="0" presId="urn:microsoft.com/office/officeart/2018/2/layout/IconVerticalSolidList"/>
    <dgm:cxn modelId="{BA2CC842-597F-4DB6-B00A-BB81CDD5825B}" type="presParOf" srcId="{777BA49A-E11F-4C25-809B-5E3C5F8840AD}" destId="{147F92F2-7932-4D8F-B681-06FF25D59F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69DE-A2A0-43F3-BD22-90D4E29F7BE0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20EE9-4289-4C88-8104-DEB5795CA5CE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4FE3C-A817-427D-9B91-5AAE34C2A5CD}">
      <dsp:nvSpPr>
        <dsp:cNvPr id="0" name=""/>
        <dsp:cNvSpPr/>
      </dsp:nvSpPr>
      <dsp:spPr>
        <a:xfrm>
          <a:off x="1939533" y="717"/>
          <a:ext cx="2835720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Bipolar disorder tends to worsen if it is not treated</a:t>
          </a:r>
        </a:p>
      </dsp:txBody>
      <dsp:txXfrm>
        <a:off x="1939533" y="717"/>
        <a:ext cx="2835720" cy="1679249"/>
      </dsp:txXfrm>
    </dsp:sp>
    <dsp:sp modelId="{D0B1930B-5822-4A6F-9E1C-8AE50EEF61F8}">
      <dsp:nvSpPr>
        <dsp:cNvPr id="0" name=""/>
        <dsp:cNvSpPr/>
      </dsp:nvSpPr>
      <dsp:spPr>
        <a:xfrm>
          <a:off x="4775253" y="717"/>
          <a:ext cx="152634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More frequent, more severe episodes</a:t>
          </a:r>
        </a:p>
      </dsp:txBody>
      <dsp:txXfrm>
        <a:off x="4775253" y="717"/>
        <a:ext cx="1526347" cy="1679249"/>
      </dsp:txXfrm>
    </dsp:sp>
    <dsp:sp modelId="{3D92AFA2-BFE6-444A-9BB7-03FAB04FA33D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B377-7323-4570-B6AA-62FA8655FD36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602E7-C323-4814-99DB-5BC87D660F41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Delays in getting the correct diagnosis and treatment make a person more likely to experience personal, social, and work-related problems</a:t>
          </a:r>
        </a:p>
      </dsp:txBody>
      <dsp:txXfrm>
        <a:off x="1939533" y="2099779"/>
        <a:ext cx="4362067" cy="1679249"/>
      </dsp:txXfrm>
    </dsp:sp>
    <dsp:sp modelId="{B9A8C008-5432-4FD0-A6E0-42C47AEB3320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D9CA4-253D-441B-9D32-5B8CF401618F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9CB0B-FA16-410A-91C0-C78A6B94CBD3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Misprescribed antidepressants – rapid cycling</a:t>
          </a:r>
        </a:p>
      </dsp:txBody>
      <dsp:txXfrm>
        <a:off x="1939533" y="4198841"/>
        <a:ext cx="4362067" cy="1679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0707C-78D8-447E-856C-1B636B7F6BD8}">
      <dsp:nvSpPr>
        <dsp:cNvPr id="0" name=""/>
        <dsp:cNvSpPr/>
      </dsp:nvSpPr>
      <dsp:spPr>
        <a:xfrm>
          <a:off x="0" y="3928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63A7-2682-468F-9F2A-BC8C2802DCE2}">
      <dsp:nvSpPr>
        <dsp:cNvPr id="0" name=""/>
        <dsp:cNvSpPr/>
      </dsp:nvSpPr>
      <dsp:spPr>
        <a:xfrm>
          <a:off x="276611" y="209672"/>
          <a:ext cx="502929" cy="5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408C3-B03F-42F4-9A4D-506EF75DB14C}">
      <dsp:nvSpPr>
        <dsp:cNvPr id="0" name=""/>
        <dsp:cNvSpPr/>
      </dsp:nvSpPr>
      <dsp:spPr>
        <a:xfrm>
          <a:off x="1056151" y="3928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If severe, admission may be necessary</a:t>
          </a:r>
          <a:endParaRPr lang="en-US" sz="2200" kern="1200"/>
        </a:p>
      </dsp:txBody>
      <dsp:txXfrm>
        <a:off x="1056151" y="3928"/>
        <a:ext cx="9458416" cy="914416"/>
      </dsp:txXfrm>
    </dsp:sp>
    <dsp:sp modelId="{AD92692F-B632-4F12-AC56-0A964B457913}">
      <dsp:nvSpPr>
        <dsp:cNvPr id="0" name=""/>
        <dsp:cNvSpPr/>
      </dsp:nvSpPr>
      <dsp:spPr>
        <a:xfrm>
          <a:off x="0" y="1146949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511BD-C431-4CF0-A5AA-776F6B592478}">
      <dsp:nvSpPr>
        <dsp:cNvPr id="0" name=""/>
        <dsp:cNvSpPr/>
      </dsp:nvSpPr>
      <dsp:spPr>
        <a:xfrm>
          <a:off x="276611" y="1352693"/>
          <a:ext cx="502929" cy="5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5020-72B6-43F0-816A-6E9130EC0F54}">
      <dsp:nvSpPr>
        <dsp:cNvPr id="0" name=""/>
        <dsp:cNvSpPr/>
      </dsp:nvSpPr>
      <dsp:spPr>
        <a:xfrm>
          <a:off x="1056151" y="1146949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Optimise doses of mood stabilisers</a:t>
          </a:r>
          <a:endParaRPr lang="en-US" sz="2200" kern="1200"/>
        </a:p>
      </dsp:txBody>
      <dsp:txXfrm>
        <a:off x="1056151" y="1146949"/>
        <a:ext cx="9458416" cy="914416"/>
      </dsp:txXfrm>
    </dsp:sp>
    <dsp:sp modelId="{6098E468-8D55-488C-99E0-797A45609D08}">
      <dsp:nvSpPr>
        <dsp:cNvPr id="0" name=""/>
        <dsp:cNvSpPr/>
      </dsp:nvSpPr>
      <dsp:spPr>
        <a:xfrm>
          <a:off x="0" y="2289971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CD9C3-E5FC-425B-AD1F-7ED9535D489B}">
      <dsp:nvSpPr>
        <dsp:cNvPr id="0" name=""/>
        <dsp:cNvSpPr/>
      </dsp:nvSpPr>
      <dsp:spPr>
        <a:xfrm>
          <a:off x="276611" y="2495714"/>
          <a:ext cx="502929" cy="5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E296-119A-4414-A42F-F7F8A7D3CFE5}">
      <dsp:nvSpPr>
        <dsp:cNvPr id="0" name=""/>
        <dsp:cNvSpPr/>
      </dsp:nvSpPr>
      <dsp:spPr>
        <a:xfrm>
          <a:off x="1056151" y="2289971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Use antidepressants with caution</a:t>
          </a:r>
          <a:endParaRPr lang="en-US" sz="2200" kern="1200"/>
        </a:p>
      </dsp:txBody>
      <dsp:txXfrm>
        <a:off x="1056151" y="2289971"/>
        <a:ext cx="4732020" cy="914416"/>
      </dsp:txXfrm>
    </dsp:sp>
    <dsp:sp modelId="{18355173-E08F-4F95-82D0-6911013169E9}">
      <dsp:nvSpPr>
        <dsp:cNvPr id="0" name=""/>
        <dsp:cNvSpPr/>
      </dsp:nvSpPr>
      <dsp:spPr>
        <a:xfrm>
          <a:off x="5788171" y="2289971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Always alongside a mood stabiliser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Not proven efficacy over above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Only for maximum of 3 months after recovery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Certain antidepressant carry greater risk of mania</a:t>
          </a:r>
          <a:endParaRPr lang="en-US" sz="1100" kern="1200"/>
        </a:p>
      </dsp:txBody>
      <dsp:txXfrm>
        <a:off x="5788171" y="2289971"/>
        <a:ext cx="4726396" cy="914416"/>
      </dsp:txXfrm>
    </dsp:sp>
    <dsp:sp modelId="{5FD3F79E-40B0-41AD-A928-5FC7DEBE3A78}">
      <dsp:nvSpPr>
        <dsp:cNvPr id="0" name=""/>
        <dsp:cNvSpPr/>
      </dsp:nvSpPr>
      <dsp:spPr>
        <a:xfrm>
          <a:off x="0" y="3432992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3909F-85E0-4041-95D9-9731EEDC5BDA}">
      <dsp:nvSpPr>
        <dsp:cNvPr id="0" name=""/>
        <dsp:cNvSpPr/>
      </dsp:nvSpPr>
      <dsp:spPr>
        <a:xfrm>
          <a:off x="276611" y="3638736"/>
          <a:ext cx="502929" cy="5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C4E5C-59CD-4C5C-BF11-D6EF9C255992}">
      <dsp:nvSpPr>
        <dsp:cNvPr id="0" name=""/>
        <dsp:cNvSpPr/>
      </dsp:nvSpPr>
      <dsp:spPr>
        <a:xfrm>
          <a:off x="1056151" y="3432992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ECT for treatment resistant mania or depression</a:t>
          </a:r>
          <a:endParaRPr lang="en-US" sz="2200" kern="1200"/>
        </a:p>
      </dsp:txBody>
      <dsp:txXfrm>
        <a:off x="1056151" y="3432992"/>
        <a:ext cx="9458416" cy="914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10EE0-3AF1-8F48-983F-8C58DDFB129A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Lithium</a:t>
          </a:r>
        </a:p>
      </dsp:txBody>
      <dsp:txXfrm>
        <a:off x="3170" y="232216"/>
        <a:ext cx="2514897" cy="1508938"/>
      </dsp:txXfrm>
    </dsp:sp>
    <dsp:sp modelId="{A4CAC98C-AD26-FA42-B92B-C5C0C63F0383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Sodium valproate</a:t>
          </a:r>
        </a:p>
      </dsp:txBody>
      <dsp:txXfrm>
        <a:off x="2769557" y="232216"/>
        <a:ext cx="2514897" cy="1508938"/>
      </dsp:txXfrm>
    </dsp:sp>
    <dsp:sp modelId="{C24B26AD-CFA2-9B47-BC75-45DCD172E05E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Carbamazepine</a:t>
          </a:r>
        </a:p>
      </dsp:txBody>
      <dsp:txXfrm>
        <a:off x="5535944" y="232216"/>
        <a:ext cx="2514897" cy="1508938"/>
      </dsp:txXfrm>
    </dsp:sp>
    <dsp:sp modelId="{9FAC28B9-7CFB-7E44-BEA2-A370FDB6FD64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Lamotrigine</a:t>
          </a:r>
        </a:p>
      </dsp:txBody>
      <dsp:txXfrm>
        <a:off x="8302332" y="232216"/>
        <a:ext cx="2514897" cy="1508938"/>
      </dsp:txXfrm>
    </dsp:sp>
    <dsp:sp modelId="{0C5285D5-8504-5044-BB58-CE2CE2C0C6E2}">
      <dsp:nvSpPr>
        <dsp:cNvPr id="0" name=""/>
        <dsp:cNvSpPr/>
      </dsp:nvSpPr>
      <dsp:spPr>
        <a:xfrm>
          <a:off x="1386363" y="1992644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Olanzapine</a:t>
          </a:r>
        </a:p>
      </dsp:txBody>
      <dsp:txXfrm>
        <a:off x="1386363" y="1992644"/>
        <a:ext cx="2514897" cy="1508938"/>
      </dsp:txXfrm>
    </dsp:sp>
    <dsp:sp modelId="{E6B62EC5-6CA4-024A-B36A-EEC35E578C4E}">
      <dsp:nvSpPr>
        <dsp:cNvPr id="0" name=""/>
        <dsp:cNvSpPr/>
      </dsp:nvSpPr>
      <dsp:spPr>
        <a:xfrm>
          <a:off x="4152751" y="1992644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Quetiapine</a:t>
          </a:r>
        </a:p>
      </dsp:txBody>
      <dsp:txXfrm>
        <a:off x="4152751" y="1992644"/>
        <a:ext cx="2514897" cy="1508938"/>
      </dsp:txXfrm>
    </dsp:sp>
    <dsp:sp modelId="{F7BBF301-B06B-C04F-B615-91D8CAC4066B}">
      <dsp:nvSpPr>
        <dsp:cNvPr id="0" name=""/>
        <dsp:cNvSpPr/>
      </dsp:nvSpPr>
      <dsp:spPr>
        <a:xfrm>
          <a:off x="6919138" y="1992644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Risperidone</a:t>
          </a:r>
        </a:p>
      </dsp:txBody>
      <dsp:txXfrm>
        <a:off x="6919138" y="1992644"/>
        <a:ext cx="2514897" cy="15089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EABBF-41CA-4CBD-9BCB-D350C2982E98}">
      <dsp:nvSpPr>
        <dsp:cNvPr id="0" name=""/>
        <dsp:cNvSpPr/>
      </dsp:nvSpPr>
      <dsp:spPr>
        <a:xfrm>
          <a:off x="788484" y="796489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FE159-C410-4EB5-BB6A-DB793E7C4F31}">
      <dsp:nvSpPr>
        <dsp:cNvPr id="0" name=""/>
        <dsp:cNvSpPr/>
      </dsp:nvSpPr>
      <dsp:spPr>
        <a:xfrm>
          <a:off x="4219" y="17528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500" b="1" kern="1200"/>
            <a:t>Mood Stabilizers</a:t>
          </a:r>
          <a:endParaRPr lang="en-US" sz="2500" kern="1200"/>
        </a:p>
      </dsp:txBody>
      <dsp:txXfrm>
        <a:off x="4219" y="1752875"/>
        <a:ext cx="2413125" cy="361968"/>
      </dsp:txXfrm>
    </dsp:sp>
    <dsp:sp modelId="{62365D8B-5B90-47A9-ADBE-6AA481992BA1}">
      <dsp:nvSpPr>
        <dsp:cNvPr id="0" name=""/>
        <dsp:cNvSpPr/>
      </dsp:nvSpPr>
      <dsp:spPr>
        <a:xfrm>
          <a:off x="4219" y="2166841"/>
          <a:ext cx="2413125" cy="122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Lithium</a:t>
          </a:r>
          <a:endParaRPr lang="en-US" sz="1700" kern="1200"/>
        </a:p>
      </dsp:txBody>
      <dsp:txXfrm>
        <a:off x="4219" y="2166841"/>
        <a:ext cx="2413125" cy="1229474"/>
      </dsp:txXfrm>
    </dsp:sp>
    <dsp:sp modelId="{32268AC7-2D22-4BD0-BA62-066C7BC73C02}">
      <dsp:nvSpPr>
        <dsp:cNvPr id="0" name=""/>
        <dsp:cNvSpPr/>
      </dsp:nvSpPr>
      <dsp:spPr>
        <a:xfrm>
          <a:off x="3623906" y="796489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58821-8843-4240-8C1E-7C958712C240}">
      <dsp:nvSpPr>
        <dsp:cNvPr id="0" name=""/>
        <dsp:cNvSpPr/>
      </dsp:nvSpPr>
      <dsp:spPr>
        <a:xfrm>
          <a:off x="2839641" y="17528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500" b="1" kern="1200"/>
            <a:t>Anticonvulsants</a:t>
          </a:r>
          <a:endParaRPr lang="en-US" sz="2500" kern="1200"/>
        </a:p>
      </dsp:txBody>
      <dsp:txXfrm>
        <a:off x="2839641" y="1752875"/>
        <a:ext cx="2413125" cy="361968"/>
      </dsp:txXfrm>
    </dsp:sp>
    <dsp:sp modelId="{A1A89B39-177D-4D8F-9F83-9BB21B4B835F}">
      <dsp:nvSpPr>
        <dsp:cNvPr id="0" name=""/>
        <dsp:cNvSpPr/>
      </dsp:nvSpPr>
      <dsp:spPr>
        <a:xfrm>
          <a:off x="2839641" y="2166841"/>
          <a:ext cx="2413125" cy="122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Divalproex Sodium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Valproic Acid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Carbamazepine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Lamotrigine </a:t>
          </a:r>
          <a:endParaRPr lang="en-US" sz="1700" kern="1200"/>
        </a:p>
      </dsp:txBody>
      <dsp:txXfrm>
        <a:off x="2839641" y="2166841"/>
        <a:ext cx="2413125" cy="1229474"/>
      </dsp:txXfrm>
    </dsp:sp>
    <dsp:sp modelId="{56FF76F4-491B-4D41-8CE8-417ADB8EF7EE}">
      <dsp:nvSpPr>
        <dsp:cNvPr id="0" name=""/>
        <dsp:cNvSpPr/>
      </dsp:nvSpPr>
      <dsp:spPr>
        <a:xfrm>
          <a:off x="6459328" y="796489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61E60-E1AC-4BF2-87E6-E5EA7F4BB6D3}">
      <dsp:nvSpPr>
        <dsp:cNvPr id="0" name=""/>
        <dsp:cNvSpPr/>
      </dsp:nvSpPr>
      <dsp:spPr>
        <a:xfrm>
          <a:off x="5675062" y="17528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500" b="1" kern="1200"/>
            <a:t>Antipsychotics</a:t>
          </a:r>
          <a:endParaRPr lang="en-US" sz="2500" kern="1200"/>
        </a:p>
      </dsp:txBody>
      <dsp:txXfrm>
        <a:off x="5675062" y="1752875"/>
        <a:ext cx="2413125" cy="361968"/>
      </dsp:txXfrm>
    </dsp:sp>
    <dsp:sp modelId="{9A2DB5EB-8E6D-4D9F-BC30-EE53F7AE3F24}">
      <dsp:nvSpPr>
        <dsp:cNvPr id="0" name=""/>
        <dsp:cNvSpPr/>
      </dsp:nvSpPr>
      <dsp:spPr>
        <a:xfrm>
          <a:off x="5675062" y="2166841"/>
          <a:ext cx="2413125" cy="122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Atypicals</a:t>
          </a:r>
          <a:endParaRPr lang="en-US" sz="1700" kern="1200"/>
        </a:p>
      </dsp:txBody>
      <dsp:txXfrm>
        <a:off x="5675062" y="2166841"/>
        <a:ext cx="2413125" cy="1229474"/>
      </dsp:txXfrm>
    </dsp:sp>
    <dsp:sp modelId="{34061C0D-DAD3-43FA-A653-54346C6118C7}">
      <dsp:nvSpPr>
        <dsp:cNvPr id="0" name=""/>
        <dsp:cNvSpPr/>
      </dsp:nvSpPr>
      <dsp:spPr>
        <a:xfrm>
          <a:off x="9294750" y="796489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2CA2D-F3D0-4324-874C-FFE55B5009D7}">
      <dsp:nvSpPr>
        <dsp:cNvPr id="0" name=""/>
        <dsp:cNvSpPr/>
      </dsp:nvSpPr>
      <dsp:spPr>
        <a:xfrm>
          <a:off x="8510484" y="1752875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500" b="1" kern="1200"/>
            <a:t>Antidepressants</a:t>
          </a:r>
          <a:endParaRPr lang="en-US" sz="2500" kern="1200"/>
        </a:p>
      </dsp:txBody>
      <dsp:txXfrm>
        <a:off x="8510484" y="1752875"/>
        <a:ext cx="2413125" cy="361968"/>
      </dsp:txXfrm>
    </dsp:sp>
    <dsp:sp modelId="{60D61E7F-0A11-47E2-BD8C-7E298361B8E5}">
      <dsp:nvSpPr>
        <dsp:cNvPr id="0" name=""/>
        <dsp:cNvSpPr/>
      </dsp:nvSpPr>
      <dsp:spPr>
        <a:xfrm>
          <a:off x="8510484" y="2166841"/>
          <a:ext cx="2413125" cy="122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Role is controversial</a:t>
          </a:r>
          <a:endParaRPr lang="en-US" sz="1700" kern="1200"/>
        </a:p>
      </dsp:txBody>
      <dsp:txXfrm>
        <a:off x="8510484" y="2166841"/>
        <a:ext cx="2413125" cy="12294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ECE03-5A73-4552-B3A4-BC95CAFF04E3}">
      <dsp:nvSpPr>
        <dsp:cNvPr id="0" name=""/>
        <dsp:cNvSpPr/>
      </dsp:nvSpPr>
      <dsp:spPr>
        <a:xfrm>
          <a:off x="2169914" y="32848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66C80-6999-43F7-A902-6912B0A325CF}">
      <dsp:nvSpPr>
        <dsp:cNvPr id="0" name=""/>
        <dsp:cNvSpPr/>
      </dsp:nvSpPr>
      <dsp:spPr>
        <a:xfrm>
          <a:off x="765914" y="199252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b="1" kern="1200"/>
            <a:t>Mechanism of action not completely known</a:t>
          </a:r>
          <a:endParaRPr lang="en-US" sz="2300" kern="1200"/>
        </a:p>
      </dsp:txBody>
      <dsp:txXfrm>
        <a:off x="765914" y="1992525"/>
        <a:ext cx="4320000" cy="648000"/>
      </dsp:txXfrm>
    </dsp:sp>
    <dsp:sp modelId="{35823893-F67A-44DF-9DF8-B94EAF83EB65}">
      <dsp:nvSpPr>
        <dsp:cNvPr id="0" name=""/>
        <dsp:cNvSpPr/>
      </dsp:nvSpPr>
      <dsp:spPr>
        <a:xfrm>
          <a:off x="765914" y="2711241"/>
          <a:ext cx="4320000" cy="115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Indirectly blunts excitatory activity of glutaminergic system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Blocks calcium and sodium channels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Increases serotinergic function</a:t>
          </a:r>
        </a:p>
      </dsp:txBody>
      <dsp:txXfrm>
        <a:off x="765914" y="2711241"/>
        <a:ext cx="4320000" cy="1153078"/>
      </dsp:txXfrm>
    </dsp:sp>
    <dsp:sp modelId="{688BAFDD-3BD9-480D-AB2C-CBC8D8CD456C}">
      <dsp:nvSpPr>
        <dsp:cNvPr id="0" name=""/>
        <dsp:cNvSpPr/>
      </dsp:nvSpPr>
      <dsp:spPr>
        <a:xfrm>
          <a:off x="7245914" y="32848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E5C3C-D467-4460-94A1-001E4017E4AF}">
      <dsp:nvSpPr>
        <dsp:cNvPr id="0" name=""/>
        <dsp:cNvSpPr/>
      </dsp:nvSpPr>
      <dsp:spPr>
        <a:xfrm>
          <a:off x="5841914" y="199252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b="1" kern="1200"/>
            <a:t>Dosing</a:t>
          </a:r>
          <a:endParaRPr lang="en-US" sz="2300" kern="1200"/>
        </a:p>
      </dsp:txBody>
      <dsp:txXfrm>
        <a:off x="5841914" y="1992525"/>
        <a:ext cx="4320000" cy="648000"/>
      </dsp:txXfrm>
    </dsp:sp>
    <dsp:sp modelId="{249CBA7E-F8AE-4E0A-9C82-58DBABA58092}">
      <dsp:nvSpPr>
        <dsp:cNvPr id="0" name=""/>
        <dsp:cNvSpPr/>
      </dsp:nvSpPr>
      <dsp:spPr>
        <a:xfrm>
          <a:off x="5841914" y="2711241"/>
          <a:ext cx="4320000" cy="1153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Start with 250-500 mg od-bid and increase gradually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Once daily dosing can be used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Dose range 750-3000 mg</a:t>
          </a:r>
        </a:p>
      </dsp:txBody>
      <dsp:txXfrm>
        <a:off x="5841914" y="2711241"/>
        <a:ext cx="4320000" cy="1153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254AD-6206-C24D-B0B8-BC9DF84888DE}">
      <dsp:nvSpPr>
        <dsp:cNvPr id="0" name=""/>
        <dsp:cNvSpPr/>
      </dsp:nvSpPr>
      <dsp:spPr>
        <a:xfrm>
          <a:off x="3286" y="97880"/>
          <a:ext cx="3203971" cy="9130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Dose Related Adverse Effects</a:t>
          </a:r>
        </a:p>
      </dsp:txBody>
      <dsp:txXfrm>
        <a:off x="3286" y="97880"/>
        <a:ext cx="3203971" cy="913046"/>
      </dsp:txXfrm>
    </dsp:sp>
    <dsp:sp modelId="{C98E9382-4CCD-BF4B-B123-CCED8B389BC2}">
      <dsp:nvSpPr>
        <dsp:cNvPr id="0" name=""/>
        <dsp:cNvSpPr/>
      </dsp:nvSpPr>
      <dsp:spPr>
        <a:xfrm>
          <a:off x="3286" y="1010926"/>
          <a:ext cx="3203971" cy="32425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Sedation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Nausea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Tremor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Thrombocytopenia</a:t>
          </a:r>
        </a:p>
      </dsp:txBody>
      <dsp:txXfrm>
        <a:off x="3286" y="1010926"/>
        <a:ext cx="3203971" cy="3242531"/>
      </dsp:txXfrm>
    </dsp:sp>
    <dsp:sp modelId="{8BF5F70C-87D8-1D43-8BA3-314E94836024}">
      <dsp:nvSpPr>
        <dsp:cNvPr id="0" name=""/>
        <dsp:cNvSpPr/>
      </dsp:nvSpPr>
      <dsp:spPr>
        <a:xfrm>
          <a:off x="3655814" y="97880"/>
          <a:ext cx="3203971" cy="913046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Idiosyncratic Adverse Effects</a:t>
          </a:r>
        </a:p>
      </dsp:txBody>
      <dsp:txXfrm>
        <a:off x="3655814" y="97880"/>
        <a:ext cx="3203971" cy="913046"/>
      </dsp:txXfrm>
    </dsp:sp>
    <dsp:sp modelId="{2738E46B-A273-8841-8EC3-A3A3A3A38896}">
      <dsp:nvSpPr>
        <dsp:cNvPr id="0" name=""/>
        <dsp:cNvSpPr/>
      </dsp:nvSpPr>
      <dsp:spPr>
        <a:xfrm>
          <a:off x="3655814" y="1010926"/>
          <a:ext cx="3203971" cy="3242531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Alopecia/Changes in texture or colour of hair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Hepatitis (rare in adults; transient increase in liver enzymes)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Pancreatitis</a:t>
          </a:r>
        </a:p>
      </dsp:txBody>
      <dsp:txXfrm>
        <a:off x="3655814" y="1010926"/>
        <a:ext cx="3203971" cy="3242531"/>
      </dsp:txXfrm>
    </dsp:sp>
    <dsp:sp modelId="{02BF3A4E-616D-F44E-BF88-EC55CE385E68}">
      <dsp:nvSpPr>
        <dsp:cNvPr id="0" name=""/>
        <dsp:cNvSpPr/>
      </dsp:nvSpPr>
      <dsp:spPr>
        <a:xfrm>
          <a:off x="7308342" y="97880"/>
          <a:ext cx="3203971" cy="91304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Chronic Side Effects</a:t>
          </a:r>
        </a:p>
      </dsp:txBody>
      <dsp:txXfrm>
        <a:off x="7308342" y="97880"/>
        <a:ext cx="3203971" cy="913046"/>
      </dsp:txXfrm>
    </dsp:sp>
    <dsp:sp modelId="{D4224EE5-69E0-8F41-9BF7-BA546A1C127E}">
      <dsp:nvSpPr>
        <dsp:cNvPr id="0" name=""/>
        <dsp:cNvSpPr/>
      </dsp:nvSpPr>
      <dsp:spPr>
        <a:xfrm>
          <a:off x="7308342" y="1010926"/>
          <a:ext cx="3203971" cy="3242531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Polycystic ovary disease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Weight gain</a:t>
          </a:r>
        </a:p>
      </dsp:txBody>
      <dsp:txXfrm>
        <a:off x="7308342" y="1010926"/>
        <a:ext cx="3203971" cy="32425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F4090-F5E3-3F45-AB29-8CCDC3C63C33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102DE-968A-254B-8F70-F363F8F3927D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Controversial in bipolar disorder</a:t>
          </a:r>
        </a:p>
      </dsp:txBody>
      <dsp:txXfrm>
        <a:off x="0" y="531"/>
        <a:ext cx="10515600" cy="870055"/>
      </dsp:txXfrm>
    </dsp:sp>
    <dsp:sp modelId="{37CEB00F-DB5F-FB41-85D1-2F2C1C93E1E1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76015-188F-614C-A788-54B0D530C4BA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frequently used in practice</a:t>
          </a:r>
        </a:p>
      </dsp:txBody>
      <dsp:txXfrm>
        <a:off x="0" y="870586"/>
        <a:ext cx="10515600" cy="870055"/>
      </dsp:txXfrm>
    </dsp:sp>
    <dsp:sp modelId="{0B11834C-8E0D-D843-9812-F39012D5BAB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62E7-BFBB-7645-8D7A-A8189039057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Risk: switching into mania</a:t>
          </a:r>
        </a:p>
      </dsp:txBody>
      <dsp:txXfrm>
        <a:off x="0" y="1740641"/>
        <a:ext cx="10515600" cy="870055"/>
      </dsp:txXfrm>
    </dsp:sp>
    <dsp:sp modelId="{1853B0A1-A219-CC4E-A8D9-FD2F042215B1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C9C92-F493-7D46-8B0A-61789FD23D06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Minimized by ensuring therapeutic dosage of mood stabilizer before adding antidepressant</a:t>
          </a:r>
        </a:p>
      </dsp:txBody>
      <dsp:txXfrm>
        <a:off x="0" y="2610696"/>
        <a:ext cx="10515600" cy="870055"/>
      </dsp:txXfrm>
    </dsp:sp>
    <dsp:sp modelId="{C13DF09E-FC75-1E48-AF35-7C09A45D64AF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AC997-5846-254D-9EEE-E1B242A5C117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Increased risk in those who have a history of mania after depression, or those with rapid cycling</a:t>
          </a:r>
        </a:p>
      </dsp:txBody>
      <dsp:txXfrm>
        <a:off x="0" y="3480751"/>
        <a:ext cx="10515600" cy="8700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238B-D688-4610-8F95-66B6EA7E9782}">
      <dsp:nvSpPr>
        <dsp:cNvPr id="0" name=""/>
        <dsp:cNvSpPr/>
      </dsp:nvSpPr>
      <dsp:spPr>
        <a:xfrm>
          <a:off x="4219" y="871910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5763-2C7E-4C33-9515-53405F24403D}">
      <dsp:nvSpPr>
        <dsp:cNvPr id="0" name=""/>
        <dsp:cNvSpPr/>
      </dsp:nvSpPr>
      <dsp:spPr>
        <a:xfrm>
          <a:off x="4219" y="1800164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Changes in renal function</a:t>
          </a:r>
        </a:p>
      </dsp:txBody>
      <dsp:txXfrm>
        <a:off x="4219" y="1800164"/>
        <a:ext cx="2413125" cy="395903"/>
      </dsp:txXfrm>
    </dsp:sp>
    <dsp:sp modelId="{9C569BD6-7BD4-4183-AC66-CF4601C01991}">
      <dsp:nvSpPr>
        <dsp:cNvPr id="0" name=""/>
        <dsp:cNvSpPr/>
      </dsp:nvSpPr>
      <dsp:spPr>
        <a:xfrm>
          <a:off x="4219" y="2234979"/>
          <a:ext cx="2413125" cy="5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D775F-F30F-4480-B7D9-B9194F0FE9F3}">
      <dsp:nvSpPr>
        <dsp:cNvPr id="0" name=""/>
        <dsp:cNvSpPr/>
      </dsp:nvSpPr>
      <dsp:spPr>
        <a:xfrm>
          <a:off x="2839641" y="871910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601A2-EAC2-4B2A-AF70-D3C5F430108E}">
      <dsp:nvSpPr>
        <dsp:cNvPr id="0" name=""/>
        <dsp:cNvSpPr/>
      </dsp:nvSpPr>
      <dsp:spPr>
        <a:xfrm>
          <a:off x="2839641" y="1800164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Salt intake</a:t>
          </a:r>
        </a:p>
      </dsp:txBody>
      <dsp:txXfrm>
        <a:off x="2839641" y="1800164"/>
        <a:ext cx="2413125" cy="395903"/>
      </dsp:txXfrm>
    </dsp:sp>
    <dsp:sp modelId="{0CB0F0F0-00F3-48B6-BF60-DCAC35215D0B}">
      <dsp:nvSpPr>
        <dsp:cNvPr id="0" name=""/>
        <dsp:cNvSpPr/>
      </dsp:nvSpPr>
      <dsp:spPr>
        <a:xfrm>
          <a:off x="2839641" y="2234979"/>
          <a:ext cx="2413125" cy="5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98372-DA06-491E-8672-F992C5BCA1BC}">
      <dsp:nvSpPr>
        <dsp:cNvPr id="0" name=""/>
        <dsp:cNvSpPr/>
      </dsp:nvSpPr>
      <dsp:spPr>
        <a:xfrm>
          <a:off x="5675062" y="871910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29A5-A4B9-4AEB-8505-BFE66D611EAB}">
      <dsp:nvSpPr>
        <dsp:cNvPr id="0" name=""/>
        <dsp:cNvSpPr/>
      </dsp:nvSpPr>
      <dsp:spPr>
        <a:xfrm>
          <a:off x="5675062" y="1800164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Hydration status</a:t>
          </a:r>
        </a:p>
      </dsp:txBody>
      <dsp:txXfrm>
        <a:off x="5675062" y="1800164"/>
        <a:ext cx="2413125" cy="395903"/>
      </dsp:txXfrm>
    </dsp:sp>
    <dsp:sp modelId="{D9010CF5-09E7-4654-84DA-7A69650AAB43}">
      <dsp:nvSpPr>
        <dsp:cNvPr id="0" name=""/>
        <dsp:cNvSpPr/>
      </dsp:nvSpPr>
      <dsp:spPr>
        <a:xfrm>
          <a:off x="5675062" y="2234979"/>
          <a:ext cx="2413125" cy="5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63765-DC5B-4A8F-8050-129E351C65D2}">
      <dsp:nvSpPr>
        <dsp:cNvPr id="0" name=""/>
        <dsp:cNvSpPr/>
      </dsp:nvSpPr>
      <dsp:spPr>
        <a:xfrm>
          <a:off x="8510484" y="871910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2901D-2BB9-4327-B7E3-4DCE8BF14F6D}">
      <dsp:nvSpPr>
        <dsp:cNvPr id="0" name=""/>
        <dsp:cNvSpPr/>
      </dsp:nvSpPr>
      <dsp:spPr>
        <a:xfrm>
          <a:off x="8510484" y="1800164"/>
          <a:ext cx="2413125" cy="3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Pharmacokinetic drug interactions</a:t>
          </a:r>
        </a:p>
      </dsp:txBody>
      <dsp:txXfrm>
        <a:off x="8510484" y="1800164"/>
        <a:ext cx="2413125" cy="395903"/>
      </dsp:txXfrm>
    </dsp:sp>
    <dsp:sp modelId="{66E8915E-926E-4A37-8086-008C4F16F558}">
      <dsp:nvSpPr>
        <dsp:cNvPr id="0" name=""/>
        <dsp:cNvSpPr/>
      </dsp:nvSpPr>
      <dsp:spPr>
        <a:xfrm>
          <a:off x="8510484" y="2234979"/>
          <a:ext cx="2413125" cy="5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Thiazide and K-sparing diuretics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NSAIDs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ACE inhibitors, ARBs</a:t>
          </a:r>
        </a:p>
      </dsp:txBody>
      <dsp:txXfrm>
        <a:off x="8510484" y="2234979"/>
        <a:ext cx="2413125" cy="5825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936FC-8250-4EDD-9D2C-3FB0DA7F4E57}">
      <dsp:nvSpPr>
        <dsp:cNvPr id="0" name=""/>
        <dsp:cNvSpPr/>
      </dsp:nvSpPr>
      <dsp:spPr>
        <a:xfrm>
          <a:off x="282221" y="159118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2031B-CF4C-442B-A7CF-D4943A994596}">
      <dsp:nvSpPr>
        <dsp:cNvPr id="0" name=""/>
        <dsp:cNvSpPr/>
      </dsp:nvSpPr>
      <dsp:spPr>
        <a:xfrm>
          <a:off x="570337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69A66-B986-496A-A6B9-28B0EBFC1911}">
      <dsp:nvSpPr>
        <dsp:cNvPr id="0" name=""/>
        <dsp:cNvSpPr/>
      </dsp:nvSpPr>
      <dsp:spPr>
        <a:xfrm>
          <a:off x="1948202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well established for bipolar disorder</a:t>
          </a:r>
        </a:p>
      </dsp:txBody>
      <dsp:txXfrm>
        <a:off x="1948202" y="159118"/>
        <a:ext cx="3233964" cy="1371985"/>
      </dsp:txXfrm>
    </dsp:sp>
    <dsp:sp modelId="{84728F73-DDA0-4C9A-A9D9-2F540027978E}">
      <dsp:nvSpPr>
        <dsp:cNvPr id="0" name=""/>
        <dsp:cNvSpPr/>
      </dsp:nvSpPr>
      <dsp:spPr>
        <a:xfrm>
          <a:off x="5745661" y="159118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30C7-9D5B-4C47-AEB8-123480EAA3B4}">
      <dsp:nvSpPr>
        <dsp:cNvPr id="0" name=""/>
        <dsp:cNvSpPr/>
      </dsp:nvSpPr>
      <dsp:spPr>
        <a:xfrm>
          <a:off x="6033778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9CB98-3484-47AA-A62F-31B1257D7C8C}">
      <dsp:nvSpPr>
        <dsp:cNvPr id="0" name=""/>
        <dsp:cNvSpPr/>
      </dsp:nvSpPr>
      <dsp:spPr>
        <a:xfrm>
          <a:off x="7411643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prospective therapeutic range finding studies</a:t>
          </a:r>
        </a:p>
      </dsp:txBody>
      <dsp:txXfrm>
        <a:off x="7411643" y="159118"/>
        <a:ext cx="3233964" cy="1371985"/>
      </dsp:txXfrm>
    </dsp:sp>
    <dsp:sp modelId="{6016741C-41EA-4955-9238-A903DE6BF084}">
      <dsp:nvSpPr>
        <dsp:cNvPr id="0" name=""/>
        <dsp:cNvSpPr/>
      </dsp:nvSpPr>
      <dsp:spPr>
        <a:xfrm>
          <a:off x="282221" y="2158301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4315A-4AFB-4C9D-9FE3-5812AEA4A28E}">
      <dsp:nvSpPr>
        <dsp:cNvPr id="0" name=""/>
        <dsp:cNvSpPr/>
      </dsp:nvSpPr>
      <dsp:spPr>
        <a:xfrm>
          <a:off x="570337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D369-6F85-40B9-B0D8-AFA9C90BA9BF}">
      <dsp:nvSpPr>
        <dsp:cNvPr id="0" name=""/>
        <dsp:cNvSpPr/>
      </dsp:nvSpPr>
      <dsp:spPr>
        <a:xfrm>
          <a:off x="1948202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Range currently used clinically (300–700 μmol/L, trough) is based on use in the treatment of seizure disorders</a:t>
          </a:r>
        </a:p>
      </dsp:txBody>
      <dsp:txXfrm>
        <a:off x="1948202" y="2158301"/>
        <a:ext cx="3233964" cy="1371985"/>
      </dsp:txXfrm>
    </dsp:sp>
    <dsp:sp modelId="{C8AC1378-35EB-4C11-86B9-87B2A2921CB4}">
      <dsp:nvSpPr>
        <dsp:cNvPr id="0" name=""/>
        <dsp:cNvSpPr/>
      </dsp:nvSpPr>
      <dsp:spPr>
        <a:xfrm>
          <a:off x="5745661" y="2158301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D954A-8F78-4852-AE54-222320748873}">
      <dsp:nvSpPr>
        <dsp:cNvPr id="0" name=""/>
        <dsp:cNvSpPr/>
      </dsp:nvSpPr>
      <dsp:spPr>
        <a:xfrm>
          <a:off x="6033778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8278D-86D1-4D8E-9543-DF8A517E8DA5}">
      <dsp:nvSpPr>
        <dsp:cNvPr id="0" name=""/>
        <dsp:cNvSpPr/>
      </dsp:nvSpPr>
      <dsp:spPr>
        <a:xfrm>
          <a:off x="7411643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 support for use from retrospective analysis of RCTs</a:t>
          </a:r>
        </a:p>
      </dsp:txBody>
      <dsp:txXfrm>
        <a:off x="7411643" y="2158301"/>
        <a:ext cx="3233964" cy="13719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33508-938B-48AE-80E0-18F4D73378A1}">
      <dsp:nvSpPr>
        <dsp:cNvPr id="0" name=""/>
        <dsp:cNvSpPr/>
      </dsp:nvSpPr>
      <dsp:spPr>
        <a:xfrm>
          <a:off x="445500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90AB8-EAE4-4387-A52E-DA3D1D8FFA8A}">
      <dsp:nvSpPr>
        <dsp:cNvPr id="0" name=""/>
        <dsp:cNvSpPr/>
      </dsp:nvSpPr>
      <dsp:spPr>
        <a:xfrm>
          <a:off x="4693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Time of blood collection</a:t>
          </a:r>
        </a:p>
      </dsp:txBody>
      <dsp:txXfrm>
        <a:off x="4693" y="1188186"/>
        <a:ext cx="1356328" cy="1379615"/>
      </dsp:txXfrm>
    </dsp:sp>
    <dsp:sp modelId="{86D32A8A-0DD2-4DB7-B67E-6D4D5E96C904}">
      <dsp:nvSpPr>
        <dsp:cNvPr id="0" name=""/>
        <dsp:cNvSpPr/>
      </dsp:nvSpPr>
      <dsp:spPr>
        <a:xfrm>
          <a:off x="4693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B51CD-9746-4494-ADD4-BDCE5F2F6F06}">
      <dsp:nvSpPr>
        <dsp:cNvPr id="0" name=""/>
        <dsp:cNvSpPr/>
      </dsp:nvSpPr>
      <dsp:spPr>
        <a:xfrm>
          <a:off x="2039185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94885-9EF7-4236-BDE2-140F7C0C37BD}">
      <dsp:nvSpPr>
        <dsp:cNvPr id="0" name=""/>
        <dsp:cNvSpPr/>
      </dsp:nvSpPr>
      <dsp:spPr>
        <a:xfrm>
          <a:off x="1598379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Time of last dose</a:t>
          </a:r>
        </a:p>
      </dsp:txBody>
      <dsp:txXfrm>
        <a:off x="1598379" y="1188186"/>
        <a:ext cx="1356328" cy="1379615"/>
      </dsp:txXfrm>
    </dsp:sp>
    <dsp:sp modelId="{D23464CA-F6C7-4615-9CEF-12DAD32373E6}">
      <dsp:nvSpPr>
        <dsp:cNvPr id="0" name=""/>
        <dsp:cNvSpPr/>
      </dsp:nvSpPr>
      <dsp:spPr>
        <a:xfrm>
          <a:off x="1598379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0AB87-12A7-4E49-96BF-BA3522E905F8}">
      <dsp:nvSpPr>
        <dsp:cNvPr id="0" name=""/>
        <dsp:cNvSpPr/>
      </dsp:nvSpPr>
      <dsp:spPr>
        <a:xfrm>
          <a:off x="3632871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A26D-74C2-47BA-A713-765E91F6E14D}">
      <dsp:nvSpPr>
        <dsp:cNvPr id="0" name=""/>
        <dsp:cNvSpPr/>
      </dsp:nvSpPr>
      <dsp:spPr>
        <a:xfrm>
          <a:off x="3192064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Dosage regimen</a:t>
          </a:r>
        </a:p>
      </dsp:txBody>
      <dsp:txXfrm>
        <a:off x="3192064" y="1188186"/>
        <a:ext cx="1356328" cy="1379615"/>
      </dsp:txXfrm>
    </dsp:sp>
    <dsp:sp modelId="{5565A8FE-DC64-4019-A120-82F5E4C3787C}">
      <dsp:nvSpPr>
        <dsp:cNvPr id="0" name=""/>
        <dsp:cNvSpPr/>
      </dsp:nvSpPr>
      <dsp:spPr>
        <a:xfrm>
          <a:off x="3192064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0CB3-625C-45AB-A1FB-2AABA570C1DB}">
      <dsp:nvSpPr>
        <dsp:cNvPr id="0" name=""/>
        <dsp:cNvSpPr/>
      </dsp:nvSpPr>
      <dsp:spPr>
        <a:xfrm>
          <a:off x="5226557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CAAD9-6482-4E57-A499-A4F6CF3E10C2}">
      <dsp:nvSpPr>
        <dsp:cNvPr id="0" name=""/>
        <dsp:cNvSpPr/>
      </dsp:nvSpPr>
      <dsp:spPr>
        <a:xfrm>
          <a:off x="4785750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Duration of therapy (at steady-state?)</a:t>
          </a:r>
        </a:p>
      </dsp:txBody>
      <dsp:txXfrm>
        <a:off x="4785750" y="1188186"/>
        <a:ext cx="1356328" cy="1379615"/>
      </dsp:txXfrm>
    </dsp:sp>
    <dsp:sp modelId="{4DBD488D-890A-4F19-B8A4-AB31D957EC7E}">
      <dsp:nvSpPr>
        <dsp:cNvPr id="0" name=""/>
        <dsp:cNvSpPr/>
      </dsp:nvSpPr>
      <dsp:spPr>
        <a:xfrm>
          <a:off x="4785750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1065B-2C9A-4152-92F6-1F7309C8980E}">
      <dsp:nvSpPr>
        <dsp:cNvPr id="0" name=""/>
        <dsp:cNvSpPr/>
      </dsp:nvSpPr>
      <dsp:spPr>
        <a:xfrm>
          <a:off x="6820242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754B4-0E84-440B-AB91-63B76DD9DF0B}">
      <dsp:nvSpPr>
        <dsp:cNvPr id="0" name=""/>
        <dsp:cNvSpPr/>
      </dsp:nvSpPr>
      <dsp:spPr>
        <a:xfrm>
          <a:off x="6379435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Patient characteristics influencing PK/PD (eg. age, gender, concomitant disease)</a:t>
          </a:r>
        </a:p>
      </dsp:txBody>
      <dsp:txXfrm>
        <a:off x="6379435" y="1188186"/>
        <a:ext cx="1356328" cy="1379615"/>
      </dsp:txXfrm>
    </dsp:sp>
    <dsp:sp modelId="{4CEA96EB-F7BC-4936-873F-6ECED6DC81F6}">
      <dsp:nvSpPr>
        <dsp:cNvPr id="0" name=""/>
        <dsp:cNvSpPr/>
      </dsp:nvSpPr>
      <dsp:spPr>
        <a:xfrm>
          <a:off x="6379435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389FE-E017-4EB7-9D8C-25D1F6BFA61F}">
      <dsp:nvSpPr>
        <dsp:cNvPr id="0" name=""/>
        <dsp:cNvSpPr/>
      </dsp:nvSpPr>
      <dsp:spPr>
        <a:xfrm>
          <a:off x="8413928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39FE7-879F-4D67-8199-0CD0A274DAAD}">
      <dsp:nvSpPr>
        <dsp:cNvPr id="0" name=""/>
        <dsp:cNvSpPr/>
      </dsp:nvSpPr>
      <dsp:spPr>
        <a:xfrm>
          <a:off x="7973121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Concomitant medications</a:t>
          </a:r>
        </a:p>
      </dsp:txBody>
      <dsp:txXfrm>
        <a:off x="7973121" y="1188186"/>
        <a:ext cx="1356328" cy="1379615"/>
      </dsp:txXfrm>
    </dsp:sp>
    <dsp:sp modelId="{8347EAF2-90A9-4CB4-8078-C9CB5A0EAF9B}">
      <dsp:nvSpPr>
        <dsp:cNvPr id="0" name=""/>
        <dsp:cNvSpPr/>
      </dsp:nvSpPr>
      <dsp:spPr>
        <a:xfrm>
          <a:off x="7973121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7545A-B466-4407-9EBA-3489422A9C3A}">
      <dsp:nvSpPr>
        <dsp:cNvPr id="0" name=""/>
        <dsp:cNvSpPr/>
      </dsp:nvSpPr>
      <dsp:spPr>
        <a:xfrm>
          <a:off x="10007613" y="607031"/>
          <a:ext cx="474714" cy="47471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E60A3-8209-4DD5-AE19-618DF7E9251F}">
      <dsp:nvSpPr>
        <dsp:cNvPr id="0" name=""/>
        <dsp:cNvSpPr/>
      </dsp:nvSpPr>
      <dsp:spPr>
        <a:xfrm>
          <a:off x="9566807" y="1188186"/>
          <a:ext cx="1356328" cy="137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Therapeutic range</a:t>
          </a:r>
        </a:p>
      </dsp:txBody>
      <dsp:txXfrm>
        <a:off x="9566807" y="1188186"/>
        <a:ext cx="1356328" cy="1379615"/>
      </dsp:txXfrm>
    </dsp:sp>
    <dsp:sp modelId="{02B0A576-AD0E-44CF-82DA-FB23524EE26F}">
      <dsp:nvSpPr>
        <dsp:cNvPr id="0" name=""/>
        <dsp:cNvSpPr/>
      </dsp:nvSpPr>
      <dsp:spPr>
        <a:xfrm>
          <a:off x="9566807" y="2617308"/>
          <a:ext cx="1356328" cy="46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or concentration this patient has responded to previously</a:t>
          </a:r>
        </a:p>
      </dsp:txBody>
      <dsp:txXfrm>
        <a:off x="9566807" y="2617308"/>
        <a:ext cx="1356328" cy="4650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31128-0F70-45B8-AA4C-F3FF5354371F}">
      <dsp:nvSpPr>
        <dsp:cNvPr id="0" name=""/>
        <dsp:cNvSpPr/>
      </dsp:nvSpPr>
      <dsp:spPr>
        <a:xfrm>
          <a:off x="0" y="141436"/>
          <a:ext cx="8229600" cy="19518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C63D6-AB69-497F-890B-3152BB6B12E5}">
      <dsp:nvSpPr>
        <dsp:cNvPr id="0" name=""/>
        <dsp:cNvSpPr/>
      </dsp:nvSpPr>
      <dsp:spPr>
        <a:xfrm>
          <a:off x="590426" y="580596"/>
          <a:ext cx="1073501" cy="10735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1C0FA-3504-49F1-98A7-DFC70BAAD04C}">
      <dsp:nvSpPr>
        <dsp:cNvPr id="0" name=""/>
        <dsp:cNvSpPr/>
      </dsp:nvSpPr>
      <dsp:spPr>
        <a:xfrm>
          <a:off x="2254353" y="141436"/>
          <a:ext cx="5975246" cy="195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68" tIns="206568" rIns="206568" bIns="20656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Predictors of </a:t>
          </a:r>
          <a:r>
            <a:rPr lang="en-US" sz="1400" u="sng" kern="1200"/>
            <a:t>remission/ recovery </a:t>
          </a:r>
          <a:r>
            <a:rPr lang="en-US" sz="1400" kern="1200"/>
            <a:t>in bipolar disorder:</a:t>
          </a:r>
          <a:br>
            <a:rPr lang="en-US" sz="1400" kern="1200"/>
          </a:br>
          <a:r>
            <a:rPr lang="en-US" sz="1400" kern="1200"/>
            <a:t>	Caucasian ethnicity</a:t>
          </a:r>
          <a:br>
            <a:rPr lang="en-US" sz="1400" kern="1200"/>
          </a:br>
          <a:r>
            <a:rPr lang="en-US" sz="1400" kern="1200"/>
            <a:t>	Previous manic episode</a:t>
          </a:r>
          <a:br>
            <a:rPr lang="en-US" sz="1400" kern="1200"/>
          </a:br>
          <a:r>
            <a:rPr lang="en-US" sz="1400" kern="1200"/>
            <a:t>	Good social function </a:t>
          </a:r>
          <a:br>
            <a:rPr lang="en-US" sz="1400" kern="1200"/>
          </a:br>
          <a:r>
            <a:rPr lang="en-US" sz="1400" kern="1200"/>
            <a:t>	Out-patient treatment</a:t>
          </a:r>
          <a:br>
            <a:rPr lang="en-US" sz="1400" kern="1200"/>
          </a:br>
          <a:r>
            <a:rPr lang="en-US" sz="1400" kern="1200"/>
            <a:t>	Moderate life satisfaction </a:t>
          </a:r>
          <a:br>
            <a:rPr lang="en-US" sz="1400" kern="1200"/>
          </a:br>
          <a:endParaRPr lang="en-US" sz="1400" kern="1200"/>
        </a:p>
      </dsp:txBody>
      <dsp:txXfrm>
        <a:off x="2254353" y="141436"/>
        <a:ext cx="5975246" cy="1951821"/>
      </dsp:txXfrm>
    </dsp:sp>
    <dsp:sp modelId="{270889FB-A802-4E14-97A1-91F4E3B83C26}">
      <dsp:nvSpPr>
        <dsp:cNvPr id="0" name=""/>
        <dsp:cNvSpPr/>
      </dsp:nvSpPr>
      <dsp:spPr>
        <a:xfrm>
          <a:off x="0" y="2432705"/>
          <a:ext cx="8229600" cy="19518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C5F12-0DFB-4EBE-AAB4-BA76A41222B6}">
      <dsp:nvSpPr>
        <dsp:cNvPr id="0" name=""/>
        <dsp:cNvSpPr/>
      </dsp:nvSpPr>
      <dsp:spPr>
        <a:xfrm>
          <a:off x="590426" y="2871864"/>
          <a:ext cx="1073501" cy="10735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D2976-B403-47C9-AB64-942C3EADE85C}">
      <dsp:nvSpPr>
        <dsp:cNvPr id="0" name=""/>
        <dsp:cNvSpPr/>
      </dsp:nvSpPr>
      <dsp:spPr>
        <a:xfrm>
          <a:off x="2254353" y="2432705"/>
          <a:ext cx="5975246" cy="195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68" tIns="206568" rIns="206568" bIns="20656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 those on Lithium long-term</a:t>
          </a:r>
          <a:r>
            <a:rPr lang="en-US" sz="1400" u="sng" kern="1200"/>
            <a:t>, relapse </a:t>
          </a:r>
          <a:r>
            <a:rPr lang="en-US" sz="1400" kern="1200"/>
            <a:t>related to:</a:t>
          </a:r>
          <a:br>
            <a:rPr lang="en-US" sz="1400" kern="1200"/>
          </a:br>
          <a:r>
            <a:rPr lang="en-US" sz="1400" kern="1200"/>
            <a:t>	Atypical features (such as psychosis)</a:t>
          </a:r>
          <a:br>
            <a:rPr lang="en-US" sz="1400" kern="1200"/>
          </a:br>
          <a:r>
            <a:rPr lang="en-US" sz="1400" kern="1200"/>
            <a:t>	Inter-episode symptoms</a:t>
          </a:r>
          <a:br>
            <a:rPr lang="en-US" sz="1400" kern="1200"/>
          </a:br>
          <a:r>
            <a:rPr lang="en-US" sz="1400" kern="1200"/>
            <a:t>	Rapid-cycling</a:t>
          </a:r>
        </a:p>
      </dsp:txBody>
      <dsp:txXfrm>
        <a:off x="2254353" y="2432705"/>
        <a:ext cx="5975246" cy="1951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64F84-AAB7-470C-A388-11C94AD41429}">
      <dsp:nvSpPr>
        <dsp:cNvPr id="0" name=""/>
        <dsp:cNvSpPr/>
      </dsp:nvSpPr>
      <dsp:spPr>
        <a:xfrm>
          <a:off x="0" y="511"/>
          <a:ext cx="10927829" cy="1197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78004-9929-4289-8F2F-C9125E652F27}">
      <dsp:nvSpPr>
        <dsp:cNvPr id="0" name=""/>
        <dsp:cNvSpPr/>
      </dsp:nvSpPr>
      <dsp:spPr>
        <a:xfrm>
          <a:off x="362289" y="269983"/>
          <a:ext cx="658708" cy="658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17F8C-B8C6-4836-8664-A2AD9764DC3C}">
      <dsp:nvSpPr>
        <dsp:cNvPr id="0" name=""/>
        <dsp:cNvSpPr/>
      </dsp:nvSpPr>
      <dsp:spPr>
        <a:xfrm>
          <a:off x="1383287" y="511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Mood Disorder Questionnaire (MDQ)</a:t>
          </a:r>
        </a:p>
      </dsp:txBody>
      <dsp:txXfrm>
        <a:off x="1383287" y="511"/>
        <a:ext cx="4917523" cy="1197651"/>
      </dsp:txXfrm>
    </dsp:sp>
    <dsp:sp modelId="{C7B5FE73-664F-4B00-B79A-D2317ACF8E20}">
      <dsp:nvSpPr>
        <dsp:cNvPr id="0" name=""/>
        <dsp:cNvSpPr/>
      </dsp:nvSpPr>
      <dsp:spPr>
        <a:xfrm>
          <a:off x="6300810" y="511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Mental health center: sensitivity 66%, specificity 76%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Primary care center: sensitivity 43%, specificity 95%</a:t>
          </a:r>
        </a:p>
      </dsp:txBody>
      <dsp:txXfrm>
        <a:off x="6300810" y="511"/>
        <a:ext cx="4627018" cy="1197651"/>
      </dsp:txXfrm>
    </dsp:sp>
    <dsp:sp modelId="{5849BCAE-1A73-4449-B75B-5C8D768B38E0}">
      <dsp:nvSpPr>
        <dsp:cNvPr id="0" name=""/>
        <dsp:cNvSpPr/>
      </dsp:nvSpPr>
      <dsp:spPr>
        <a:xfrm>
          <a:off x="0" y="1497576"/>
          <a:ext cx="10927829" cy="1197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78413-D38E-4679-A259-4E61586165E1}">
      <dsp:nvSpPr>
        <dsp:cNvPr id="0" name=""/>
        <dsp:cNvSpPr/>
      </dsp:nvSpPr>
      <dsp:spPr>
        <a:xfrm>
          <a:off x="362289" y="1767048"/>
          <a:ext cx="658708" cy="658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BF14A-5A50-4007-8710-95AE4458EF6C}">
      <dsp:nvSpPr>
        <dsp:cNvPr id="0" name=""/>
        <dsp:cNvSpPr/>
      </dsp:nvSpPr>
      <dsp:spPr>
        <a:xfrm>
          <a:off x="1383287" y="1497576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Hypomania symptom checklist (HCL-32)</a:t>
          </a:r>
        </a:p>
      </dsp:txBody>
      <dsp:txXfrm>
        <a:off x="1383287" y="1497576"/>
        <a:ext cx="4917523" cy="1197651"/>
      </dsp:txXfrm>
    </dsp:sp>
    <dsp:sp modelId="{1B68F475-9695-478A-8E1B-3DF885B08579}">
      <dsp:nvSpPr>
        <dsp:cNvPr id="0" name=""/>
        <dsp:cNvSpPr/>
      </dsp:nvSpPr>
      <dsp:spPr>
        <a:xfrm>
          <a:off x="6300810" y="1497576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Mental health center: sensitivity 81%, specificity 67%</a:t>
          </a:r>
        </a:p>
      </dsp:txBody>
      <dsp:txXfrm>
        <a:off x="6300810" y="1497576"/>
        <a:ext cx="4627018" cy="1197651"/>
      </dsp:txXfrm>
    </dsp:sp>
    <dsp:sp modelId="{B6093CFD-16DE-46CB-BD20-D5479CA9DC2F}">
      <dsp:nvSpPr>
        <dsp:cNvPr id="0" name=""/>
        <dsp:cNvSpPr/>
      </dsp:nvSpPr>
      <dsp:spPr>
        <a:xfrm>
          <a:off x="0" y="2994641"/>
          <a:ext cx="10927829" cy="1197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CE274-54D6-42C6-8CEB-AA448E74E4CE}">
      <dsp:nvSpPr>
        <dsp:cNvPr id="0" name=""/>
        <dsp:cNvSpPr/>
      </dsp:nvSpPr>
      <dsp:spPr>
        <a:xfrm>
          <a:off x="362289" y="3264113"/>
          <a:ext cx="658708" cy="658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BDA02-F39A-45BA-91D2-FB19B8171B18}">
      <dsp:nvSpPr>
        <dsp:cNvPr id="0" name=""/>
        <dsp:cNvSpPr/>
      </dsp:nvSpPr>
      <dsp:spPr>
        <a:xfrm>
          <a:off x="1383287" y="2994641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Bipolar spectrum diagnostic scale (BSDS)</a:t>
          </a:r>
        </a:p>
      </dsp:txBody>
      <dsp:txXfrm>
        <a:off x="1383287" y="2994641"/>
        <a:ext cx="4917523" cy="1197651"/>
      </dsp:txXfrm>
    </dsp:sp>
    <dsp:sp modelId="{A7E5FAF3-7278-4B78-BA2A-E15751E4808E}">
      <dsp:nvSpPr>
        <dsp:cNvPr id="0" name=""/>
        <dsp:cNvSpPr/>
      </dsp:nvSpPr>
      <dsp:spPr>
        <a:xfrm>
          <a:off x="6300810" y="2994641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Mental health center: sensitivity 69%, specificity 86%</a:t>
          </a:r>
        </a:p>
      </dsp:txBody>
      <dsp:txXfrm>
        <a:off x="6300810" y="2994641"/>
        <a:ext cx="4627018" cy="1197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ACE0B-2A59-4B4D-80C2-2E43C0EDDBBF}">
      <dsp:nvSpPr>
        <dsp:cNvPr id="0" name=""/>
        <dsp:cNvSpPr/>
      </dsp:nvSpPr>
      <dsp:spPr>
        <a:xfrm>
          <a:off x="788670" y="0"/>
          <a:ext cx="8938260" cy="43575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9DE9E-D0B5-4842-8FBF-B68CCE9F24E7}">
      <dsp:nvSpPr>
        <dsp:cNvPr id="0" name=""/>
        <dsp:cNvSpPr/>
      </dsp:nvSpPr>
      <dsp:spPr>
        <a:xfrm>
          <a:off x="5262" y="1307257"/>
          <a:ext cx="2531343" cy="174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A. Distinct period of abnormally and persistently elevated, expansive, or irritable mood and abnormally and persistently increased activity or energy, lasting at least 1 week and present most of the day, nearly every day, or requires hospitalization. </a:t>
          </a:r>
        </a:p>
      </dsp:txBody>
      <dsp:txXfrm>
        <a:off x="90349" y="1392344"/>
        <a:ext cx="2361169" cy="1572835"/>
      </dsp:txXfrm>
    </dsp:sp>
    <dsp:sp modelId="{86D584FB-5462-7C46-A398-7A6940568F58}">
      <dsp:nvSpPr>
        <dsp:cNvPr id="0" name=""/>
        <dsp:cNvSpPr/>
      </dsp:nvSpPr>
      <dsp:spPr>
        <a:xfrm>
          <a:off x="2663173" y="1307257"/>
          <a:ext cx="2531343" cy="174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B. 3+ if expansive, 4+ if irritable: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Inflated self-esteem or </a:t>
          </a:r>
          <a:r>
            <a:rPr lang="en-US" sz="900" b="1" kern="1200"/>
            <a:t>grandiosity</a:t>
          </a:r>
          <a:r>
            <a:rPr lang="en-US" sz="900" kern="1200"/>
            <a:t>, </a:t>
          </a:r>
          <a:r>
            <a:rPr lang="en-US" sz="900" b="1" kern="1200"/>
            <a:t>decreased need for sleep</a:t>
          </a:r>
          <a:r>
            <a:rPr lang="en-US" sz="900" kern="1200"/>
            <a:t>, pressured speech, flight of ideas, distractibility, increased goal directed activity or psychomotor agitation, excessive involvement in activities with high potential for painful consequences</a:t>
          </a:r>
        </a:p>
      </dsp:txBody>
      <dsp:txXfrm>
        <a:off x="2748260" y="1392344"/>
        <a:ext cx="2361169" cy="1572835"/>
      </dsp:txXfrm>
    </dsp:sp>
    <dsp:sp modelId="{190DEAD5-1655-654B-9758-F55FD2491776}">
      <dsp:nvSpPr>
        <dsp:cNvPr id="0" name=""/>
        <dsp:cNvSpPr/>
      </dsp:nvSpPr>
      <dsp:spPr>
        <a:xfrm>
          <a:off x="5321083" y="1307257"/>
          <a:ext cx="2531343" cy="174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C. Mood disturbance is sufficiently severe to cause marked impairment in social or occupational functioning or require hospitalization</a:t>
          </a:r>
        </a:p>
      </dsp:txBody>
      <dsp:txXfrm>
        <a:off x="5406170" y="1392344"/>
        <a:ext cx="2361169" cy="1572835"/>
      </dsp:txXfrm>
    </dsp:sp>
    <dsp:sp modelId="{E751F210-4E54-4340-86FF-A578FCB087FC}">
      <dsp:nvSpPr>
        <dsp:cNvPr id="0" name=""/>
        <dsp:cNvSpPr/>
      </dsp:nvSpPr>
      <dsp:spPr>
        <a:xfrm>
          <a:off x="7978993" y="1307257"/>
          <a:ext cx="2531343" cy="174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D. Not due to a substance </a:t>
          </a:r>
        </a:p>
      </dsp:txBody>
      <dsp:txXfrm>
        <a:off x="8064080" y="1392344"/>
        <a:ext cx="2361169" cy="1572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760E8-04EF-4A28-825D-3989B19FD981}">
      <dsp:nvSpPr>
        <dsp:cNvPr id="0" name=""/>
        <dsp:cNvSpPr/>
      </dsp:nvSpPr>
      <dsp:spPr>
        <a:xfrm>
          <a:off x="622800" y="1235925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3D83D-C4EA-4D0A-8395-A691E5BB580F}">
      <dsp:nvSpPr>
        <dsp:cNvPr id="0" name=""/>
        <dsp:cNvSpPr/>
      </dsp:nvSpPr>
      <dsp:spPr>
        <a:xfrm>
          <a:off x="127800" y="2327912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Stimulant misuse: euphoria, increased activity, harmful activity, decreased need for sleep, irritability, depression afterwards</a:t>
          </a:r>
        </a:p>
      </dsp:txBody>
      <dsp:txXfrm>
        <a:off x="127800" y="2327912"/>
        <a:ext cx="1800000" cy="787500"/>
      </dsp:txXfrm>
    </dsp:sp>
    <dsp:sp modelId="{601B70F7-618E-42B3-A519-16A4FBD5DBCF}">
      <dsp:nvSpPr>
        <dsp:cNvPr id="0" name=""/>
        <dsp:cNvSpPr/>
      </dsp:nvSpPr>
      <dsp:spPr>
        <a:xfrm>
          <a:off x="2737800" y="1235925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1F30-6193-4B4C-A8CA-D0211D035049}">
      <dsp:nvSpPr>
        <dsp:cNvPr id="0" name=""/>
        <dsp:cNvSpPr/>
      </dsp:nvSpPr>
      <dsp:spPr>
        <a:xfrm>
          <a:off x="2242800" y="2327912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Corticosteroid use: euphoria, increased activity, harmful activity, decreased need for sleep, depression afterwards</a:t>
          </a:r>
        </a:p>
      </dsp:txBody>
      <dsp:txXfrm>
        <a:off x="2242800" y="2327912"/>
        <a:ext cx="1800000" cy="787500"/>
      </dsp:txXfrm>
    </dsp:sp>
    <dsp:sp modelId="{4935C246-AD2E-4BD9-ADD9-27D6603E4DE5}">
      <dsp:nvSpPr>
        <dsp:cNvPr id="0" name=""/>
        <dsp:cNvSpPr/>
      </dsp:nvSpPr>
      <dsp:spPr>
        <a:xfrm>
          <a:off x="4852800" y="1235925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9CDF4-CBCA-4178-9907-61695EB817C2}">
      <dsp:nvSpPr>
        <dsp:cNvPr id="0" name=""/>
        <dsp:cNvSpPr/>
      </dsp:nvSpPr>
      <dsp:spPr>
        <a:xfrm>
          <a:off x="4357800" y="2327912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Thyroid disease</a:t>
          </a:r>
        </a:p>
      </dsp:txBody>
      <dsp:txXfrm>
        <a:off x="4357800" y="2327912"/>
        <a:ext cx="1800000" cy="787500"/>
      </dsp:txXfrm>
    </dsp:sp>
    <dsp:sp modelId="{D447B962-2B91-4E27-82D3-59DFC52FB081}">
      <dsp:nvSpPr>
        <dsp:cNvPr id="0" name=""/>
        <dsp:cNvSpPr/>
      </dsp:nvSpPr>
      <dsp:spPr>
        <a:xfrm>
          <a:off x="6967800" y="123592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73664-B269-43E0-A748-71F32CD619C7}">
      <dsp:nvSpPr>
        <dsp:cNvPr id="0" name=""/>
        <dsp:cNvSpPr/>
      </dsp:nvSpPr>
      <dsp:spPr>
        <a:xfrm>
          <a:off x="6472800" y="2327912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Stroke</a:t>
          </a:r>
        </a:p>
      </dsp:txBody>
      <dsp:txXfrm>
        <a:off x="6472800" y="2327912"/>
        <a:ext cx="1800000" cy="787500"/>
      </dsp:txXfrm>
    </dsp:sp>
    <dsp:sp modelId="{242ECD2A-B77A-497C-B8B2-BBC64E11051D}">
      <dsp:nvSpPr>
        <dsp:cNvPr id="0" name=""/>
        <dsp:cNvSpPr/>
      </dsp:nvSpPr>
      <dsp:spPr>
        <a:xfrm>
          <a:off x="9082800" y="1235925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8F282-CFB5-432A-8EF9-05C6ADFC51D1}">
      <dsp:nvSpPr>
        <dsp:cNvPr id="0" name=""/>
        <dsp:cNvSpPr/>
      </dsp:nvSpPr>
      <dsp:spPr>
        <a:xfrm>
          <a:off x="8587800" y="2327912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TBI</a:t>
          </a:r>
        </a:p>
      </dsp:txBody>
      <dsp:txXfrm>
        <a:off x="8587800" y="2327912"/>
        <a:ext cx="1800000" cy="78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59D70-8BBF-D64A-979B-BA5887CBD6E2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3FBA7-A60B-9A4A-BCBF-0F5F29E0398C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Borderline personality disorder: mood lability, irritability, impulsivity, harmful behaviors</a:t>
          </a:r>
        </a:p>
      </dsp:txBody>
      <dsp:txXfrm>
        <a:off x="3578350" y="496219"/>
        <a:ext cx="1531337" cy="1531337"/>
      </dsp:txXfrm>
    </dsp:sp>
    <dsp:sp modelId="{550A3AA5-A6CB-C546-A6A1-97964FE2D0E5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ADHD: distractibility, impulsivity, talkativeness</a:t>
          </a:r>
        </a:p>
      </dsp:txBody>
      <dsp:txXfrm>
        <a:off x="5405912" y="496219"/>
        <a:ext cx="1531337" cy="1531337"/>
      </dsp:txXfrm>
    </dsp:sp>
    <dsp:sp modelId="{10AA9E92-66E0-D041-B012-F9D645EC149A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PTSD: irritability, reckless behavior, sleep disturbance</a:t>
          </a:r>
        </a:p>
      </dsp:txBody>
      <dsp:txXfrm>
        <a:off x="3578350" y="2323781"/>
        <a:ext cx="1531337" cy="1531337"/>
      </dsp:txXfrm>
    </dsp:sp>
    <dsp:sp modelId="{5D976066-81A2-2146-B57A-CBE559331CEF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GAD: irritability, recklessness, sleep disturbance, racing thoughts</a:t>
          </a:r>
        </a:p>
      </dsp:txBody>
      <dsp:txXfrm>
        <a:off x="5405912" y="2323781"/>
        <a:ext cx="1531337" cy="1531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D86E-8B28-E949-8B04-B11DDF1B9428}">
      <dsp:nvSpPr>
        <dsp:cNvPr id="0" name=""/>
        <dsp:cNvSpPr/>
      </dsp:nvSpPr>
      <dsp:spPr>
        <a:xfrm>
          <a:off x="0" y="4105454"/>
          <a:ext cx="6666833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Impaired functioning/hospitalisation</a:t>
          </a:r>
        </a:p>
      </dsp:txBody>
      <dsp:txXfrm>
        <a:off x="0" y="4105454"/>
        <a:ext cx="6666833" cy="1347501"/>
      </dsp:txXfrm>
    </dsp:sp>
    <dsp:sp modelId="{1BAD1EB9-5573-7B49-833F-7C2B7D0501D0}">
      <dsp:nvSpPr>
        <dsp:cNvPr id="0" name=""/>
        <dsp:cNvSpPr/>
      </dsp:nvSpPr>
      <dsp:spPr>
        <a:xfrm rot="10800000">
          <a:off x="0" y="2053209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Three or more:</a:t>
          </a:r>
        </a:p>
      </dsp:txBody>
      <dsp:txXfrm rot="-10800000">
        <a:off x="0" y="2053209"/>
        <a:ext cx="6666833" cy="727432"/>
      </dsp:txXfrm>
    </dsp:sp>
    <dsp:sp modelId="{E9FCAD64-B553-2144-BF6A-5279253A94BD}">
      <dsp:nvSpPr>
        <dsp:cNvPr id="0" name=""/>
        <dsp:cNvSpPr/>
      </dsp:nvSpPr>
      <dsp:spPr>
        <a:xfrm>
          <a:off x="813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grandiosity</a:t>
          </a:r>
        </a:p>
      </dsp:txBody>
      <dsp:txXfrm>
        <a:off x="813" y="2780641"/>
        <a:ext cx="952172" cy="619664"/>
      </dsp:txXfrm>
    </dsp:sp>
    <dsp:sp modelId="{E0BFF92E-510E-DC4F-9F07-1E7139D41B71}">
      <dsp:nvSpPr>
        <dsp:cNvPr id="0" name=""/>
        <dsp:cNvSpPr/>
      </dsp:nvSpPr>
      <dsp:spPr>
        <a:xfrm>
          <a:off x="952986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1122454"/>
            <a:satOff val="-10372"/>
            <a:lumOff val="-11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22454"/>
              <a:satOff val="-10372"/>
              <a:lumOff val="-11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decreased sleep</a:t>
          </a:r>
        </a:p>
      </dsp:txBody>
      <dsp:txXfrm>
        <a:off x="952986" y="2780641"/>
        <a:ext cx="952172" cy="619664"/>
      </dsp:txXfrm>
    </dsp:sp>
    <dsp:sp modelId="{03D22377-4412-C34E-A36E-665CF3E6600E}">
      <dsp:nvSpPr>
        <dsp:cNvPr id="0" name=""/>
        <dsp:cNvSpPr/>
      </dsp:nvSpPr>
      <dsp:spPr>
        <a:xfrm>
          <a:off x="1905158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2244908"/>
            <a:satOff val="-20744"/>
            <a:lumOff val="-23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44908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pressured speech</a:t>
          </a:r>
        </a:p>
      </dsp:txBody>
      <dsp:txXfrm>
        <a:off x="1905158" y="2780641"/>
        <a:ext cx="952172" cy="619664"/>
      </dsp:txXfrm>
    </dsp:sp>
    <dsp:sp modelId="{8710EE32-E00D-034A-A84B-82DA393760D8}">
      <dsp:nvSpPr>
        <dsp:cNvPr id="0" name=""/>
        <dsp:cNvSpPr/>
      </dsp:nvSpPr>
      <dsp:spPr>
        <a:xfrm>
          <a:off x="2857330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flight of ideas/racing thoughts</a:t>
          </a:r>
        </a:p>
      </dsp:txBody>
      <dsp:txXfrm>
        <a:off x="2857330" y="2780641"/>
        <a:ext cx="952172" cy="619664"/>
      </dsp:txXfrm>
    </dsp:sp>
    <dsp:sp modelId="{84D1EFA4-46ED-3448-AED5-354DF1E38499}">
      <dsp:nvSpPr>
        <dsp:cNvPr id="0" name=""/>
        <dsp:cNvSpPr/>
      </dsp:nvSpPr>
      <dsp:spPr>
        <a:xfrm>
          <a:off x="3809502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4489816"/>
            <a:satOff val="-41488"/>
            <a:lumOff val="-46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89816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distractibility</a:t>
          </a:r>
        </a:p>
      </dsp:txBody>
      <dsp:txXfrm>
        <a:off x="3809502" y="2780641"/>
        <a:ext cx="952172" cy="619664"/>
      </dsp:txXfrm>
    </dsp:sp>
    <dsp:sp modelId="{04D2B99C-3F6C-8243-81C7-5B2D34B3155F}">
      <dsp:nvSpPr>
        <dsp:cNvPr id="0" name=""/>
        <dsp:cNvSpPr/>
      </dsp:nvSpPr>
      <dsp:spPr>
        <a:xfrm>
          <a:off x="4761674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5612270"/>
            <a:satOff val="-51860"/>
            <a:lumOff val="-58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612270"/>
              <a:satOff val="-51860"/>
              <a:lumOff val="-58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activation or agitation</a:t>
          </a:r>
        </a:p>
      </dsp:txBody>
      <dsp:txXfrm>
        <a:off x="4761674" y="2780641"/>
        <a:ext cx="952172" cy="619664"/>
      </dsp:txXfrm>
    </dsp:sp>
    <dsp:sp modelId="{47F9F0E9-DCE5-FA44-8CC1-7FC69BBFC1B8}">
      <dsp:nvSpPr>
        <dsp:cNvPr id="0" name=""/>
        <dsp:cNvSpPr/>
      </dsp:nvSpPr>
      <dsp:spPr>
        <a:xfrm>
          <a:off x="5713846" y="2780641"/>
          <a:ext cx="952172" cy="619664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‘heedless pleasure’</a:t>
          </a:r>
        </a:p>
      </dsp:txBody>
      <dsp:txXfrm>
        <a:off x="5713846" y="2780641"/>
        <a:ext cx="952172" cy="619664"/>
      </dsp:txXfrm>
    </dsp:sp>
    <dsp:sp modelId="{6EB519C6-141E-8B42-8F90-F38C16A975E2}">
      <dsp:nvSpPr>
        <dsp:cNvPr id="0" name=""/>
        <dsp:cNvSpPr/>
      </dsp:nvSpPr>
      <dsp:spPr>
        <a:xfrm rot="10800000">
          <a:off x="0" y="964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One week elevated or irritable mood</a:t>
          </a:r>
        </a:p>
      </dsp:txBody>
      <dsp:txXfrm rot="10800000">
        <a:off x="0" y="964"/>
        <a:ext cx="6666833" cy="1346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AB5E4-EBA4-E043-8984-07623E1AEFF6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720D7-DBD3-EF45-BA5B-F362783CCE09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Risk of exploitation (financial, sexual)</a:t>
          </a:r>
        </a:p>
      </dsp:txBody>
      <dsp:txXfrm>
        <a:off x="0" y="2663"/>
        <a:ext cx="6666833" cy="908098"/>
      </dsp:txXfrm>
    </dsp:sp>
    <dsp:sp modelId="{9F1129D7-85F1-0543-8770-9E1FC3589F5B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F09E7-3478-C344-A24E-4E3D9BD618C0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Risk of confrontation</a:t>
          </a:r>
        </a:p>
      </dsp:txBody>
      <dsp:txXfrm>
        <a:off x="0" y="910762"/>
        <a:ext cx="6666833" cy="908098"/>
      </dsp:txXfrm>
    </dsp:sp>
    <dsp:sp modelId="{18E67571-2914-2E49-A861-1D05D4C7D3F3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1033C-800E-674D-B9B5-2A7452F7C54A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Debt and loss of job</a:t>
          </a:r>
        </a:p>
      </dsp:txBody>
      <dsp:txXfrm>
        <a:off x="0" y="1818861"/>
        <a:ext cx="6666833" cy="908098"/>
      </dsp:txXfrm>
    </dsp:sp>
    <dsp:sp modelId="{7122FF84-B4F1-1D48-A64C-4EF46DE383A7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D61B0-F481-9E4C-A2D7-E26832079033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Risk of psychosis</a:t>
          </a:r>
        </a:p>
      </dsp:txBody>
      <dsp:txXfrm>
        <a:off x="0" y="2726960"/>
        <a:ext cx="6666833" cy="908098"/>
      </dsp:txXfrm>
    </dsp:sp>
    <dsp:sp modelId="{8DAD3591-4066-E44B-B0C9-2A00EC6EDBCA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A6F0E-D27B-D341-8892-0C3E26853A0F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Swing in to severe depression (even with hypomania)</a:t>
          </a:r>
        </a:p>
      </dsp:txBody>
      <dsp:txXfrm>
        <a:off x="0" y="3635058"/>
        <a:ext cx="6666833" cy="908098"/>
      </dsp:txXfrm>
    </dsp:sp>
    <dsp:sp modelId="{8CE8292E-41AB-4B47-B45D-8BB346B60429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E744-A1B0-3F4A-A5F6-F2ACD39EFE14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Mixed states – agitation with suicidal ideas </a:t>
          </a:r>
        </a:p>
      </dsp:txBody>
      <dsp:txXfrm>
        <a:off x="0" y="4543157"/>
        <a:ext cx="6666833" cy="908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6B53-487C-9F45-BA54-ED48DC16FC17}">
      <dsp:nvSpPr>
        <dsp:cNvPr id="0" name=""/>
        <dsp:cNvSpPr/>
      </dsp:nvSpPr>
      <dsp:spPr>
        <a:xfrm>
          <a:off x="52" y="122867"/>
          <a:ext cx="5056212" cy="1314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/>
            <a:t>Pharmacological Treatment</a:t>
          </a:r>
          <a:endParaRPr lang="en-US" sz="3600" kern="1200"/>
        </a:p>
      </dsp:txBody>
      <dsp:txXfrm>
        <a:off x="52" y="122867"/>
        <a:ext cx="5056212" cy="1314023"/>
      </dsp:txXfrm>
    </dsp:sp>
    <dsp:sp modelId="{B3CED193-A277-7746-BDA7-44C1EC4B2D2C}">
      <dsp:nvSpPr>
        <dsp:cNvPr id="0" name=""/>
        <dsp:cNvSpPr/>
      </dsp:nvSpPr>
      <dsp:spPr>
        <a:xfrm>
          <a:off x="52" y="1436891"/>
          <a:ext cx="5056212" cy="217403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kern="1200"/>
            <a:t>Mood stabilizers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kern="1200"/>
            <a:t>Antipsychotics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kern="1200"/>
            <a:t>Antidepressants</a:t>
          </a:r>
          <a:endParaRPr lang="en-US" sz="3600" kern="1200"/>
        </a:p>
      </dsp:txBody>
      <dsp:txXfrm>
        <a:off x="52" y="1436891"/>
        <a:ext cx="5056212" cy="2174039"/>
      </dsp:txXfrm>
    </dsp:sp>
    <dsp:sp modelId="{D782F9B4-8D90-2E42-9CCC-9F78D51A0D95}">
      <dsp:nvSpPr>
        <dsp:cNvPr id="0" name=""/>
        <dsp:cNvSpPr/>
      </dsp:nvSpPr>
      <dsp:spPr>
        <a:xfrm>
          <a:off x="5764134" y="122867"/>
          <a:ext cx="5056212" cy="1314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/>
            <a:t>Non-Pharmacological Treatment</a:t>
          </a:r>
          <a:endParaRPr lang="en-US" sz="3600" kern="1200"/>
        </a:p>
      </dsp:txBody>
      <dsp:txXfrm>
        <a:off x="5764134" y="122867"/>
        <a:ext cx="5056212" cy="1314023"/>
      </dsp:txXfrm>
    </dsp:sp>
    <dsp:sp modelId="{2E160D68-B5E8-7A4C-882E-F4D6AAD66F22}">
      <dsp:nvSpPr>
        <dsp:cNvPr id="0" name=""/>
        <dsp:cNvSpPr/>
      </dsp:nvSpPr>
      <dsp:spPr>
        <a:xfrm>
          <a:off x="5764134" y="1436891"/>
          <a:ext cx="5056212" cy="217403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kern="1200"/>
            <a:t>Psycho-Education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kern="1200"/>
            <a:t>ECT</a:t>
          </a:r>
          <a:endParaRPr lang="en-US" sz="3600" kern="1200"/>
        </a:p>
      </dsp:txBody>
      <dsp:txXfrm>
        <a:off x="5764134" y="1436891"/>
        <a:ext cx="5056212" cy="2174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90C98-1845-48BF-BA36-4E773C08CEF8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7367B-F001-4D96-8F1B-40D02FA40BF1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DC3E4-1B8A-4B64-A082-A4F42CE2E9C3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Anti-manic action</a:t>
          </a:r>
          <a:endParaRPr lang="en-US" sz="2500" kern="1200"/>
        </a:p>
      </dsp:txBody>
      <dsp:txXfrm>
        <a:off x="1819120" y="673"/>
        <a:ext cx="4545103" cy="1574995"/>
      </dsp:txXfrm>
    </dsp:sp>
    <dsp:sp modelId="{EE938C64-443F-42BE-8238-144A6E8738C7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769F1-7724-4FC8-867D-D952079C46DC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C2525-AFAC-4EFA-A533-BEF7D49B94C5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Anti-depressant action</a:t>
          </a:r>
          <a:endParaRPr lang="en-US" sz="2500" kern="1200"/>
        </a:p>
      </dsp:txBody>
      <dsp:txXfrm>
        <a:off x="1819120" y="1969418"/>
        <a:ext cx="4545103" cy="1574995"/>
      </dsp:txXfrm>
    </dsp:sp>
    <dsp:sp modelId="{FA64F88B-94A3-410E-BD1C-34B2795AFECF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30268-B7A3-4505-9704-EB581168E2FF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F92F2-7932-4D8F-B681-06FF25D59FC2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Prevents episodes of depression and mania</a:t>
          </a:r>
          <a:endParaRPr lang="en-US" sz="2500" kern="1200"/>
        </a:p>
      </dsp:txBody>
      <dsp:txXfrm>
        <a:off x="1819120" y="3938162"/>
        <a:ext cx="4545103" cy="157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D24A7-C835-D84F-8DBF-CC0E3E25AAA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4DC4E-B2E0-AA49-ACF3-DC7E8ADB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4DC4E-B2E0-AA49-ACF3-DC7E8ADB3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50E8F-E8C8-408E-B213-507913590738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0669D-4FA1-47B8-A88E-BD3366AEF719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125E9-7F61-406C-8F23-66035D59AAB6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96515-4756-4090-A884-93AB8E606FC0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512C9-CAEE-4237-833C-7990B2A2AEA1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F619FC77-F0C7-DAD2-B6D1-1DEA6B72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9032017-CAE1-FE0C-03CE-0CC009353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25563" lvl="4" eaLnBrk="1" hangingPunct="1">
              <a:spcBef>
                <a:spcPct val="20000"/>
              </a:spcBef>
              <a:buClr>
                <a:srgbClr val="C89F5D"/>
              </a:buClr>
            </a:pPr>
            <a:endParaRPr lang="en-US" altLang="en-US" sz="1600">
              <a:solidFill>
                <a:srgbClr val="2F2B20"/>
              </a:solidFill>
              <a:latin typeface="Arial" panose="020B0604020202020204" pitchFamily="34" charset="0"/>
            </a:endParaRPr>
          </a:p>
          <a:p>
            <a:endParaRPr lang="en-CA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FA6ACBD0-E953-2EF0-73CA-3441CDA9D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A53669B-C5A3-644B-9B8A-7A4BE24C5C30}" type="slidenum">
              <a:rPr lang="en-CA" altLang="en-US"/>
              <a:pPr/>
              <a:t>30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5B882B3C-661A-86F4-1A78-72542D877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2A85F30F-47EF-0613-7AF9-4121B74E3A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/>
              <a:t>Initial or early side effects are often dose related and worse at peak serum concentrations (i.e. 1-2 hours post dose)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99DF0F85-30A8-7D12-975B-BA4734B17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38BA5B-F41E-9A45-9B39-000717D54300}" type="slidenum">
              <a:rPr lang="en-CA" altLang="en-US"/>
              <a:pPr/>
              <a:t>31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C17CD7B2-097E-FC6F-9208-19D0026F6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65EB1715-715E-9D92-F4D6-B605F02005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altLang="en-US"/>
              <a:t>There is a role across all 3 phases of the illness</a:t>
            </a:r>
          </a:p>
          <a:p>
            <a:pPr>
              <a:buClr>
                <a:schemeClr val="tx1"/>
              </a:buClr>
            </a:pPr>
            <a:r>
              <a:rPr lang="en-US" altLang="en-US"/>
              <a:t>Used in acute manic episodes as monotherapy (and combination)</a:t>
            </a:r>
          </a:p>
          <a:p>
            <a:pPr>
              <a:buClr>
                <a:schemeClr val="tx1"/>
              </a:buClr>
            </a:pPr>
            <a:r>
              <a:rPr lang="en-US" altLang="en-US"/>
              <a:t>Used to treat concomitant psychotic symptoms (intermittently)</a:t>
            </a:r>
          </a:p>
          <a:p>
            <a:pPr>
              <a:buClr>
                <a:schemeClr val="tx1"/>
              </a:buClr>
            </a:pPr>
            <a:r>
              <a:rPr lang="en-US" altLang="en-US"/>
              <a:t>Quetiapine (XR) indicated as monotherapy for depressive episodes</a:t>
            </a:r>
          </a:p>
          <a:p>
            <a:pPr>
              <a:buClr>
                <a:schemeClr val="tx1"/>
              </a:buClr>
            </a:pPr>
            <a:r>
              <a:rPr lang="en-US" altLang="en-US"/>
              <a:t>Used as monotherapy and in combination for maintenance treatment</a:t>
            </a:r>
          </a:p>
          <a:p>
            <a:endParaRPr lang="en-CA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B214B21F-952C-5753-8421-92A44D991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1F905C-5F85-464D-842F-2468AA60A6D1}" type="slidenum">
              <a:rPr lang="en-CA" altLang="en-US"/>
              <a:pPr/>
              <a:t>36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E412B5B7-AD33-CB0B-F77D-4AFC43292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EFDEB705-1148-5229-B1A6-2AE7B7153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US" altLang="en-US" sz="2500"/>
              <a:t>Establishing therapeutic range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altLang="en-US" sz="2400"/>
              <a:t>Best evidence</a:t>
            </a: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r>
              <a:rPr lang="en-US" altLang="en-US" sz="2400"/>
              <a:t>Prospective RCT – patients randomized to different concentrations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US" altLang="en-US" sz="2400"/>
              <a:t>Usual evidence</a:t>
            </a:r>
          </a:p>
          <a:p>
            <a:pPr lvl="2">
              <a:lnSpc>
                <a:spcPct val="90000"/>
              </a:lnSpc>
              <a:buClr>
                <a:schemeClr val="hlink"/>
              </a:buClr>
            </a:pPr>
            <a:r>
              <a:rPr lang="en-US" altLang="en-US" sz="2400"/>
              <a:t>Retrospective – relate concentrations achieved to outcome (correlations or comparing responders and non-responders)</a:t>
            </a:r>
          </a:p>
          <a:p>
            <a:endParaRPr lang="en-CA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6C17B2E1-8056-ECA6-0CB8-58F191A4C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3EC7D36-6BB2-9543-9A68-FC97DD5A292B}" type="slidenum">
              <a:rPr lang="en-CA" altLang="en-US"/>
              <a:pPr/>
              <a:t>41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406BB991-E194-93A6-3603-51781F29D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10DDD5FE-7755-037C-337E-78B3099BA4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patients with rapid cycling treated with lithium</a:t>
            </a:r>
          </a:p>
          <a:p>
            <a:r>
              <a:rPr lang="en-US" altLang="en-US"/>
              <a:t>or divalproex, increased risk for non-stabilization</a:t>
            </a:r>
          </a:p>
          <a:p>
            <a:r>
              <a:rPr lang="en-US" altLang="en-US"/>
              <a:t>was associated with a history of recent substance use</a:t>
            </a:r>
          </a:p>
          <a:p>
            <a:r>
              <a:rPr lang="en-US" altLang="en-US"/>
              <a:t>disorder (SUD), early-life verbal abuse, female</a:t>
            </a:r>
          </a:p>
          <a:p>
            <a:r>
              <a:rPr lang="en-US" altLang="en-US"/>
              <a:t>gender, and late onset of first depressive episode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3109E28F-7C47-20D0-0B41-4110AFAE4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365ED3-EE60-964D-B114-D0F0BAA73792}" type="slidenum">
              <a:rPr lang="en-CA" altLang="en-US"/>
              <a:pPr/>
              <a:t>48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5AAB-5F1C-0786-E464-88D213F0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8AF6864-1AE4-B83C-9795-E5582F4B5B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BF60EF6-067C-0216-34D5-A266A46C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90C2DEA-FF8A-C8A1-0921-5B34B1E86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BD6B6-4C79-46D3-8DAE-7CBE4BF2F5A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5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3568DC9D-5518-870C-B272-D2996A989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9197263A-00CB-9818-0D77-BFBCAB14E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availability of internet-based strategies has</a:t>
            </a:r>
          </a:p>
          <a:p>
            <a:r>
              <a:rPr lang="en-US" altLang="en-US"/>
              <a:t>grown substantially, with demonstrated efficacy in</a:t>
            </a:r>
          </a:p>
          <a:p>
            <a:r>
              <a:rPr lang="en-US" altLang="en-US"/>
              <a:t>reducing depressive symptoms and improving psychological</a:t>
            </a:r>
          </a:p>
          <a:p>
            <a:r>
              <a:rPr lang="en-US" altLang="en-US"/>
              <a:t>quality of life (24–27).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34DE4AE8-E969-3F17-CAF7-197D94FC4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A0E30F-455A-8C4E-AFC4-F0505BA0CCFB}" type="slidenum">
              <a:rPr lang="en-CA" altLang="en-US"/>
              <a:pPr/>
              <a:t>49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35CDD2F-DAD1-EF87-D975-6AB65CA7B9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735449F-3635-04CA-DCFE-602A4D4FC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 group psychoeducation, cognitive behavior therapy (CBT), and interpersonal and social rhythm therapy (IPSRT)</a:t>
            </a:r>
          </a:p>
          <a:p>
            <a:r>
              <a:rPr lang="en-US" altLang="en-US"/>
              <a:t>have demonstrated significant benefits, both in the treatment of acute depressive episodes and also</a:t>
            </a:r>
          </a:p>
          <a:p>
            <a:r>
              <a:rPr lang="en-US" altLang="en-US"/>
              <a:t>as long-term maintenance treatment, including decreased relapse rates, mood fluctuations, need for medications, and hospitalizations, as well as</a:t>
            </a:r>
          </a:p>
          <a:p>
            <a:r>
              <a:rPr lang="en-US" altLang="en-US"/>
              <a:t>increased functioning and medication adherence (1–3). Therefore, providing psychological treatments –and, in particular, brief psychoeducation,</a:t>
            </a:r>
          </a:p>
          <a:p>
            <a:r>
              <a:rPr lang="en-US" altLang="en-US"/>
              <a:t>which has been demonstrated to be as effective as CBT at much lower cost (22) – is an essential aspect of managing patients with BD.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7CA1562-1A64-A1C6-10C6-5C3377783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E2720A5-5BD8-2647-B508-C7E29043C7A5}" type="slidenum">
              <a:rPr lang="en-CA" altLang="en-US"/>
              <a:pPr/>
              <a:t>50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8C4F7-FC11-4B7B-AEA6-855AAB158F33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FAC5C-2F9C-4771-8155-AEF0B8134BD6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0D3E6-9428-44EF-A092-F51D2063518E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820FA-67AE-4701-91E6-2FA0BBAE3A8C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420DC-6F11-4EBE-BA8F-0D74F7336052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52F3-3917-4474-9FDA-2897B83C83B6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1E254-3E69-4362-8938-C6EF83C8D4E1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A633-381B-A4E3-78F6-121EC3DBB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10585-7D32-1906-9DD5-3320A3BE4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6146C-E40E-A8AC-431B-B5518A5F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24BE-0E49-97AC-7904-2C586E92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CF9DE-4732-579A-E245-97B55A5E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323A-F1A3-70D1-B696-9713FAC2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108D9-D82C-456B-7601-47B18D8CD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12E3A-F66C-3A63-05A0-019546C6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A94FD-6818-93F4-5B3F-75524AF6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8F04F-405E-C0A5-6D38-1BB9B04E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BF2F4-7AD8-9BD1-E16C-3E7C63051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B20F1-92C9-50BD-1297-5DA7B21EA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CBE3-96A2-9D2A-1FA8-0F7FA0BB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0C6C6-03E3-F193-9D14-DC161ACF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BF98-5C4E-A283-3433-FCD95E4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72156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E6B7-E349-AF42-86BB-FAF516F2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14A0-53FF-42D7-58C3-AF2F8E99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1BD60-E4B9-8CC5-9D14-A325F370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6203-5A33-E06C-DD35-6FDE7CBE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99187-4648-683B-FEE1-96D0AE4B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ABE6-B593-5C3E-A66D-5D20BA3C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68428-FD67-2512-B575-39DB8DB9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C02E3-6A8F-27DA-7D7A-48E3098E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D26D0-4772-EC76-D488-2A82F885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292E9-2AD1-131C-9C73-94B22D58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E47E-5D96-2C18-ED81-BC03D846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7D91F-2964-0FE7-AEC3-2CEC8E60F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4B20D-8B87-247A-C6A1-9BE68B5CE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499AC-7B06-690B-138C-60968D4F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1F30F-94D6-114C-70D2-0009C319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3D51-81A0-83DE-FB19-8B448C46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1951-66E9-2D25-0918-1A472B21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A2AEE-FF94-9080-5E1F-B6E84034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A10AB-B5F2-38A3-BFFD-13AFF19C1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78096-A6A8-16A5-5090-1A29BF331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C0030-C52A-5207-962D-FE2F9F542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CB9BF-84BD-291C-DF04-AF1F8FF0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DEF00-913D-6931-C091-99831CE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32A06-9A8C-B08A-5378-F8DFF58B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31DB-19D3-075D-DF47-3CE02FE7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8D309-EE15-65C5-7B8C-EDE48BAE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DC67A-C4A1-0F89-01F0-2D9D57CC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38107-C2EB-B054-9EDB-4323EAA6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4A240-3A16-C188-12E3-C36096FE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500A1-AAB8-AC6B-8276-4202EBD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96FDF-41DC-4632-63EE-4D1D335A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658A-42C5-9183-F666-70D744C1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F3CD-5AE2-D078-E436-240AE48D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EB53F-B9BE-EC63-5C52-CD31CEE3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14C17-D2B4-79BF-7F46-4EA8F938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0BD09-D5A3-418A-F1A7-CB4F142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8E24A-605C-A094-5E6E-5D242480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DEA8-514A-10D3-D1AA-F57351EF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EC3EA-DC53-25D1-48FE-00C4BAB65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11CD-3D29-20B3-2B1C-61077CAD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218A4-37F1-8134-669A-69F5AEE7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0542F-E2C4-BF89-7F21-5319D2F1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CB70-1603-8610-CE54-02EC5682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4567C-1ACA-2EF5-5AAF-C7B34909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1CAAD-3926-8EE4-61C2-148CC2D9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CAF5-8F18-171C-0D65-C351F3408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2D687-BAD1-4B4A-A235-EE1B9905631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0C15-2A6D-475D-45E4-D7ACB06B1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AB5F-8AE8-11C7-EC52-34AD6B758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87F2B-FC19-E14E-9C53-B1C066FD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odswings.net.a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F39B9-F962-0963-5BD6-71175FB55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0600"/>
              <a:t>Bipolar Affective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7E824-A713-2D28-79C4-6170E5F1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Dr Robert Lundin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9" name="Rectangle 1844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Diagnosing bipolar disorder 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(manic depressive illness): classification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599" y="2318197"/>
            <a:ext cx="4324121" cy="1597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/>
              <a:t>Bipolar I</a:t>
            </a:r>
          </a:p>
          <a:p>
            <a:pPr indent="-2286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At least one manic episode </a:t>
            </a:r>
          </a:p>
          <a:p>
            <a:pPr indent="-2286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Causes impairment of 	functioning</a:t>
            </a:r>
          </a:p>
          <a:p>
            <a:pPr indent="-2286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Duration of 1 week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781799" y="2407525"/>
            <a:ext cx="432412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Bipolar II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At least one hypomanic episode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severe impairment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Duration of 4 days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0" name="Rectangle 2048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492" name="Group 2049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493" name="Freeform: Shape 2049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94" name="Freeform: Shape 2049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95" name="Freeform: Shape 2049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96" name="Freeform: Shape 2049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</a:rPr>
              <a:t>What does mania feel like?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en-GB" sz="1800">
                <a:solidFill>
                  <a:schemeClr val="tx2"/>
                </a:solidFill>
                <a:latin typeface="Verdana" charset="0"/>
              </a:rPr>
              <a:t>‘When you’re high it’s tremendous. The ideas and feelings are fast and frequent ... Shyness goes, the right words and gestures are suddenly there, the power to captivate others a felt certainty ... Sensuality is pervasive and the desire to seduce and be seduced is irresistible’</a:t>
            </a:r>
          </a:p>
          <a:p>
            <a:pPr>
              <a:buFontTx/>
              <a:buNone/>
            </a:pPr>
            <a:endParaRPr lang="en-GB" sz="1800">
              <a:solidFill>
                <a:schemeClr val="tx2"/>
              </a:solidFill>
              <a:latin typeface="Verdana" charset="0"/>
            </a:endParaRPr>
          </a:p>
          <a:p>
            <a:pPr>
              <a:buFontTx/>
              <a:buNone/>
            </a:pPr>
            <a:r>
              <a:rPr lang="en-GB" sz="1800">
                <a:solidFill>
                  <a:schemeClr val="tx2"/>
                </a:solidFill>
                <a:latin typeface="Verdana" charset="0"/>
              </a:rPr>
              <a:t>Jamison, K. R. (1995) </a:t>
            </a:r>
            <a:r>
              <a:rPr lang="en-GB" sz="1800" i="1">
                <a:solidFill>
                  <a:schemeClr val="tx2"/>
                </a:solidFill>
                <a:latin typeface="Verdana" charset="0"/>
              </a:rPr>
              <a:t>An Unquiet Mind: A Memoir of Moods and Madness</a:t>
            </a:r>
            <a:r>
              <a:rPr lang="en-GB" sz="1800">
                <a:solidFill>
                  <a:schemeClr val="tx2"/>
                </a:solidFill>
                <a:latin typeface="Verdana" charset="0"/>
              </a:rPr>
              <a:t>. New York: Knopf.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Manic episode</a:t>
            </a:r>
            <a:endParaRPr lang="en-US" b="1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286000" y="1981200"/>
            <a:ext cx="19050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1">
                <a:latin typeface="Times New Roman" charset="0"/>
              </a:rPr>
              <a:t>Mood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7772400" y="1981200"/>
            <a:ext cx="19050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1">
                <a:latin typeface="Times New Roman" charset="0"/>
              </a:rPr>
              <a:t>thinking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876800" y="1981200"/>
            <a:ext cx="21336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1">
                <a:latin typeface="Times New Roman" charset="0"/>
              </a:rPr>
              <a:t>motor activity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908300" y="167640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8421688" y="167640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5638800" y="1676400"/>
            <a:ext cx="609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193926" y="3165475"/>
            <a:ext cx="20361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Elevated mood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Excitement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Irritability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Inappropriate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800601" y="3124200"/>
            <a:ext cx="25304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2400">
                <a:latin typeface="Times New Roman" charset="0"/>
              </a:rPr>
              <a:t>Very productive</a:t>
            </a:r>
          </a:p>
          <a:p>
            <a:pPr defTabSz="457200" eaLnBrk="0" hangingPunct="0"/>
            <a:r>
              <a:rPr lang="en-US" sz="2400">
                <a:latin typeface="Times New Roman" charset="0"/>
              </a:rPr>
              <a:t>Increased energy</a:t>
            </a:r>
          </a:p>
          <a:p>
            <a:pPr defTabSz="457200" eaLnBrk="0" hangingPunct="0"/>
            <a:r>
              <a:rPr lang="en-US" sz="2400">
                <a:latin typeface="Times New Roman" charset="0"/>
              </a:rPr>
              <a:t>Reduced sleep</a:t>
            </a:r>
          </a:p>
          <a:p>
            <a:pPr defTabSz="457200" eaLnBrk="0" hangingPunct="0"/>
            <a:r>
              <a:rPr lang="en-US" sz="2400">
                <a:latin typeface="Times New Roman" charset="0"/>
              </a:rPr>
              <a:t>Poor concentration</a:t>
            </a:r>
          </a:p>
          <a:p>
            <a:pPr defTabSz="457200" eaLnBrk="0" hangingPunct="0"/>
            <a:r>
              <a:rPr lang="en-US" sz="2400">
                <a:latin typeface="Times New Roman" charset="0"/>
              </a:rPr>
              <a:t>Over-familiarity</a:t>
            </a:r>
          </a:p>
          <a:p>
            <a:pPr defTabSz="457200" eaLnBrk="0" hangingPunct="0"/>
            <a:r>
              <a:rPr lang="en-US" sz="2400">
                <a:latin typeface="Times New Roman" charset="0"/>
              </a:rPr>
              <a:t>Increased interest  	in sex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772400" y="3124200"/>
            <a:ext cx="24817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Rapid speech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Flight of ideas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Clang associations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Punning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Rhyming</a:t>
            </a:r>
          </a:p>
          <a:p>
            <a:pPr eaLnBrk="0" hangingPunct="0"/>
            <a:r>
              <a:rPr lang="en-US" sz="2400">
                <a:latin typeface="Times New Roman" charset="0"/>
              </a:rPr>
              <a:t>Grandiose ideas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2765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4" name="Freeform: Shape 2766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66" name="Rectangle 2766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2075" tIns="46038" rIns="92075" bIns="46038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DSM-IV criteria for a manic episode</a:t>
            </a:r>
          </a:p>
        </p:txBody>
      </p:sp>
      <p:graphicFrame>
        <p:nvGraphicFramePr>
          <p:cNvPr id="27652" name="Rectangle 3">
            <a:extLst>
              <a:ext uri="{FF2B5EF4-FFF2-40B4-BE49-F238E27FC236}">
                <a16:creationId xmlns:a16="http://schemas.microsoft.com/office/drawing/2014/main" id="{D6A6B4D4-4130-35B0-890F-6D8E03AD8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424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57" name="Rectangle 2975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58" name="Rectangle 2975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59" name="Rectangle 2975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60" name="Rectangle 2975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61" name="Freeform: Shape 2971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762" name="Rectangle 2976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If mania feel so good, why treat it?</a:t>
            </a:r>
          </a:p>
        </p:txBody>
      </p:sp>
      <p:graphicFrame>
        <p:nvGraphicFramePr>
          <p:cNvPr id="29763" name="Content Placeholder 2">
            <a:extLst>
              <a:ext uri="{FF2B5EF4-FFF2-40B4-BE49-F238E27FC236}">
                <a16:creationId xmlns:a16="http://schemas.microsoft.com/office/drawing/2014/main" id="{89E601B6-F2FF-D65E-2C6D-885308307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7740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A50021"/>
                </a:solidFill>
                <a:latin typeface="Verdana" charset="0"/>
              </a:rPr>
              <a:t>Bipolar disorder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>
                <a:ea typeface="+mn-ea"/>
              </a:rPr>
              <a:t> </a:t>
            </a:r>
          </a:p>
        </p:txBody>
      </p:sp>
      <p:pic>
        <p:nvPicPr>
          <p:cNvPr id="4100" name="Picture 4" descr="bip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0" y="260350"/>
            <a:ext cx="72009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908800" cy="8382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2800"/>
              <a:t>Modern classification of Mood Disorders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95801" y="3573464"/>
            <a:ext cx="1019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Bipolar I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791325" y="3746500"/>
            <a:ext cx="65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7469188" y="3200400"/>
            <a:ext cx="4445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7535864" y="3225800"/>
            <a:ext cx="46037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7604126" y="3733800"/>
            <a:ext cx="112713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7739064" y="3746500"/>
            <a:ext cx="1062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8823325" y="3200400"/>
            <a:ext cx="46038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8891588" y="3225800"/>
            <a:ext cx="4445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8958263" y="3733800"/>
            <a:ext cx="1143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9094788" y="3746500"/>
            <a:ext cx="1060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780213" y="3670300"/>
            <a:ext cx="33639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780213" y="3822700"/>
            <a:ext cx="33639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495801" y="4564064"/>
            <a:ext cx="10826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Bipolar II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748463" y="4813300"/>
            <a:ext cx="33655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748463" y="4737100"/>
            <a:ext cx="33655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6759575" y="4965700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7099300" y="4495800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7165975" y="4521200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9131301" y="4965700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9469439" y="4495800"/>
            <a:ext cx="46037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9537700" y="4521200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656638" y="4965700"/>
            <a:ext cx="315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V="1">
            <a:off x="8994775" y="4495800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9063039" y="4521200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8181975" y="4965700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8521700" y="4495800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8588375" y="4521200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708901" y="4965700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8047039" y="4495800"/>
            <a:ext cx="46037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8115300" y="4521200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234238" y="4965700"/>
            <a:ext cx="315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7572375" y="4495800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7640639" y="4521200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9604375" y="4965700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 flipV="1">
            <a:off x="9944100" y="4495800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10010775" y="4521200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4495801" y="5334000"/>
            <a:ext cx="1425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Cyclothymia</a:t>
            </a:r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 flipV="1">
            <a:off x="68992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>
            <a:off x="69675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 flipV="1">
            <a:off x="70342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71024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 flipV="1">
            <a:off x="71707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72374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 flipV="1">
            <a:off x="73056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73739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0" name="Line 48"/>
          <p:cNvSpPr>
            <a:spLocks noChangeShapeType="1"/>
          </p:cNvSpPr>
          <p:nvPr/>
        </p:nvSpPr>
        <p:spPr bwMode="auto">
          <a:xfrm flipV="1">
            <a:off x="74406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75088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 flipV="1">
            <a:off x="75771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76438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 flipV="1">
            <a:off x="77120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77803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 flipV="1">
            <a:off x="78470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>
            <a:off x="79152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 flipV="1">
            <a:off x="79835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9" name="Line 57"/>
          <p:cNvSpPr>
            <a:spLocks noChangeShapeType="1"/>
          </p:cNvSpPr>
          <p:nvPr/>
        </p:nvSpPr>
        <p:spPr bwMode="auto">
          <a:xfrm>
            <a:off x="80502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 flipV="1">
            <a:off x="81184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>
            <a:off x="81867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 flipV="1">
            <a:off x="82534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3" name="Line 61"/>
          <p:cNvSpPr>
            <a:spLocks noChangeShapeType="1"/>
          </p:cNvSpPr>
          <p:nvPr/>
        </p:nvSpPr>
        <p:spPr bwMode="auto">
          <a:xfrm>
            <a:off x="83216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4" name="Line 62"/>
          <p:cNvSpPr>
            <a:spLocks noChangeShapeType="1"/>
          </p:cNvSpPr>
          <p:nvPr/>
        </p:nvSpPr>
        <p:spPr bwMode="auto">
          <a:xfrm flipV="1">
            <a:off x="83899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5" name="Line 63"/>
          <p:cNvSpPr>
            <a:spLocks noChangeShapeType="1"/>
          </p:cNvSpPr>
          <p:nvPr/>
        </p:nvSpPr>
        <p:spPr bwMode="auto">
          <a:xfrm>
            <a:off x="84566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6" name="Line 64"/>
          <p:cNvSpPr>
            <a:spLocks noChangeShapeType="1"/>
          </p:cNvSpPr>
          <p:nvPr/>
        </p:nvSpPr>
        <p:spPr bwMode="auto">
          <a:xfrm flipV="1">
            <a:off x="85248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7" name="Line 65"/>
          <p:cNvSpPr>
            <a:spLocks noChangeShapeType="1"/>
          </p:cNvSpPr>
          <p:nvPr/>
        </p:nvSpPr>
        <p:spPr bwMode="auto">
          <a:xfrm>
            <a:off x="85931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 flipV="1">
            <a:off x="86598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9" name="Line 67"/>
          <p:cNvSpPr>
            <a:spLocks noChangeShapeType="1"/>
          </p:cNvSpPr>
          <p:nvPr/>
        </p:nvSpPr>
        <p:spPr bwMode="auto">
          <a:xfrm>
            <a:off x="87280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 flipV="1">
            <a:off x="87963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>
            <a:off x="88630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2" name="Line 70"/>
          <p:cNvSpPr>
            <a:spLocks noChangeShapeType="1"/>
          </p:cNvSpPr>
          <p:nvPr/>
        </p:nvSpPr>
        <p:spPr bwMode="auto">
          <a:xfrm flipV="1">
            <a:off x="89312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3" name="Line 71"/>
          <p:cNvSpPr>
            <a:spLocks noChangeShapeType="1"/>
          </p:cNvSpPr>
          <p:nvPr/>
        </p:nvSpPr>
        <p:spPr bwMode="auto">
          <a:xfrm>
            <a:off x="89995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 flipV="1">
            <a:off x="90662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>
            <a:off x="91344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6" name="Line 74"/>
          <p:cNvSpPr>
            <a:spLocks noChangeShapeType="1"/>
          </p:cNvSpPr>
          <p:nvPr/>
        </p:nvSpPr>
        <p:spPr bwMode="auto">
          <a:xfrm flipV="1">
            <a:off x="92027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7" name="Line 75"/>
          <p:cNvSpPr>
            <a:spLocks noChangeShapeType="1"/>
          </p:cNvSpPr>
          <p:nvPr/>
        </p:nvSpPr>
        <p:spPr bwMode="auto">
          <a:xfrm>
            <a:off x="92694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8" name="Line 76"/>
          <p:cNvSpPr>
            <a:spLocks noChangeShapeType="1"/>
          </p:cNvSpPr>
          <p:nvPr/>
        </p:nvSpPr>
        <p:spPr bwMode="auto">
          <a:xfrm flipV="1">
            <a:off x="93376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69" name="Line 77"/>
          <p:cNvSpPr>
            <a:spLocks noChangeShapeType="1"/>
          </p:cNvSpPr>
          <p:nvPr/>
        </p:nvSpPr>
        <p:spPr bwMode="auto">
          <a:xfrm>
            <a:off x="94059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0" name="Line 78"/>
          <p:cNvSpPr>
            <a:spLocks noChangeShapeType="1"/>
          </p:cNvSpPr>
          <p:nvPr/>
        </p:nvSpPr>
        <p:spPr bwMode="auto">
          <a:xfrm flipV="1">
            <a:off x="94726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1" name="Line 79"/>
          <p:cNvSpPr>
            <a:spLocks noChangeShapeType="1"/>
          </p:cNvSpPr>
          <p:nvPr/>
        </p:nvSpPr>
        <p:spPr bwMode="auto">
          <a:xfrm>
            <a:off x="95408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2" name="Line 80"/>
          <p:cNvSpPr>
            <a:spLocks noChangeShapeType="1"/>
          </p:cNvSpPr>
          <p:nvPr/>
        </p:nvSpPr>
        <p:spPr bwMode="auto">
          <a:xfrm flipV="1">
            <a:off x="96091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3" name="Line 81"/>
          <p:cNvSpPr>
            <a:spLocks noChangeShapeType="1"/>
          </p:cNvSpPr>
          <p:nvPr/>
        </p:nvSpPr>
        <p:spPr bwMode="auto">
          <a:xfrm>
            <a:off x="96758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4" name="Line 82"/>
          <p:cNvSpPr>
            <a:spLocks noChangeShapeType="1"/>
          </p:cNvSpPr>
          <p:nvPr/>
        </p:nvSpPr>
        <p:spPr bwMode="auto">
          <a:xfrm flipV="1">
            <a:off x="9744075" y="5384800"/>
            <a:ext cx="46038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5" name="Line 83"/>
          <p:cNvSpPr>
            <a:spLocks noChangeShapeType="1"/>
          </p:cNvSpPr>
          <p:nvPr/>
        </p:nvSpPr>
        <p:spPr bwMode="auto">
          <a:xfrm>
            <a:off x="9812338" y="54102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6" name="Line 84"/>
          <p:cNvSpPr>
            <a:spLocks noChangeShapeType="1"/>
          </p:cNvSpPr>
          <p:nvPr/>
        </p:nvSpPr>
        <p:spPr bwMode="auto">
          <a:xfrm flipV="1">
            <a:off x="9879014" y="5384800"/>
            <a:ext cx="46037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7" name="Line 85"/>
          <p:cNvSpPr>
            <a:spLocks noChangeShapeType="1"/>
          </p:cNvSpPr>
          <p:nvPr/>
        </p:nvSpPr>
        <p:spPr bwMode="auto">
          <a:xfrm>
            <a:off x="9947275" y="5410200"/>
            <a:ext cx="46038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8" name="Line 86"/>
          <p:cNvSpPr>
            <a:spLocks noChangeShapeType="1"/>
          </p:cNvSpPr>
          <p:nvPr/>
        </p:nvSpPr>
        <p:spPr bwMode="auto">
          <a:xfrm flipV="1">
            <a:off x="10015538" y="5384800"/>
            <a:ext cx="4445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79" name="Line 87"/>
          <p:cNvSpPr>
            <a:spLocks noChangeShapeType="1"/>
          </p:cNvSpPr>
          <p:nvPr/>
        </p:nvSpPr>
        <p:spPr bwMode="auto">
          <a:xfrm>
            <a:off x="10082214" y="5410200"/>
            <a:ext cx="460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0" name="Line 88"/>
          <p:cNvSpPr>
            <a:spLocks noChangeShapeType="1"/>
          </p:cNvSpPr>
          <p:nvPr/>
        </p:nvSpPr>
        <p:spPr bwMode="auto">
          <a:xfrm>
            <a:off x="6753226" y="5473700"/>
            <a:ext cx="33639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1" name="Line 89"/>
          <p:cNvSpPr>
            <a:spLocks noChangeShapeType="1"/>
          </p:cNvSpPr>
          <p:nvPr/>
        </p:nvSpPr>
        <p:spPr bwMode="auto">
          <a:xfrm>
            <a:off x="6753226" y="5549900"/>
            <a:ext cx="33639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2" name="Line 90"/>
          <p:cNvSpPr>
            <a:spLocks noChangeShapeType="1"/>
          </p:cNvSpPr>
          <p:nvPr/>
        </p:nvSpPr>
        <p:spPr bwMode="auto">
          <a:xfrm>
            <a:off x="6778625" y="1087438"/>
            <a:ext cx="33655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3" name="Line 91"/>
          <p:cNvSpPr>
            <a:spLocks noChangeShapeType="1"/>
          </p:cNvSpPr>
          <p:nvPr/>
        </p:nvSpPr>
        <p:spPr bwMode="auto">
          <a:xfrm>
            <a:off x="6778625" y="1239838"/>
            <a:ext cx="33655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4" name="Line 92"/>
          <p:cNvSpPr>
            <a:spLocks noChangeShapeType="1"/>
          </p:cNvSpPr>
          <p:nvPr/>
        </p:nvSpPr>
        <p:spPr bwMode="auto">
          <a:xfrm>
            <a:off x="7739064" y="1163638"/>
            <a:ext cx="2395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5" name="Line 93"/>
          <p:cNvSpPr>
            <a:spLocks noChangeShapeType="1"/>
          </p:cNvSpPr>
          <p:nvPr/>
        </p:nvSpPr>
        <p:spPr bwMode="auto">
          <a:xfrm>
            <a:off x="6781801" y="1163638"/>
            <a:ext cx="798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6" name="Line 94"/>
          <p:cNvSpPr>
            <a:spLocks noChangeShapeType="1"/>
          </p:cNvSpPr>
          <p:nvPr/>
        </p:nvSpPr>
        <p:spPr bwMode="auto">
          <a:xfrm>
            <a:off x="7602539" y="1176338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7" name="Line 95"/>
          <p:cNvSpPr>
            <a:spLocks noChangeShapeType="1"/>
          </p:cNvSpPr>
          <p:nvPr/>
        </p:nvSpPr>
        <p:spPr bwMode="auto">
          <a:xfrm flipV="1">
            <a:off x="7670800" y="1150938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88" name="Rectangle 96"/>
          <p:cNvSpPr>
            <a:spLocks noChangeArrowheads="1"/>
          </p:cNvSpPr>
          <p:nvPr/>
        </p:nvSpPr>
        <p:spPr bwMode="auto">
          <a:xfrm>
            <a:off x="4495801" y="990601"/>
            <a:ext cx="1641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Unipolar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single episode</a:t>
            </a:r>
          </a:p>
        </p:txBody>
      </p:sp>
      <p:sp>
        <p:nvSpPr>
          <p:cNvPr id="33889" name="Line 97"/>
          <p:cNvSpPr>
            <a:spLocks noChangeShapeType="1"/>
          </p:cNvSpPr>
          <p:nvPr/>
        </p:nvSpPr>
        <p:spPr bwMode="auto">
          <a:xfrm>
            <a:off x="6694488" y="6172200"/>
            <a:ext cx="33639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0" name="Line 98"/>
          <p:cNvSpPr>
            <a:spLocks noChangeShapeType="1"/>
          </p:cNvSpPr>
          <p:nvPr/>
        </p:nvSpPr>
        <p:spPr bwMode="auto">
          <a:xfrm>
            <a:off x="6694488" y="6265863"/>
            <a:ext cx="33639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1" name="Line 99"/>
          <p:cNvSpPr>
            <a:spLocks noChangeShapeType="1"/>
          </p:cNvSpPr>
          <p:nvPr/>
        </p:nvSpPr>
        <p:spPr bwMode="auto">
          <a:xfrm>
            <a:off x="6705601" y="6096000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2" name="Line 100"/>
          <p:cNvSpPr>
            <a:spLocks noChangeShapeType="1"/>
          </p:cNvSpPr>
          <p:nvPr/>
        </p:nvSpPr>
        <p:spPr bwMode="auto">
          <a:xfrm>
            <a:off x="7043739" y="6108700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3" name="Line 101"/>
          <p:cNvSpPr>
            <a:spLocks noChangeShapeType="1"/>
          </p:cNvSpPr>
          <p:nvPr/>
        </p:nvSpPr>
        <p:spPr bwMode="auto">
          <a:xfrm flipV="1">
            <a:off x="7112000" y="6083300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4" name="Line 102"/>
          <p:cNvSpPr>
            <a:spLocks noChangeShapeType="1"/>
          </p:cNvSpPr>
          <p:nvPr/>
        </p:nvSpPr>
        <p:spPr bwMode="auto">
          <a:xfrm>
            <a:off x="9075738" y="6096000"/>
            <a:ext cx="315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5" name="Line 103"/>
          <p:cNvSpPr>
            <a:spLocks noChangeShapeType="1"/>
          </p:cNvSpPr>
          <p:nvPr/>
        </p:nvSpPr>
        <p:spPr bwMode="auto">
          <a:xfrm>
            <a:off x="9413875" y="6108700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6" name="Line 104"/>
          <p:cNvSpPr>
            <a:spLocks noChangeShapeType="1"/>
          </p:cNvSpPr>
          <p:nvPr/>
        </p:nvSpPr>
        <p:spPr bwMode="auto">
          <a:xfrm flipV="1">
            <a:off x="9482139" y="6083300"/>
            <a:ext cx="46037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7" name="Line 105"/>
          <p:cNvSpPr>
            <a:spLocks noChangeShapeType="1"/>
          </p:cNvSpPr>
          <p:nvPr/>
        </p:nvSpPr>
        <p:spPr bwMode="auto">
          <a:xfrm>
            <a:off x="8601075" y="6096000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8" name="Line 106"/>
          <p:cNvSpPr>
            <a:spLocks noChangeShapeType="1"/>
          </p:cNvSpPr>
          <p:nvPr/>
        </p:nvSpPr>
        <p:spPr bwMode="auto">
          <a:xfrm>
            <a:off x="8940800" y="6108700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9" name="Line 107"/>
          <p:cNvSpPr>
            <a:spLocks noChangeShapeType="1"/>
          </p:cNvSpPr>
          <p:nvPr/>
        </p:nvSpPr>
        <p:spPr bwMode="auto">
          <a:xfrm flipV="1">
            <a:off x="9007475" y="6083300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0" name="Line 108"/>
          <p:cNvSpPr>
            <a:spLocks noChangeShapeType="1"/>
          </p:cNvSpPr>
          <p:nvPr/>
        </p:nvSpPr>
        <p:spPr bwMode="auto">
          <a:xfrm>
            <a:off x="8128001" y="6096000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1" name="Line 109"/>
          <p:cNvSpPr>
            <a:spLocks noChangeShapeType="1"/>
          </p:cNvSpPr>
          <p:nvPr/>
        </p:nvSpPr>
        <p:spPr bwMode="auto">
          <a:xfrm>
            <a:off x="8466139" y="6108700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2" name="Line 110"/>
          <p:cNvSpPr>
            <a:spLocks noChangeShapeType="1"/>
          </p:cNvSpPr>
          <p:nvPr/>
        </p:nvSpPr>
        <p:spPr bwMode="auto">
          <a:xfrm flipV="1">
            <a:off x="8534400" y="6083300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3" name="Line 111"/>
          <p:cNvSpPr>
            <a:spLocks noChangeShapeType="1"/>
          </p:cNvSpPr>
          <p:nvPr/>
        </p:nvSpPr>
        <p:spPr bwMode="auto">
          <a:xfrm>
            <a:off x="7653338" y="6096000"/>
            <a:ext cx="315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4" name="Line 112"/>
          <p:cNvSpPr>
            <a:spLocks noChangeShapeType="1"/>
          </p:cNvSpPr>
          <p:nvPr/>
        </p:nvSpPr>
        <p:spPr bwMode="auto">
          <a:xfrm>
            <a:off x="7991475" y="6108700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5" name="Line 113"/>
          <p:cNvSpPr>
            <a:spLocks noChangeShapeType="1"/>
          </p:cNvSpPr>
          <p:nvPr/>
        </p:nvSpPr>
        <p:spPr bwMode="auto">
          <a:xfrm flipV="1">
            <a:off x="8059739" y="6083300"/>
            <a:ext cx="46037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6" name="Line 114"/>
          <p:cNvSpPr>
            <a:spLocks noChangeShapeType="1"/>
          </p:cNvSpPr>
          <p:nvPr/>
        </p:nvSpPr>
        <p:spPr bwMode="auto">
          <a:xfrm>
            <a:off x="7178675" y="6096000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7" name="Line 115"/>
          <p:cNvSpPr>
            <a:spLocks noChangeShapeType="1"/>
          </p:cNvSpPr>
          <p:nvPr/>
        </p:nvSpPr>
        <p:spPr bwMode="auto">
          <a:xfrm>
            <a:off x="7518400" y="6108700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8" name="Line 116"/>
          <p:cNvSpPr>
            <a:spLocks noChangeShapeType="1"/>
          </p:cNvSpPr>
          <p:nvPr/>
        </p:nvSpPr>
        <p:spPr bwMode="auto">
          <a:xfrm flipV="1">
            <a:off x="7585075" y="6083300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09" name="Line 117"/>
          <p:cNvSpPr>
            <a:spLocks noChangeShapeType="1"/>
          </p:cNvSpPr>
          <p:nvPr/>
        </p:nvSpPr>
        <p:spPr bwMode="auto">
          <a:xfrm>
            <a:off x="9550401" y="6096000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0" name="Line 118"/>
          <p:cNvSpPr>
            <a:spLocks noChangeShapeType="1"/>
          </p:cNvSpPr>
          <p:nvPr/>
        </p:nvSpPr>
        <p:spPr bwMode="auto">
          <a:xfrm>
            <a:off x="9888539" y="6108700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1" name="Line 119"/>
          <p:cNvSpPr>
            <a:spLocks noChangeShapeType="1"/>
          </p:cNvSpPr>
          <p:nvPr/>
        </p:nvSpPr>
        <p:spPr bwMode="auto">
          <a:xfrm flipV="1">
            <a:off x="9956800" y="6083300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2" name="Rectangle 120"/>
          <p:cNvSpPr>
            <a:spLocks noChangeArrowheads="1"/>
          </p:cNvSpPr>
          <p:nvPr/>
        </p:nvSpPr>
        <p:spPr bwMode="auto">
          <a:xfrm>
            <a:off x="4495801" y="5867401"/>
            <a:ext cx="1450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Unipolar-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Hyperthymic</a:t>
            </a:r>
          </a:p>
        </p:txBody>
      </p:sp>
      <p:sp>
        <p:nvSpPr>
          <p:cNvPr id="33913" name="Line 121"/>
          <p:cNvSpPr>
            <a:spLocks noChangeShapeType="1"/>
          </p:cNvSpPr>
          <p:nvPr/>
        </p:nvSpPr>
        <p:spPr bwMode="auto">
          <a:xfrm>
            <a:off x="6770688" y="2667000"/>
            <a:ext cx="33639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4" name="Line 122"/>
          <p:cNvSpPr>
            <a:spLocks noChangeShapeType="1"/>
          </p:cNvSpPr>
          <p:nvPr/>
        </p:nvSpPr>
        <p:spPr bwMode="auto">
          <a:xfrm>
            <a:off x="6770688" y="2819400"/>
            <a:ext cx="33639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5" name="Freeform 123"/>
          <p:cNvSpPr>
            <a:spLocks/>
          </p:cNvSpPr>
          <p:nvPr/>
        </p:nvSpPr>
        <p:spPr bwMode="auto">
          <a:xfrm>
            <a:off x="6780214" y="2886076"/>
            <a:ext cx="3286125" cy="206375"/>
          </a:xfrm>
          <a:custGeom>
            <a:avLst/>
            <a:gdLst>
              <a:gd name="T0" fmla="*/ 0 w 2070"/>
              <a:gd name="T1" fmla="*/ 0 h 130"/>
              <a:gd name="T2" fmla="*/ 98285300 w 2070"/>
              <a:gd name="T3" fmla="*/ 133567488 h 130"/>
              <a:gd name="T4" fmla="*/ 612397175 w 2070"/>
              <a:gd name="T5" fmla="*/ 118446550 h 130"/>
              <a:gd name="T6" fmla="*/ 879533738 w 2070"/>
              <a:gd name="T7" fmla="*/ 83164363 h 130"/>
              <a:gd name="T8" fmla="*/ 1096267175 w 2070"/>
              <a:gd name="T9" fmla="*/ 133567488 h 130"/>
              <a:gd name="T10" fmla="*/ 1144150938 w 2070"/>
              <a:gd name="T11" fmla="*/ 183970613 h 130"/>
              <a:gd name="T12" fmla="*/ 1194554063 w 2070"/>
              <a:gd name="T13" fmla="*/ 216733438 h 130"/>
              <a:gd name="T14" fmla="*/ 1277718425 w 2070"/>
              <a:gd name="T15" fmla="*/ 299897800 h 130"/>
              <a:gd name="T16" fmla="*/ 1527214688 w 2070"/>
              <a:gd name="T17" fmla="*/ 267136563 h 130"/>
              <a:gd name="T18" fmla="*/ 1711185300 w 2070"/>
              <a:gd name="T19" fmla="*/ 183970613 h 130"/>
              <a:gd name="T20" fmla="*/ 2041326563 w 2070"/>
              <a:gd name="T21" fmla="*/ 151209375 h 130"/>
              <a:gd name="T22" fmla="*/ 2147483647 w 2070"/>
              <a:gd name="T23" fmla="*/ 183970613 h 130"/>
              <a:gd name="T24" fmla="*/ 2147483647 w 2070"/>
              <a:gd name="T25" fmla="*/ 83164363 h 130"/>
              <a:gd name="T26" fmla="*/ 2147483647 w 2070"/>
              <a:gd name="T27" fmla="*/ 183970613 h 130"/>
              <a:gd name="T28" fmla="*/ 2147483647 w 2070"/>
              <a:gd name="T29" fmla="*/ 118446550 h 130"/>
              <a:gd name="T30" fmla="*/ 2147483647 w 2070"/>
              <a:gd name="T31" fmla="*/ 118446550 h 130"/>
              <a:gd name="T32" fmla="*/ 2147483647 w 2070"/>
              <a:gd name="T33" fmla="*/ 133567488 h 130"/>
              <a:gd name="T34" fmla="*/ 2147483647 w 2070"/>
              <a:gd name="T35" fmla="*/ 151209375 h 130"/>
              <a:gd name="T36" fmla="*/ 2147483647 w 2070"/>
              <a:gd name="T37" fmla="*/ 183970613 h 130"/>
              <a:gd name="T38" fmla="*/ 2147483647 w 2070"/>
              <a:gd name="T39" fmla="*/ 282257500 h 130"/>
              <a:gd name="T40" fmla="*/ 2147483647 w 2070"/>
              <a:gd name="T41" fmla="*/ 234373738 h 130"/>
              <a:gd name="T42" fmla="*/ 2147483647 w 2070"/>
              <a:gd name="T43" fmla="*/ 50403125 h 130"/>
              <a:gd name="T44" fmla="*/ 2147483647 w 2070"/>
              <a:gd name="T45" fmla="*/ 0 h 130"/>
              <a:gd name="T46" fmla="*/ 2147483647 w 2070"/>
              <a:gd name="T47" fmla="*/ 50403125 h 130"/>
              <a:gd name="T48" fmla="*/ 2147483647 w 2070"/>
              <a:gd name="T49" fmla="*/ 100806250 h 130"/>
              <a:gd name="T50" fmla="*/ 2147483647 w 2070"/>
              <a:gd name="T51" fmla="*/ 166330313 h 1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70"/>
              <a:gd name="T79" fmla="*/ 0 h 130"/>
              <a:gd name="T80" fmla="*/ 2070 w 2070"/>
              <a:gd name="T81" fmla="*/ 130 h 13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70" h="130">
                <a:moveTo>
                  <a:pt x="0" y="0"/>
                </a:moveTo>
                <a:cubicBezTo>
                  <a:pt x="8" y="27"/>
                  <a:pt x="15" y="38"/>
                  <a:pt x="39" y="53"/>
                </a:cubicBezTo>
                <a:cubicBezTo>
                  <a:pt x="86" y="126"/>
                  <a:pt x="179" y="67"/>
                  <a:pt x="243" y="47"/>
                </a:cubicBezTo>
                <a:cubicBezTo>
                  <a:pt x="276" y="14"/>
                  <a:pt x="297" y="29"/>
                  <a:pt x="349" y="33"/>
                </a:cubicBezTo>
                <a:cubicBezTo>
                  <a:pt x="404" y="52"/>
                  <a:pt x="375" y="45"/>
                  <a:pt x="435" y="53"/>
                </a:cubicBezTo>
                <a:cubicBezTo>
                  <a:pt x="441" y="60"/>
                  <a:pt x="447" y="67"/>
                  <a:pt x="454" y="73"/>
                </a:cubicBezTo>
                <a:cubicBezTo>
                  <a:pt x="460" y="78"/>
                  <a:pt x="468" y="80"/>
                  <a:pt x="474" y="86"/>
                </a:cubicBezTo>
                <a:cubicBezTo>
                  <a:pt x="518" y="130"/>
                  <a:pt x="454" y="84"/>
                  <a:pt x="507" y="119"/>
                </a:cubicBezTo>
                <a:cubicBezTo>
                  <a:pt x="510" y="119"/>
                  <a:pt x="585" y="115"/>
                  <a:pt x="606" y="106"/>
                </a:cubicBezTo>
                <a:cubicBezTo>
                  <a:pt x="633" y="95"/>
                  <a:pt x="649" y="80"/>
                  <a:pt x="679" y="73"/>
                </a:cubicBezTo>
                <a:cubicBezTo>
                  <a:pt x="726" y="41"/>
                  <a:pt x="738" y="55"/>
                  <a:pt x="810" y="60"/>
                </a:cubicBezTo>
                <a:cubicBezTo>
                  <a:pt x="850" y="97"/>
                  <a:pt x="912" y="76"/>
                  <a:pt x="962" y="73"/>
                </a:cubicBezTo>
                <a:cubicBezTo>
                  <a:pt x="1003" y="59"/>
                  <a:pt x="1045" y="44"/>
                  <a:pt x="1087" y="33"/>
                </a:cubicBezTo>
                <a:cubicBezTo>
                  <a:pt x="1122" y="45"/>
                  <a:pt x="1152" y="61"/>
                  <a:pt x="1186" y="73"/>
                </a:cubicBezTo>
                <a:cubicBezTo>
                  <a:pt x="1311" y="64"/>
                  <a:pt x="1246" y="69"/>
                  <a:pt x="1318" y="47"/>
                </a:cubicBezTo>
                <a:cubicBezTo>
                  <a:pt x="1341" y="22"/>
                  <a:pt x="1356" y="42"/>
                  <a:pt x="1384" y="47"/>
                </a:cubicBezTo>
                <a:cubicBezTo>
                  <a:pt x="1402" y="50"/>
                  <a:pt x="1419" y="51"/>
                  <a:pt x="1437" y="53"/>
                </a:cubicBezTo>
                <a:cubicBezTo>
                  <a:pt x="1450" y="55"/>
                  <a:pt x="1463" y="58"/>
                  <a:pt x="1476" y="60"/>
                </a:cubicBezTo>
                <a:cubicBezTo>
                  <a:pt x="1533" y="54"/>
                  <a:pt x="1554" y="50"/>
                  <a:pt x="1602" y="73"/>
                </a:cubicBezTo>
                <a:cubicBezTo>
                  <a:pt x="1656" y="127"/>
                  <a:pt x="1647" y="121"/>
                  <a:pt x="1727" y="112"/>
                </a:cubicBezTo>
                <a:cubicBezTo>
                  <a:pt x="1739" y="104"/>
                  <a:pt x="1755" y="102"/>
                  <a:pt x="1766" y="93"/>
                </a:cubicBezTo>
                <a:cubicBezTo>
                  <a:pt x="1789" y="75"/>
                  <a:pt x="1803" y="38"/>
                  <a:pt x="1826" y="20"/>
                </a:cubicBezTo>
                <a:cubicBezTo>
                  <a:pt x="1840" y="9"/>
                  <a:pt x="1883" y="3"/>
                  <a:pt x="1898" y="0"/>
                </a:cubicBezTo>
                <a:cubicBezTo>
                  <a:pt x="1925" y="7"/>
                  <a:pt x="1949" y="15"/>
                  <a:pt x="1977" y="20"/>
                </a:cubicBezTo>
                <a:cubicBezTo>
                  <a:pt x="2008" y="49"/>
                  <a:pt x="1972" y="19"/>
                  <a:pt x="2010" y="40"/>
                </a:cubicBezTo>
                <a:cubicBezTo>
                  <a:pt x="2063" y="70"/>
                  <a:pt x="2031" y="66"/>
                  <a:pt x="2070" y="6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6" name="Text Box 124"/>
          <p:cNvSpPr txBox="1">
            <a:spLocks noChangeArrowheads="1"/>
          </p:cNvSpPr>
          <p:nvPr/>
        </p:nvSpPr>
        <p:spPr bwMode="auto">
          <a:xfrm>
            <a:off x="4495801" y="2514601"/>
            <a:ext cx="1882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Dysthymia</a:t>
            </a:r>
          </a:p>
        </p:txBody>
      </p:sp>
      <p:sp>
        <p:nvSpPr>
          <p:cNvPr id="33917" name="Line 125"/>
          <p:cNvSpPr>
            <a:spLocks noChangeShapeType="1"/>
          </p:cNvSpPr>
          <p:nvPr/>
        </p:nvSpPr>
        <p:spPr bwMode="auto">
          <a:xfrm>
            <a:off x="6778625" y="1849438"/>
            <a:ext cx="33655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8" name="Line 126"/>
          <p:cNvSpPr>
            <a:spLocks noChangeShapeType="1"/>
          </p:cNvSpPr>
          <p:nvPr/>
        </p:nvSpPr>
        <p:spPr bwMode="auto">
          <a:xfrm>
            <a:off x="6778625" y="2001838"/>
            <a:ext cx="33655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19" name="Line 127"/>
          <p:cNvSpPr>
            <a:spLocks noChangeShapeType="1"/>
          </p:cNvSpPr>
          <p:nvPr/>
        </p:nvSpPr>
        <p:spPr bwMode="auto">
          <a:xfrm>
            <a:off x="6789738" y="1925638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0" name="Line 128"/>
          <p:cNvSpPr>
            <a:spLocks noChangeShapeType="1"/>
          </p:cNvSpPr>
          <p:nvPr/>
        </p:nvSpPr>
        <p:spPr bwMode="auto">
          <a:xfrm>
            <a:off x="7129463" y="1938338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1" name="Line 129"/>
          <p:cNvSpPr>
            <a:spLocks noChangeShapeType="1"/>
          </p:cNvSpPr>
          <p:nvPr/>
        </p:nvSpPr>
        <p:spPr bwMode="auto">
          <a:xfrm flipV="1">
            <a:off x="7196138" y="2133600"/>
            <a:ext cx="42862" cy="261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2" name="Line 130"/>
          <p:cNvSpPr>
            <a:spLocks noChangeShapeType="1"/>
          </p:cNvSpPr>
          <p:nvPr/>
        </p:nvSpPr>
        <p:spPr bwMode="auto">
          <a:xfrm>
            <a:off x="9161463" y="1925638"/>
            <a:ext cx="315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3" name="Line 131"/>
          <p:cNvSpPr>
            <a:spLocks noChangeShapeType="1"/>
          </p:cNvSpPr>
          <p:nvPr/>
        </p:nvSpPr>
        <p:spPr bwMode="auto">
          <a:xfrm>
            <a:off x="9499600" y="1938338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4" name="Line 132"/>
          <p:cNvSpPr>
            <a:spLocks noChangeShapeType="1"/>
          </p:cNvSpPr>
          <p:nvPr/>
        </p:nvSpPr>
        <p:spPr bwMode="auto">
          <a:xfrm flipV="1">
            <a:off x="9567863" y="1912938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5" name="Line 133"/>
          <p:cNvSpPr>
            <a:spLocks noChangeShapeType="1"/>
          </p:cNvSpPr>
          <p:nvPr/>
        </p:nvSpPr>
        <p:spPr bwMode="auto">
          <a:xfrm>
            <a:off x="9024939" y="1938338"/>
            <a:ext cx="46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6" name="Line 134"/>
          <p:cNvSpPr>
            <a:spLocks noChangeShapeType="1"/>
          </p:cNvSpPr>
          <p:nvPr/>
        </p:nvSpPr>
        <p:spPr bwMode="auto">
          <a:xfrm flipV="1">
            <a:off x="9093200" y="1912938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7" name="Line 135"/>
          <p:cNvSpPr>
            <a:spLocks noChangeShapeType="1"/>
          </p:cNvSpPr>
          <p:nvPr/>
        </p:nvSpPr>
        <p:spPr bwMode="auto">
          <a:xfrm>
            <a:off x="8551863" y="1938338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8" name="Line 136"/>
          <p:cNvSpPr>
            <a:spLocks noChangeShapeType="1"/>
          </p:cNvSpPr>
          <p:nvPr/>
        </p:nvSpPr>
        <p:spPr bwMode="auto">
          <a:xfrm flipH="1" flipV="1">
            <a:off x="8610600" y="2133600"/>
            <a:ext cx="7938" cy="261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29" name="Line 137"/>
          <p:cNvSpPr>
            <a:spLocks noChangeShapeType="1"/>
          </p:cNvSpPr>
          <p:nvPr/>
        </p:nvSpPr>
        <p:spPr bwMode="auto">
          <a:xfrm>
            <a:off x="7739063" y="1925638"/>
            <a:ext cx="315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0" name="Line 138"/>
          <p:cNvSpPr>
            <a:spLocks noChangeShapeType="1"/>
          </p:cNvSpPr>
          <p:nvPr/>
        </p:nvSpPr>
        <p:spPr bwMode="auto">
          <a:xfrm>
            <a:off x="8077200" y="1938338"/>
            <a:ext cx="460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1" name="Line 139"/>
          <p:cNvSpPr>
            <a:spLocks noChangeShapeType="1"/>
          </p:cNvSpPr>
          <p:nvPr/>
        </p:nvSpPr>
        <p:spPr bwMode="auto">
          <a:xfrm flipV="1">
            <a:off x="8145463" y="1912938"/>
            <a:ext cx="444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2" name="Line 140"/>
          <p:cNvSpPr>
            <a:spLocks noChangeShapeType="1"/>
          </p:cNvSpPr>
          <p:nvPr/>
        </p:nvSpPr>
        <p:spPr bwMode="auto">
          <a:xfrm>
            <a:off x="7620001" y="2209800"/>
            <a:ext cx="28575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3" name="Line 141"/>
          <p:cNvSpPr>
            <a:spLocks noChangeShapeType="1"/>
          </p:cNvSpPr>
          <p:nvPr/>
        </p:nvSpPr>
        <p:spPr bwMode="auto">
          <a:xfrm flipV="1">
            <a:off x="7670800" y="1912938"/>
            <a:ext cx="4603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4" name="Line 142"/>
          <p:cNvSpPr>
            <a:spLocks noChangeShapeType="1"/>
          </p:cNvSpPr>
          <p:nvPr/>
        </p:nvSpPr>
        <p:spPr bwMode="auto">
          <a:xfrm>
            <a:off x="9974263" y="1938338"/>
            <a:ext cx="4445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5" name="Line 143"/>
          <p:cNvSpPr>
            <a:spLocks noChangeShapeType="1"/>
          </p:cNvSpPr>
          <p:nvPr/>
        </p:nvSpPr>
        <p:spPr bwMode="auto">
          <a:xfrm flipV="1">
            <a:off x="10040939" y="1912938"/>
            <a:ext cx="46037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36" name="Rectangle 144"/>
          <p:cNvSpPr>
            <a:spLocks noChangeArrowheads="1"/>
          </p:cNvSpPr>
          <p:nvPr/>
        </p:nvSpPr>
        <p:spPr bwMode="auto">
          <a:xfrm>
            <a:off x="4495801" y="1752601"/>
            <a:ext cx="1095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Unipolar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recurrent</a:t>
            </a:r>
          </a:p>
        </p:txBody>
      </p:sp>
      <p:sp>
        <p:nvSpPr>
          <p:cNvPr id="33937" name="Freeform 145"/>
          <p:cNvSpPr>
            <a:spLocks/>
          </p:cNvSpPr>
          <p:nvPr/>
        </p:nvSpPr>
        <p:spPr bwMode="auto">
          <a:xfrm>
            <a:off x="7239001" y="2041526"/>
            <a:ext cx="390525" cy="168275"/>
          </a:xfrm>
          <a:custGeom>
            <a:avLst/>
            <a:gdLst>
              <a:gd name="T0" fmla="*/ 0 w 257"/>
              <a:gd name="T1" fmla="*/ 153739583 h 95"/>
              <a:gd name="T2" fmla="*/ 126996603 w 257"/>
              <a:gd name="T3" fmla="*/ 75302177 h 95"/>
              <a:gd name="T4" fmla="*/ 240139445 w 257"/>
              <a:gd name="T5" fmla="*/ 56476633 h 95"/>
              <a:gd name="T6" fmla="*/ 323265046 w 257"/>
              <a:gd name="T7" fmla="*/ 191390671 h 95"/>
              <a:gd name="T8" fmla="*/ 494134170 w 257"/>
              <a:gd name="T9" fmla="*/ 131777038 h 95"/>
              <a:gd name="T10" fmla="*/ 549550731 w 257"/>
              <a:gd name="T11" fmla="*/ 229041759 h 95"/>
              <a:gd name="T12" fmla="*/ 593423251 w 257"/>
              <a:gd name="T13" fmla="*/ 28551839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7"/>
              <a:gd name="T22" fmla="*/ 0 h 95"/>
              <a:gd name="T23" fmla="*/ 257 w 257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7" h="95">
                <a:moveTo>
                  <a:pt x="0" y="49"/>
                </a:moveTo>
                <a:cubicBezTo>
                  <a:pt x="20" y="41"/>
                  <a:pt x="35" y="30"/>
                  <a:pt x="55" y="24"/>
                </a:cubicBezTo>
                <a:cubicBezTo>
                  <a:pt x="76" y="10"/>
                  <a:pt x="84" y="0"/>
                  <a:pt x="104" y="18"/>
                </a:cubicBezTo>
                <a:cubicBezTo>
                  <a:pt x="112" y="41"/>
                  <a:pt x="120" y="47"/>
                  <a:pt x="140" y="61"/>
                </a:cubicBezTo>
                <a:cubicBezTo>
                  <a:pt x="168" y="57"/>
                  <a:pt x="188" y="52"/>
                  <a:pt x="214" y="42"/>
                </a:cubicBezTo>
                <a:cubicBezTo>
                  <a:pt x="229" y="89"/>
                  <a:pt x="207" y="35"/>
                  <a:pt x="238" y="73"/>
                </a:cubicBezTo>
                <a:cubicBezTo>
                  <a:pt x="256" y="95"/>
                  <a:pt x="231" y="91"/>
                  <a:pt x="257" y="91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8" name="Freeform 146"/>
          <p:cNvSpPr>
            <a:spLocks/>
          </p:cNvSpPr>
          <p:nvPr/>
        </p:nvSpPr>
        <p:spPr bwMode="auto">
          <a:xfrm>
            <a:off x="8202614" y="1892301"/>
            <a:ext cx="352425" cy="314325"/>
          </a:xfrm>
          <a:custGeom>
            <a:avLst/>
            <a:gdLst>
              <a:gd name="T0" fmla="*/ 0 w 222"/>
              <a:gd name="T1" fmla="*/ 50403125 h 198"/>
              <a:gd name="T2" fmla="*/ 78124050 w 222"/>
              <a:gd name="T3" fmla="*/ 65524063 h 198"/>
              <a:gd name="T4" fmla="*/ 138609388 w 222"/>
              <a:gd name="T5" fmla="*/ 204133450 h 198"/>
              <a:gd name="T6" fmla="*/ 216733438 w 222"/>
              <a:gd name="T7" fmla="*/ 327620313 h 198"/>
              <a:gd name="T8" fmla="*/ 292338125 w 222"/>
              <a:gd name="T9" fmla="*/ 498990938 h 198"/>
              <a:gd name="T10" fmla="*/ 385584700 w 222"/>
              <a:gd name="T11" fmla="*/ 451108763 h 198"/>
              <a:gd name="T12" fmla="*/ 446068450 w 222"/>
              <a:gd name="T13" fmla="*/ 360383138 h 198"/>
              <a:gd name="T14" fmla="*/ 509071563 w 222"/>
              <a:gd name="T15" fmla="*/ 143648113 h 198"/>
              <a:gd name="T16" fmla="*/ 554434375 w 222"/>
              <a:gd name="T17" fmla="*/ 95765938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2"/>
              <a:gd name="T28" fmla="*/ 0 h 198"/>
              <a:gd name="T29" fmla="*/ 222 w 222"/>
              <a:gd name="T30" fmla="*/ 198 h 1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2" h="198">
                <a:moveTo>
                  <a:pt x="0" y="20"/>
                </a:moveTo>
                <a:cubicBezTo>
                  <a:pt x="10" y="22"/>
                  <a:pt x="22" y="21"/>
                  <a:pt x="31" y="26"/>
                </a:cubicBezTo>
                <a:cubicBezTo>
                  <a:pt x="42" y="32"/>
                  <a:pt x="54" y="77"/>
                  <a:pt x="55" y="81"/>
                </a:cubicBezTo>
                <a:cubicBezTo>
                  <a:pt x="62" y="102"/>
                  <a:pt x="69" y="114"/>
                  <a:pt x="86" y="130"/>
                </a:cubicBezTo>
                <a:cubicBezTo>
                  <a:pt x="97" y="165"/>
                  <a:pt x="108" y="156"/>
                  <a:pt x="116" y="198"/>
                </a:cubicBezTo>
                <a:cubicBezTo>
                  <a:pt x="131" y="194"/>
                  <a:pt x="146" y="196"/>
                  <a:pt x="153" y="179"/>
                </a:cubicBezTo>
                <a:cubicBezTo>
                  <a:pt x="169" y="140"/>
                  <a:pt x="144" y="154"/>
                  <a:pt x="177" y="143"/>
                </a:cubicBezTo>
                <a:cubicBezTo>
                  <a:pt x="213" y="107"/>
                  <a:pt x="166" y="159"/>
                  <a:pt x="202" y="57"/>
                </a:cubicBezTo>
                <a:cubicBezTo>
                  <a:pt x="222" y="0"/>
                  <a:pt x="220" y="66"/>
                  <a:pt x="220" y="38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9" name="Freeform 147"/>
          <p:cNvSpPr>
            <a:spLocks/>
          </p:cNvSpPr>
          <p:nvPr/>
        </p:nvSpPr>
        <p:spPr bwMode="auto">
          <a:xfrm>
            <a:off x="8610601" y="1949450"/>
            <a:ext cx="454025" cy="260350"/>
          </a:xfrm>
          <a:custGeom>
            <a:avLst/>
            <a:gdLst>
              <a:gd name="T0" fmla="*/ 0 w 261"/>
              <a:gd name="T1" fmla="*/ 245978994 h 166"/>
              <a:gd name="T2" fmla="*/ 202745647 w 261"/>
              <a:gd name="T3" fmla="*/ 186943847 h 166"/>
              <a:gd name="T4" fmla="*/ 314710647 w 261"/>
              <a:gd name="T5" fmla="*/ 398487632 h 166"/>
              <a:gd name="T6" fmla="*/ 444831429 w 261"/>
              <a:gd name="T7" fmla="*/ 277956561 h 166"/>
              <a:gd name="T8" fmla="*/ 611265513 w 261"/>
              <a:gd name="T9" fmla="*/ 231220599 h 166"/>
              <a:gd name="T10" fmla="*/ 683890377 w 261"/>
              <a:gd name="T11" fmla="*/ 110691096 h 166"/>
              <a:gd name="T12" fmla="*/ 702047898 w 261"/>
              <a:gd name="T13" fmla="*/ 66414344 h 166"/>
              <a:gd name="T14" fmla="*/ 759542076 w 261"/>
              <a:gd name="T15" fmla="*/ 51655949 h 166"/>
              <a:gd name="T16" fmla="*/ 720203680 w 261"/>
              <a:gd name="T17" fmla="*/ 4919988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166"/>
              <a:gd name="T29" fmla="*/ 261 w 261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166">
                <a:moveTo>
                  <a:pt x="0" y="100"/>
                </a:moveTo>
                <a:cubicBezTo>
                  <a:pt x="27" y="95"/>
                  <a:pt x="44" y="91"/>
                  <a:pt x="67" y="76"/>
                </a:cubicBezTo>
                <a:cubicBezTo>
                  <a:pt x="84" y="102"/>
                  <a:pt x="91" y="133"/>
                  <a:pt x="104" y="162"/>
                </a:cubicBezTo>
                <a:cubicBezTo>
                  <a:pt x="149" y="153"/>
                  <a:pt x="131" y="166"/>
                  <a:pt x="147" y="113"/>
                </a:cubicBezTo>
                <a:cubicBezTo>
                  <a:pt x="147" y="113"/>
                  <a:pt x="198" y="95"/>
                  <a:pt x="202" y="94"/>
                </a:cubicBezTo>
                <a:cubicBezTo>
                  <a:pt x="216" y="52"/>
                  <a:pt x="205" y="67"/>
                  <a:pt x="226" y="45"/>
                </a:cubicBezTo>
                <a:cubicBezTo>
                  <a:pt x="228" y="39"/>
                  <a:pt x="227" y="31"/>
                  <a:pt x="232" y="27"/>
                </a:cubicBezTo>
                <a:cubicBezTo>
                  <a:pt x="237" y="22"/>
                  <a:pt x="248" y="27"/>
                  <a:pt x="251" y="21"/>
                </a:cubicBezTo>
                <a:cubicBezTo>
                  <a:pt x="261" y="0"/>
                  <a:pt x="246" y="2"/>
                  <a:pt x="238" y="2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0" name="Freeform 148"/>
          <p:cNvSpPr>
            <a:spLocks/>
          </p:cNvSpPr>
          <p:nvPr/>
        </p:nvSpPr>
        <p:spPr bwMode="auto">
          <a:xfrm>
            <a:off x="9621838" y="1914525"/>
            <a:ext cx="385762" cy="330200"/>
          </a:xfrm>
          <a:custGeom>
            <a:avLst/>
            <a:gdLst>
              <a:gd name="T0" fmla="*/ 0 w 243"/>
              <a:gd name="T1" fmla="*/ 0 h 208"/>
              <a:gd name="T2" fmla="*/ 30241836 w 243"/>
              <a:gd name="T3" fmla="*/ 45362813 h 208"/>
              <a:gd name="T4" fmla="*/ 60483672 w 243"/>
              <a:gd name="T5" fmla="*/ 78124050 h 208"/>
              <a:gd name="T6" fmla="*/ 123486702 w 243"/>
              <a:gd name="T7" fmla="*/ 168851263 h 208"/>
              <a:gd name="T8" fmla="*/ 262095910 w 243"/>
              <a:gd name="T9" fmla="*/ 524192500 h 208"/>
              <a:gd name="T10" fmla="*/ 355340777 w 243"/>
              <a:gd name="T11" fmla="*/ 340221888 h 208"/>
              <a:gd name="T12" fmla="*/ 446066284 w 243"/>
              <a:gd name="T13" fmla="*/ 355342825 h 208"/>
              <a:gd name="T14" fmla="*/ 509070903 w 243"/>
              <a:gd name="T15" fmla="*/ 262096250 h 208"/>
              <a:gd name="T16" fmla="*/ 554433656 w 243"/>
              <a:gd name="T17" fmla="*/ 231854375 h 208"/>
              <a:gd name="T18" fmla="*/ 539312738 w 243"/>
              <a:gd name="T19" fmla="*/ 60483750 h 2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208"/>
              <a:gd name="T32" fmla="*/ 243 w 243"/>
              <a:gd name="T33" fmla="*/ 208 h 2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208">
                <a:moveTo>
                  <a:pt x="0" y="0"/>
                </a:moveTo>
                <a:cubicBezTo>
                  <a:pt x="4" y="6"/>
                  <a:pt x="8" y="12"/>
                  <a:pt x="12" y="18"/>
                </a:cubicBezTo>
                <a:cubicBezTo>
                  <a:pt x="16" y="23"/>
                  <a:pt x="20" y="26"/>
                  <a:pt x="24" y="31"/>
                </a:cubicBezTo>
                <a:cubicBezTo>
                  <a:pt x="33" y="43"/>
                  <a:pt x="49" y="67"/>
                  <a:pt x="49" y="67"/>
                </a:cubicBezTo>
                <a:cubicBezTo>
                  <a:pt x="54" y="136"/>
                  <a:pt x="48" y="171"/>
                  <a:pt x="104" y="208"/>
                </a:cubicBezTo>
                <a:cubicBezTo>
                  <a:pt x="112" y="184"/>
                  <a:pt x="123" y="152"/>
                  <a:pt x="141" y="135"/>
                </a:cubicBezTo>
                <a:cubicBezTo>
                  <a:pt x="153" y="137"/>
                  <a:pt x="165" y="144"/>
                  <a:pt x="177" y="141"/>
                </a:cubicBezTo>
                <a:cubicBezTo>
                  <a:pt x="204" y="135"/>
                  <a:pt x="190" y="118"/>
                  <a:pt x="202" y="104"/>
                </a:cubicBezTo>
                <a:cubicBezTo>
                  <a:pt x="207" y="98"/>
                  <a:pt x="214" y="96"/>
                  <a:pt x="220" y="92"/>
                </a:cubicBezTo>
                <a:cubicBezTo>
                  <a:pt x="225" y="75"/>
                  <a:pt x="243" y="24"/>
                  <a:pt x="214" y="24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1" name="Text Box 149"/>
          <p:cNvSpPr txBox="1">
            <a:spLocks noChangeArrowheads="1"/>
          </p:cNvSpPr>
          <p:nvPr/>
        </p:nvSpPr>
        <p:spPr bwMode="auto">
          <a:xfrm>
            <a:off x="2193926" y="1868489"/>
            <a:ext cx="150047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‘Unipolar’</a:t>
            </a:r>
            <a:endParaRPr lang="en-US" sz="2400">
              <a:latin typeface="Times New Roman" charset="0"/>
            </a:endParaRPr>
          </a:p>
        </p:txBody>
      </p:sp>
      <p:sp>
        <p:nvSpPr>
          <p:cNvPr id="33942" name="Text Box 150"/>
          <p:cNvSpPr txBox="1">
            <a:spLocks noChangeArrowheads="1"/>
          </p:cNvSpPr>
          <p:nvPr/>
        </p:nvSpPr>
        <p:spPr bwMode="auto">
          <a:xfrm>
            <a:off x="2209800" y="4648201"/>
            <a:ext cx="13065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‘Bipolar’</a:t>
            </a:r>
            <a:endParaRPr lang="en-US" sz="2400">
              <a:latin typeface="Times New Roman" charset="0"/>
            </a:endParaRPr>
          </a:p>
        </p:txBody>
      </p:sp>
      <p:sp>
        <p:nvSpPr>
          <p:cNvPr id="33943" name="AutoShape 151"/>
          <p:cNvSpPr>
            <a:spLocks/>
          </p:cNvSpPr>
          <p:nvPr/>
        </p:nvSpPr>
        <p:spPr bwMode="auto">
          <a:xfrm>
            <a:off x="3810000" y="3352800"/>
            <a:ext cx="609600" cy="3200400"/>
          </a:xfrm>
          <a:prstGeom prst="leftBrace">
            <a:avLst>
              <a:gd name="adj1" fmla="val 43750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4" name="AutoShape 152"/>
          <p:cNvSpPr>
            <a:spLocks/>
          </p:cNvSpPr>
          <p:nvPr/>
        </p:nvSpPr>
        <p:spPr bwMode="auto">
          <a:xfrm>
            <a:off x="3810000" y="914400"/>
            <a:ext cx="609600" cy="2057400"/>
          </a:xfrm>
          <a:prstGeom prst="leftBrace">
            <a:avLst>
              <a:gd name="adj1" fmla="val 28125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en-GB"/>
              <a:t>Bipolar affective disorder in ICD-10</a:t>
            </a:r>
          </a:p>
        </p:txBody>
      </p:sp>
      <p:sp>
        <p:nvSpPr>
          <p:cNvPr id="35850" name="Freeform: Shape 3584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85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sz="2000"/>
          </a:p>
          <a:p>
            <a:pPr>
              <a:buFontTx/>
              <a:buNone/>
            </a:pPr>
            <a:r>
              <a:rPr lang="en-GB" sz="2000"/>
              <a:t>Bipolar affective disorder:</a:t>
            </a:r>
          </a:p>
          <a:p>
            <a:pPr lvl="1"/>
            <a:r>
              <a:rPr lang="en-GB" sz="2000"/>
              <a:t>current episode hypomanic</a:t>
            </a:r>
          </a:p>
          <a:p>
            <a:pPr lvl="1"/>
            <a:r>
              <a:rPr lang="en-GB" sz="2000"/>
              <a:t>current episode manic +/- psychotic symptoms</a:t>
            </a:r>
          </a:p>
          <a:p>
            <a:pPr lvl="1"/>
            <a:r>
              <a:rPr lang="en-GB" sz="2000"/>
              <a:t>current episode mild/moderate/severe depression (+/- psychotic symptoms)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100">
                <a:ea typeface="+mj-ea"/>
              </a:rPr>
              <a:t>Bipolar episode with psychotic symptoms</a:t>
            </a:r>
          </a:p>
        </p:txBody>
      </p:sp>
      <p:sp>
        <p:nvSpPr>
          <p:cNvPr id="37898" name="Freeform: Shape 37897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900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r>
              <a:rPr lang="en-US" sz="2000"/>
              <a:t>Sometimes wrongly diagnosed as having schizophrenia</a:t>
            </a:r>
          </a:p>
          <a:p>
            <a:r>
              <a:rPr lang="en-US" sz="2000"/>
              <a:t>Hallucinations and/or delusions </a:t>
            </a:r>
          </a:p>
          <a:p>
            <a:r>
              <a:rPr lang="en-US" sz="2000"/>
              <a:t>Usually mood congruent – grandiose or depressive (e.g. pathological guilt)</a:t>
            </a:r>
          </a:p>
          <a:p>
            <a:r>
              <a:rPr lang="en-US" sz="2000"/>
              <a:t>Persecutory delusions common</a:t>
            </a:r>
          </a:p>
          <a:p>
            <a:r>
              <a:rPr lang="en-US" sz="2000"/>
              <a:t>Formal thought disorder can occur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5" name="Rectangle 3994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/>
              <a:t>What causes bipolar disorder?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1700"/>
              <a:t>Strongly </a:t>
            </a:r>
            <a:r>
              <a:rPr lang="en-GB" sz="1700" b="1" u="sng"/>
              <a:t>genetic component</a:t>
            </a:r>
          </a:p>
          <a:p>
            <a:pPr lvl="2"/>
            <a:r>
              <a:rPr lang="en-GB" sz="1700"/>
              <a:t>Heritability estimates approach 0.9</a:t>
            </a:r>
          </a:p>
          <a:p>
            <a:pPr lvl="2"/>
            <a:r>
              <a:rPr lang="en-GB" sz="1700"/>
              <a:t>Concordance in MZ twins of 50-70%</a:t>
            </a:r>
          </a:p>
          <a:p>
            <a:pPr lvl="2"/>
            <a:r>
              <a:rPr lang="en-GB" sz="1700"/>
              <a:t>Early-onset bipolar disorder may be even more genetic</a:t>
            </a:r>
          </a:p>
          <a:p>
            <a:pPr lvl="2"/>
            <a:r>
              <a:rPr lang="en-GB" sz="1700"/>
              <a:t>Multiple genes confer risk (polygenic model)</a:t>
            </a:r>
          </a:p>
          <a:p>
            <a:r>
              <a:rPr lang="en-GB" sz="1700"/>
              <a:t>Environmental factors also important:</a:t>
            </a:r>
          </a:p>
          <a:p>
            <a:pPr lvl="2"/>
            <a:r>
              <a:rPr lang="en-GB" sz="1700"/>
              <a:t>Early adversity or abuse, recent life events, drugs and alcohol, sleep deprivation.</a:t>
            </a:r>
          </a:p>
        </p:txBody>
      </p:sp>
      <p:pic>
        <p:nvPicPr>
          <p:cNvPr id="39940" name="Picture 11" descr="http://www.independent.co.uk/multimedia/archive/00029/brainALAMY_29599t.jpg"/>
          <p:cNvPicPr>
            <a:picLocks noChangeAspect="1" noChangeArrowheads="1"/>
          </p:cNvPicPr>
          <p:nvPr/>
        </p:nvPicPr>
        <p:blipFill>
          <a:blip r:embed="rId3" cstate="print"/>
          <a:srcRect r="2" b="311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ow common is it?"/>
          <p:cNvSpPr txBox="1"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common is it?</a:t>
            </a:r>
          </a:p>
        </p:txBody>
      </p:sp>
      <p:sp>
        <p:nvSpPr>
          <p:cNvPr id="123" name="12 month prevalence in the US: 1.5%…"/>
          <p:cNvSpPr txBox="1"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12 month prevalence in the US: 1.5%</a:t>
            </a:r>
          </a:p>
          <a:p>
            <a:r>
              <a:rPr lang="en-US" sz="2400"/>
              <a:t>Lifetime prevalence in the US: 2.1%</a:t>
            </a:r>
          </a:p>
          <a:p>
            <a:r>
              <a:rPr lang="en-US" sz="2400"/>
              <a:t>Cross-sectional prevalence in primary care: 1.9%</a:t>
            </a:r>
          </a:p>
        </p:txBody>
      </p:sp>
      <p:sp>
        <p:nvSpPr>
          <p:cNvPr id="124" name="Merikangas, 2007; Stubbs, 2016"/>
          <p:cNvSpPr txBox="1"/>
          <p:nvPr/>
        </p:nvSpPr>
        <p:spPr>
          <a:xfrm>
            <a:off x="4890010" y="6460518"/>
            <a:ext cx="22992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pPr>
              <a:spcAft>
                <a:spcPts val="600"/>
              </a:spcAft>
            </a:pPr>
            <a:r>
              <a:rPr sz="1266" err="1"/>
              <a:t>Merikangas</a:t>
            </a:r>
            <a:r>
              <a:rPr sz="1266"/>
              <a:t>, 2007; Stubbs, 2016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>
                <a:ea typeface="+mj-ea"/>
              </a:rPr>
              <a:t>What diseases co-exist with bipolar?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r>
              <a:rPr lang="en-US" sz="1300"/>
              <a:t>Substance abuse - alcohol or drugs. </a:t>
            </a:r>
          </a:p>
          <a:p>
            <a:pPr lvl="1"/>
            <a:r>
              <a:rPr lang="en-US" sz="1300"/>
              <a:t>Self medication</a:t>
            </a:r>
          </a:p>
          <a:p>
            <a:pPr lvl="1"/>
            <a:r>
              <a:rPr lang="en-US" sz="1300"/>
              <a:t>During mania (reckless/impulsive)</a:t>
            </a:r>
          </a:p>
          <a:p>
            <a:pPr lvl="1"/>
            <a:r>
              <a:rPr lang="en-US" sz="1300"/>
              <a:t>Substances can trigger illness/increase treatment resistance</a:t>
            </a:r>
          </a:p>
          <a:p>
            <a:r>
              <a:rPr lang="en-US" sz="1300"/>
              <a:t>Anxiety disorders, inc (PTSD) and social phobia</a:t>
            </a:r>
          </a:p>
          <a:p>
            <a:r>
              <a:rPr lang="en-US" sz="1300"/>
              <a:t>Attention deficit hyperactivity disorder (ADHD), which has some symptoms that overlap</a:t>
            </a:r>
          </a:p>
          <a:p>
            <a:r>
              <a:rPr lang="en-US" sz="1300"/>
              <a:t>Thyroid disease, migraine headaches, heart disease, diabetes, obesity, and other physical illnesses.</a:t>
            </a:r>
            <a:r>
              <a:rPr lang="en-US" sz="1300" baseline="30000"/>
              <a:t>10, 11</a:t>
            </a:r>
            <a:r>
              <a:rPr lang="en-US" sz="1300"/>
              <a:t> </a:t>
            </a:r>
          </a:p>
          <a:p>
            <a:pPr lvl="1"/>
            <a:r>
              <a:rPr lang="en-US" sz="1300"/>
              <a:t>These illnesses may cause symptoms of mania or depression.</a:t>
            </a:r>
          </a:p>
          <a:p>
            <a:pPr lvl="1"/>
            <a:r>
              <a:rPr lang="en-US" sz="1300"/>
              <a:t>They may also result from treatment for bipolar disorder.</a:t>
            </a:r>
          </a:p>
          <a:p>
            <a:pPr lvl="1"/>
            <a:r>
              <a:rPr lang="en-US" sz="1300"/>
              <a:t>Hypothyroidism increases risk of bipolar disorder</a:t>
            </a:r>
          </a:p>
          <a:p>
            <a:endParaRPr lang="en-US"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F8AF3B5-4CB4-E4AC-4877-C06B6C06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Treatment Goals and Targets in Bipolar Disorder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E723ABD3-FF43-CF9D-E599-71C5F3AD38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b="1" dirty="0">
                <a:cs typeface="ＭＳ Ｐゴシック" charset="0"/>
              </a:rPr>
              <a:t>Goals: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Reduction in number and severity of episodes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Improved inter-episode functioning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Restoration of normal sleep patterns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Suicide prevention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b="1" dirty="0">
                <a:cs typeface="ＭＳ Ｐゴシック" charset="0"/>
              </a:rPr>
              <a:t>Targets: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Acute mania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Acute depression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>
                <a:cs typeface="ＭＳ Ｐゴシック" charset="0"/>
              </a:rPr>
              <a:t>Maintenance phase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6" name="Rectangle 48135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Management of mania</a:t>
            </a:r>
          </a:p>
        </p:txBody>
      </p:sp>
      <p:sp>
        <p:nvSpPr>
          <p:cNvPr id="48138" name="Freeform: Shape 48137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140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41207" y="2752316"/>
            <a:ext cx="8309586" cy="275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Admission to hospital often necessary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Sectioning under the Mental Health Act is common (poor insight)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Acute Treatment</a:t>
            </a:r>
            <a:r>
              <a:rPr lang="en-US" sz="1400" dirty="0"/>
              <a:t>: 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Antipsychotic drugs (part. mixed states)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Lithium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Benzodiazepines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	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Prophylactic treatment: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Mood </a:t>
            </a:r>
            <a:r>
              <a:rPr lang="en-US" sz="1400" dirty="0" err="1"/>
              <a:t>stabilisers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15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515" name="Group 21514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1516" name="Rectangle 21515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17" name="Rectangle 2151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519" name="Freeform: Shape 21518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521" name="Rectangle 215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AF62766B-63A6-D6F5-B4BD-266CF0EC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CA" altLang="en-US" sz="4000" b="1"/>
              <a:t>Treatment Options for Bipolar Disorder</a:t>
            </a:r>
          </a:p>
        </p:txBody>
      </p:sp>
      <p:graphicFrame>
        <p:nvGraphicFramePr>
          <p:cNvPr id="21509" name="Content Placeholder 2">
            <a:extLst>
              <a:ext uri="{FF2B5EF4-FFF2-40B4-BE49-F238E27FC236}">
                <a16:creationId xmlns:a16="http://schemas.microsoft.com/office/drawing/2014/main" id="{A5A8F4AB-6021-3053-EBA2-11BA62711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3126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9" name="Rectangle 4608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091" name="Freeform: Shape 4609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093" name="Freeform: Shape 4609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What is an effective ‘mood stabiliser’?</a:t>
            </a:r>
          </a:p>
        </p:txBody>
      </p:sp>
      <p:sp>
        <p:nvSpPr>
          <p:cNvPr id="46095" name="Rectangle 4609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6085" name="Rectangle 3">
            <a:extLst>
              <a:ext uri="{FF2B5EF4-FFF2-40B4-BE49-F238E27FC236}">
                <a16:creationId xmlns:a16="http://schemas.microsoft.com/office/drawing/2014/main" id="{4BF31EB8-26F2-E469-897A-3CB87A5E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1775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2"/>
                </a:solidFill>
              </a:rPr>
              <a:t>Management of bipolar depression</a:t>
            </a:r>
          </a:p>
        </p:txBody>
      </p:sp>
      <p:graphicFrame>
        <p:nvGraphicFramePr>
          <p:cNvPr id="50182" name="Rectangle 3">
            <a:extLst>
              <a:ext uri="{FF2B5EF4-FFF2-40B4-BE49-F238E27FC236}">
                <a16:creationId xmlns:a16="http://schemas.microsoft.com/office/drawing/2014/main" id="{8672AD53-29B9-B495-900D-30B94A86D7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5223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2235" name="Group 52234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52236" name="Rectangle 52235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37" name="Rectangle 5223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239" name="Freeform: Shape 52238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2241" name="Rectangle 5224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GB" sz="1900"/>
              <a:t>Preventing relapse</a:t>
            </a:r>
            <a:br>
              <a:rPr lang="en-GB" sz="1900"/>
            </a:br>
            <a:r>
              <a:rPr lang="en-GB" sz="1900"/>
              <a:t>(“prophylaxis” of depression and mania)</a:t>
            </a:r>
          </a:p>
        </p:txBody>
      </p:sp>
      <p:graphicFrame>
        <p:nvGraphicFramePr>
          <p:cNvPr id="52229" name="Rectangle 3">
            <a:extLst>
              <a:ext uri="{FF2B5EF4-FFF2-40B4-BE49-F238E27FC236}">
                <a16:creationId xmlns:a16="http://schemas.microsoft.com/office/drawing/2014/main" id="{11F53A37-D5D3-A9C5-DC6F-F3A073FA3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99917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1" name="Rectangle 225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3" name="Rectangle 225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D9813686-D110-66D2-8076-1435E041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CA" altLang="en-US" sz="3100" b="1">
                <a:solidFill>
                  <a:srgbClr val="FFFFFF"/>
                </a:solidFill>
              </a:rPr>
              <a:t>Pharmacological Treatment: Mood Stabilizers and Others</a:t>
            </a:r>
          </a:p>
        </p:txBody>
      </p:sp>
      <p:graphicFrame>
        <p:nvGraphicFramePr>
          <p:cNvPr id="22533" name="Content Placeholder 2">
            <a:extLst>
              <a:ext uri="{FF2B5EF4-FFF2-40B4-BE49-F238E27FC236}">
                <a16:creationId xmlns:a16="http://schemas.microsoft.com/office/drawing/2014/main" id="{535D4165-3BF0-65DD-74C2-33B2F5615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33056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1" name="Rectangle 235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9F7E08EF-BD02-A92A-F172-E189EB0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CA" altLang="en-US" sz="4000" b="1"/>
              <a:t>An Ideal Primary Mood Stabilizer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6F18D86-BDB3-5E1B-0D82-1FA37198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altLang="en-US" sz="2000"/>
              <a:t>Any drug that stabilizes acute manic symptoms, does not induce depression, and prevents against future relapses into mania or depression</a:t>
            </a:r>
          </a:p>
        </p:txBody>
      </p:sp>
      <p:sp>
        <p:nvSpPr>
          <p:cNvPr id="23572" name="Rectangle 2357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3" name="Rectangle 2357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4" name="Rectangle 2357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5" name="Rectangle 2357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D8722C91-89DB-769E-6976-FC29123B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880998"/>
            <a:ext cx="4170530" cy="31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1B4F0C8-55F7-5F19-B361-361F40B6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-14288"/>
            <a:ext cx="8229600" cy="1143001"/>
          </a:xfrm>
        </p:spPr>
        <p:txBody>
          <a:bodyPr/>
          <a:lstStyle/>
          <a:p>
            <a:r>
              <a:rPr lang="en-CA" altLang="en-US" b="1"/>
              <a:t>CANMAT Guidelines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72E85C-7139-53E5-C80D-EC9E403F5E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03389" y="981076"/>
          <a:ext cx="8785225" cy="5616575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Acute Mania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Acute Depression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5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First Line Monotherapy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lithium, divalproex, divalproex ER, olanzapine, risperidone, quetiapine, quetiapine XR, aripiprazole, ziprasidone, </a:t>
                      </a:r>
                      <a:r>
                        <a:rPr kumimoji="0" lang="en-CA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asenapine</a:t>
                      </a: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, </a:t>
                      </a:r>
                      <a:r>
                        <a:rPr kumimoji="0" lang="en-CA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paliperidone</a:t>
                      </a: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lithium, lamotrigine, quetiapine, quetiapine XR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lithium, lamotrigine (limited efﬁcacy in preventing mania), divalproex, olanzapine, quetiapine, risperidone LAI, aripiprazole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First Line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Adjunctive/Combination therapy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with lithium or divalproex: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risperidone, quetiapine, olanzapine, aripiprazole, </a:t>
                      </a:r>
                      <a:r>
                        <a:rPr kumimoji="0" lang="en-CA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asenapine</a:t>
                      </a: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lithium or divalproex + SSRI, olanzapine + SSRI, lithium + divalproex, lithium or divalproex + bupropion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with lithium or divalproex: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quetiapine, risperidone LAI, aripiprazole, ziprasidone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1" name="Text Box 20">
            <a:extLst>
              <a:ext uri="{FF2B5EF4-FFF2-40B4-BE49-F238E27FC236}">
                <a16:creationId xmlns:a16="http://schemas.microsoft.com/office/drawing/2014/main" id="{0553904D-D055-2772-410B-FCFC0F528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6578600"/>
            <a:ext cx="5257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Bipolar Disorders 2013; 15: 1-44.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Triangle 14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What's the big deal?"/>
          <p:cNvSpPr txBox="1"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What's the big deal?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eople with bipolar disorder are more likely to have Treatment Resistant Depression (compared to MDD)…"/>
          <p:cNvSpPr txBox="1">
            <a:spLocks noGrp="1"/>
          </p:cNvSpPr>
          <p:nvPr>
            <p:ph type="body" idx="1"/>
          </p:nvPr>
        </p:nvSpPr>
        <p:spPr>
          <a:xfrm>
            <a:off x="5255260" y="1355075"/>
            <a:ext cx="4702848" cy="4314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50736">
              <a:spcBef>
                <a:spcPts val="2250"/>
              </a:spcBef>
              <a:defRPr sz="2964"/>
            </a:pPr>
            <a:r>
              <a:rPr lang="en-US" sz="1600" dirty="0"/>
              <a:t>People with bipolar disorder are more likely to have Treatment Resistant Depression (compared to MDD)</a:t>
            </a:r>
          </a:p>
          <a:p>
            <a:pPr marL="250736">
              <a:spcBef>
                <a:spcPts val="2250"/>
              </a:spcBef>
              <a:defRPr sz="2964"/>
            </a:pPr>
            <a:r>
              <a:rPr lang="en-US" sz="1600" dirty="0"/>
              <a:t>Does not respond to antidepressants</a:t>
            </a:r>
          </a:p>
          <a:p>
            <a:pPr marL="250736">
              <a:spcBef>
                <a:spcPts val="2250"/>
              </a:spcBef>
              <a:defRPr sz="2964"/>
            </a:pPr>
            <a:r>
              <a:rPr lang="en-US" sz="1600" dirty="0"/>
              <a:t>High risk of suicide:</a:t>
            </a:r>
          </a:p>
          <a:p>
            <a:pPr marL="501473" lvl="1">
              <a:spcBef>
                <a:spcPts val="2250"/>
              </a:spcBef>
              <a:defRPr sz="2964"/>
            </a:pPr>
            <a:r>
              <a:rPr lang="en-US" sz="1600" dirty="0"/>
              <a:t>12 month attempt prevalence: 1%</a:t>
            </a:r>
          </a:p>
          <a:p>
            <a:pPr marL="501473" lvl="1">
              <a:spcBef>
                <a:spcPts val="2250"/>
              </a:spcBef>
              <a:defRPr sz="2964"/>
            </a:pPr>
            <a:r>
              <a:rPr lang="en-US" sz="1600" dirty="0"/>
              <a:t>Lifetime attempt prevalence: 50%</a:t>
            </a:r>
          </a:p>
          <a:p>
            <a:pPr marL="501473" lvl="1">
              <a:spcBef>
                <a:spcPts val="2250"/>
              </a:spcBef>
              <a:defRPr sz="2964"/>
            </a:pPr>
            <a:r>
              <a:rPr lang="en-US" sz="1600" dirty="0"/>
              <a:t>Lifetime suicide mortality: 8%</a:t>
            </a:r>
          </a:p>
          <a:p>
            <a:pPr marL="250736">
              <a:spcBef>
                <a:spcPts val="2250"/>
              </a:spcBef>
              <a:defRPr sz="2964"/>
            </a:pPr>
            <a:r>
              <a:rPr lang="en-US" sz="1600" dirty="0"/>
              <a:t>High rates of substance use: 50%</a:t>
            </a:r>
          </a:p>
        </p:txBody>
      </p:sp>
      <p:sp>
        <p:nvSpPr>
          <p:cNvPr id="128" name="Schaffer, 2014; Correa, 2010; Nordentoft, 2011; Bschor, 2012"/>
          <p:cNvSpPr txBox="1"/>
          <p:nvPr/>
        </p:nvSpPr>
        <p:spPr>
          <a:xfrm>
            <a:off x="3868061" y="6469639"/>
            <a:ext cx="432618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pPr>
              <a:spcAft>
                <a:spcPts val="600"/>
              </a:spcAft>
            </a:pPr>
            <a:r>
              <a:rPr sz="1266"/>
              <a:t>Schaffer, 2014; Correa, 2010; Nordentoft, 2011; Bschor, 2012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82A93C4-60E1-99F8-665E-A525375D7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Lithium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2FC2DD-DD67-19FA-592F-638D347AF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3414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>
                <a:cs typeface="ＭＳ Ｐゴシック" charset="0"/>
              </a:rPr>
              <a:t>Gold Standard</a:t>
            </a:r>
          </a:p>
          <a:p>
            <a:pPr marL="0" indent="0">
              <a:buNone/>
              <a:defRPr/>
            </a:pPr>
            <a:r>
              <a:rPr lang="en-US" sz="2000" b="1">
                <a:cs typeface="ＭＳ Ｐゴシック" charset="0"/>
              </a:rPr>
              <a:t> MOA</a:t>
            </a:r>
          </a:p>
          <a:p>
            <a:pPr lvl="1">
              <a:defRPr/>
            </a:pPr>
            <a:r>
              <a:rPr lang="en-US" sz="2000"/>
              <a:t>Neuroprotective effect (Increases BDNF)</a:t>
            </a:r>
          </a:p>
          <a:p>
            <a:pPr lvl="1">
              <a:defRPr/>
            </a:pPr>
            <a:r>
              <a:rPr lang="en-US" sz="2000"/>
              <a:t>Reduces glucocorticoid receptor expression</a:t>
            </a:r>
          </a:p>
          <a:p>
            <a:pPr lvl="1">
              <a:defRPr/>
            </a:pPr>
            <a:r>
              <a:rPr lang="en-US" sz="2000"/>
              <a:t>Enhances glutamate signaling</a:t>
            </a:r>
          </a:p>
          <a:p>
            <a:pPr marL="0" indent="0">
              <a:buNone/>
              <a:defRPr/>
            </a:pPr>
            <a:r>
              <a:rPr lang="en-US" sz="2000" b="1">
                <a:cs typeface="ＭＳ Ｐゴシック" charset="0"/>
              </a:rPr>
              <a:t>Onset of Action</a:t>
            </a:r>
          </a:p>
          <a:p>
            <a:pPr lvl="4">
              <a:defRPr/>
            </a:pPr>
            <a:r>
              <a:rPr lang="en-US">
                <a:cs typeface="+mn-cs"/>
              </a:rPr>
              <a:t>Requires 10-14 days before complete effect is observed.</a:t>
            </a:r>
          </a:p>
          <a:p>
            <a:pPr marL="0" indent="0">
              <a:buNone/>
              <a:defRPr/>
            </a:pPr>
            <a:r>
              <a:rPr lang="en-US" sz="2000" b="1">
                <a:cs typeface="ＭＳ Ｐゴシック" charset="0"/>
              </a:rPr>
              <a:t>Dosing</a:t>
            </a:r>
          </a:p>
          <a:p>
            <a:pPr lvl="4">
              <a:defRPr/>
            </a:pPr>
            <a:r>
              <a:rPr lang="en-US">
                <a:cs typeface="+mn-cs"/>
              </a:rPr>
              <a:t>Guided by plasma levels</a:t>
            </a:r>
          </a:p>
          <a:p>
            <a:pPr lvl="4">
              <a:defRPr/>
            </a:pPr>
            <a:r>
              <a:rPr lang="en-US">
                <a:cs typeface="+mn-cs"/>
              </a:rPr>
              <a:t>Acute treatment: 900-2400 mg od (0.8-1.2 mmol/l)</a:t>
            </a:r>
          </a:p>
          <a:p>
            <a:pPr lvl="4">
              <a:defRPr/>
            </a:pPr>
            <a:r>
              <a:rPr lang="en-US">
                <a:cs typeface="+mn-cs"/>
              </a:rPr>
              <a:t>Maintenance: 400-1200 mg od (0.6-1.0 mmol/l)</a:t>
            </a:r>
          </a:p>
          <a:p>
            <a:pPr lvl="4">
              <a:defRPr/>
            </a:pPr>
            <a:r>
              <a:rPr lang="en-US">
                <a:cs typeface="+mn-cs"/>
              </a:rPr>
              <a:t>Dose adjustments required in renal impairment</a:t>
            </a:r>
          </a:p>
          <a:p>
            <a:pPr lvl="4">
              <a:defRPr/>
            </a:pPr>
            <a:r>
              <a:rPr lang="en-US">
                <a:cs typeface="+mn-cs"/>
              </a:rPr>
              <a:t>Once daily dosing is preferred if patient can tolerate</a:t>
            </a:r>
            <a:endParaRPr lang="en-US" sz="1700" dirty="0">
              <a:latin typeface="Arial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64C926A-8D6D-AF96-0C34-D2ECD31A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4" y="5949951"/>
            <a:ext cx="3557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Courtesy of Beth Sproule, Pharm.D. CAMH; 2009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3" name="Rectangle 2766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4" name="Rectangle 2766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5" name="Rectangle 2766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6" name="Rectangle 2766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266C4D47-64E8-242A-A6C6-F6A69E23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Lithium Adverse Effects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6CB194-A46D-46DB-DA05-DE46FFC2C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75678"/>
              </p:ext>
            </p:extLst>
          </p:nvPr>
        </p:nvGraphicFramePr>
        <p:xfrm>
          <a:off x="432225" y="2084526"/>
          <a:ext cx="11327550" cy="4215695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</a:tblPr>
              <a:tblGrid>
                <a:gridCol w="316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2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Early onset, transient, adverse effects                      (dose related)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20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15604" marR="115604" marT="115604" marB="57809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Potential long-term effects           (idiosyncratic)</a:t>
                      </a:r>
                    </a:p>
                  </a:txBody>
                  <a:tcPr marL="115604" marR="115604" marT="115604" marB="57809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Toxic Effects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(occur with high serum concentrations)</a:t>
                      </a:r>
                    </a:p>
                  </a:txBody>
                  <a:tcPr marL="115604" marR="115604" marT="115604" marB="57809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935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Nausea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Vomiting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Diarrhea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Muscle weakness and lethargy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Polydipsia, polyuria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Tremor</a:t>
                      </a:r>
                    </a:p>
                  </a:txBody>
                  <a:tcPr marL="115604" marR="115604" marT="115604" marB="5780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Morphological renal changes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Hypothyroidism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Cardiac effects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Leukocytosis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Dermatological effects (acne, psoriasis, pruritic dermatitis)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Weight gain</a:t>
                      </a:r>
                    </a:p>
                  </a:txBody>
                  <a:tcPr marL="115604" marR="115604" marT="115604" marB="5780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Occurs with concentrations ≥ 2.0 </a:t>
                      </a:r>
                      <a:r>
                        <a:rPr kumimoji="0" lang="en-CA" altLang="en-US" sz="15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mEq</a:t>
                      </a: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/L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Presents as worsening in several key symptoms such as: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GI</a:t>
                      </a: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– N, V and diarrhea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Coordination</a:t>
                      </a: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– coarse hand tremor, unstable gait, slurred speech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Cognition</a:t>
                      </a: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– poor concentration, drowsiness, disorientation, coma)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en-US" sz="15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Other</a:t>
                      </a: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: seizures, </a:t>
                      </a:r>
                      <a:r>
                        <a:rPr kumimoji="0" lang="en-CA" altLang="en-US" sz="15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cardiad</a:t>
                      </a:r>
                      <a:r>
                        <a:rPr kumimoji="0" lang="en-CA" altLang="en-U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dysrhythmia, permanent neurological impairments with ataxia</a:t>
                      </a:r>
                    </a:p>
                  </a:txBody>
                  <a:tcPr marL="115604" marR="115604" marT="115604" marB="5780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94" name="Rectangle 2869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5" name="Rectangle 2869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6" name="Rectangle 2869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7" name="Rectangle 2869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EFD34A4-C2E6-3B98-B7D4-33568B086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altLang="en-US" sz="4000" b="1">
                <a:solidFill>
                  <a:srgbClr val="FFFFFF"/>
                </a:solidFill>
              </a:rPr>
              <a:t>Valproate Pharmacology</a:t>
            </a:r>
          </a:p>
        </p:txBody>
      </p:sp>
      <p:graphicFrame>
        <p:nvGraphicFramePr>
          <p:cNvPr id="28698" name="Rectangle 3">
            <a:extLst>
              <a:ext uri="{FF2B5EF4-FFF2-40B4-BE49-F238E27FC236}">
                <a16:creationId xmlns:a16="http://schemas.microsoft.com/office/drawing/2014/main" id="{7536547C-E4BA-B185-CB19-53B97C310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6276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29704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0DCE726-520E-91F2-A8D7-3D650D486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altLang="en-US" b="1">
                <a:solidFill>
                  <a:srgbClr val="FFFFFF"/>
                </a:solidFill>
              </a:rPr>
              <a:t>Valproate Adverse Effects</a:t>
            </a:r>
          </a:p>
        </p:txBody>
      </p:sp>
      <p:sp>
        <p:nvSpPr>
          <p:cNvPr id="29707" name="Rectangle: Rounded Corners 29706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9BFB4DBE-A6DA-3FD1-9CFB-C37B2637F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6946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307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9" name="Rectangle 307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1" name="Rectangle 307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3" name="Rectangle 307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5" name="Rectangle 307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CFA1C4A-1C18-81F6-1DA1-E0A29BF07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altLang="en-US" sz="4000" b="1">
                <a:solidFill>
                  <a:srgbClr val="FFFFFF"/>
                </a:solidFill>
              </a:rPr>
              <a:t>Lamotrigine Pharmacology</a:t>
            </a:r>
          </a:p>
        </p:txBody>
      </p:sp>
      <p:sp>
        <p:nvSpPr>
          <p:cNvPr id="30746" name="Rectangle 3">
            <a:extLst>
              <a:ext uri="{FF2B5EF4-FFF2-40B4-BE49-F238E27FC236}">
                <a16:creationId xmlns:a16="http://schemas.microsoft.com/office/drawing/2014/main" id="{0062D1B0-201B-9BE9-B0B3-A313229A6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900">
                <a:cs typeface="ＭＳ Ｐゴシック" charset="0"/>
              </a:rPr>
              <a:t>Mechanism of action not completely known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1900"/>
              <a:t>Blocks voltage sensitive sodium channels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1900"/>
              <a:t>Modulates or decreases glutamate release</a:t>
            </a:r>
          </a:p>
          <a:p>
            <a:pPr>
              <a:defRPr/>
            </a:pPr>
            <a:r>
              <a:rPr lang="en-US" sz="1900">
                <a:cs typeface="ＭＳ Ｐゴシック" charset="0"/>
              </a:rPr>
              <a:t>Dosing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900"/>
              <a:t>Generally 50-300 mg/day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900"/>
              <a:t>Usual target dose is 200 mg/day</a:t>
            </a:r>
          </a:p>
          <a:p>
            <a:pPr lvl="2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/>
              <a:t>lower doses combined with valproate (target = 100 mg/day)</a:t>
            </a:r>
          </a:p>
          <a:p>
            <a:pPr lvl="2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/>
              <a:t>higher doses combined with carbamazepine (target = 400 mg/day)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900"/>
              <a:t>Slow titration recommended</a:t>
            </a:r>
          </a:p>
          <a:p>
            <a:pPr lvl="2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/>
              <a:t>25 mg/day x 2 weeks, titrated slowly increasing 25 mg q 2weeks to approximately 200mg/day</a:t>
            </a:r>
          </a:p>
          <a:p>
            <a:pPr lvl="1">
              <a:buClr>
                <a:schemeClr val="tx1"/>
              </a:buClr>
              <a:defRPr/>
            </a:pPr>
            <a:endParaRPr lang="en-US" sz="1900">
              <a:cs typeface="+mn-cs"/>
            </a:endParaRPr>
          </a:p>
          <a:p>
            <a:pPr lvl="2">
              <a:buFontTx/>
              <a:buNone/>
              <a:defRPr/>
            </a:pPr>
            <a:endParaRPr lang="en-US" sz="1900"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553BFC6-AF3B-2136-4510-D01D0E52C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Lamotrigine and Rash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FDD695F-910B-5A0A-5D53-28FC68FA4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 b="1"/>
              <a:t>Rash = 10%</a:t>
            </a:r>
          </a:p>
          <a:p>
            <a:pPr lvl="2">
              <a:buClr>
                <a:schemeClr val="tx1"/>
              </a:buClr>
            </a:pPr>
            <a:r>
              <a:rPr lang="en-US" altLang="en-US"/>
              <a:t>high doses, fast titrations, use with valproate, children</a:t>
            </a:r>
          </a:p>
          <a:p>
            <a:pPr lvl="2">
              <a:buClr>
                <a:schemeClr val="tx1"/>
              </a:buClr>
            </a:pPr>
            <a:r>
              <a:rPr lang="en-US" altLang="en-US"/>
              <a:t>within 6 –8 weeks</a:t>
            </a:r>
          </a:p>
          <a:p>
            <a:pPr lvl="2">
              <a:buClr>
                <a:schemeClr val="tx1"/>
              </a:buClr>
            </a:pPr>
            <a:r>
              <a:rPr lang="en-US" altLang="en-US"/>
              <a:t>incidence for serious rash &lt; 1% (toxic epidermal necrolysis or Stevens-Johnson syndrome) – early symptoms include systemic symptoms (e.g. fever, malaise), blisters, lesions on soles, palms and mucous membranes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386293B-0D56-20DA-1FB5-85C9194C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6443663"/>
            <a:ext cx="3211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/>
              <a:t>Courtesy of Beth Sproule, Pharm.D. CAMH; 2009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3512" name="Rectangle 11735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514" name="Rectangle 11735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516" name="Rectangle 11735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518" name="Rectangle 11735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520" name="Rectangle 11735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3C94CDE-7F2A-A1A8-470C-6DF915080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Atypical Antipsychotics</a:t>
            </a:r>
          </a:p>
        </p:txBody>
      </p:sp>
      <p:sp>
        <p:nvSpPr>
          <p:cNvPr id="32782" name="Text Box 20">
            <a:extLst>
              <a:ext uri="{FF2B5EF4-FFF2-40B4-BE49-F238E27FC236}">
                <a16:creationId xmlns:a16="http://schemas.microsoft.com/office/drawing/2014/main" id="{C228247D-1ABE-FB44-BED5-2E10EF764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256" y="3833199"/>
            <a:ext cx="8332826" cy="1119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+mn-lt"/>
                <a:ea typeface="+mn-ea"/>
              </a:rPr>
              <a:t>Bipolar Disorders 2013; 15: 1-44.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b="1">
              <a:latin typeface="+mn-lt"/>
              <a:ea typeface="+mn-ea"/>
            </a:endParaRPr>
          </a:p>
        </p:txBody>
      </p:sp>
      <p:graphicFrame>
        <p:nvGraphicFramePr>
          <p:cNvPr id="1173507" name="Group 3">
            <a:extLst>
              <a:ext uri="{FF2B5EF4-FFF2-40B4-BE49-F238E27FC236}">
                <a16:creationId xmlns:a16="http://schemas.microsoft.com/office/drawing/2014/main" id="{4BC6ADD5-642C-F1BE-C582-E621EFF01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33088"/>
              </p:ext>
            </p:extLst>
          </p:nvPr>
        </p:nvGraphicFramePr>
        <p:xfrm>
          <a:off x="1940256" y="545217"/>
          <a:ext cx="8311488" cy="3235157"/>
        </p:xfrm>
        <a:graphic>
          <a:graphicData uri="http://schemas.openxmlformats.org/drawingml/2006/table">
            <a:tbl>
              <a:tblPr firstRow="1" bandRow="1"/>
              <a:tblGrid>
                <a:gridCol w="261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Mania</a:t>
                      </a:r>
                    </a:p>
                  </a:txBody>
                  <a:tcPr marL="70130" marR="70130" marT="35069" marB="3506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First Line (Olanzapine, Risperidone, Quetiapine (XR), Aripiprazole, Ziprasidone, Asenapine, paliperidone)</a:t>
                      </a:r>
                    </a:p>
                  </a:txBody>
                  <a:tcPr marL="70130" marR="70130" marT="35069" marB="3506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Depression</a:t>
                      </a:r>
                    </a:p>
                  </a:txBody>
                  <a:tcPr marL="70130" marR="70130" marT="35069" marB="350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First Line: Quetiapine  and Quetiapine XR Monotherapy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First Line in combination: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 Olanzapine + SSRI</a:t>
                      </a:r>
                    </a:p>
                  </a:txBody>
                  <a:tcPr marL="70130" marR="70130" marT="35069" marB="350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Maintenance</a:t>
                      </a:r>
                    </a:p>
                  </a:txBody>
                  <a:tcPr marL="70130" marR="70130" marT="35069" marB="350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First Line: Olanzapine, Quetiapine, Risperidone LA inj, Aripiprazole </a:t>
                      </a:r>
                    </a:p>
                  </a:txBody>
                  <a:tcPr marL="70130" marR="70130" marT="35069" marB="350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F923E-1FA3-9BD8-9D83-DE9CDFF9F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1038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/>
              <a:t>Antidepressants in Bipolar Disorder</a:t>
            </a:r>
          </a:p>
        </p:txBody>
      </p:sp>
      <p:graphicFrame>
        <p:nvGraphicFramePr>
          <p:cNvPr id="33800" name="Rectangle 3">
            <a:extLst>
              <a:ext uri="{FF2B5EF4-FFF2-40B4-BE49-F238E27FC236}">
                <a16:creationId xmlns:a16="http://schemas.microsoft.com/office/drawing/2014/main" id="{0D31D1F4-DA47-C14E-1989-E2C2D6EC01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Rectangle 4">
            <a:extLst>
              <a:ext uri="{FF2B5EF4-FFF2-40B4-BE49-F238E27FC236}">
                <a16:creationId xmlns:a16="http://schemas.microsoft.com/office/drawing/2014/main" id="{4325707F-73DD-8B81-4B73-F599014CB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6000751"/>
            <a:ext cx="321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/>
              <a:t>Courtesy of Beth Sproule, Pharm.D. CAMH; 2009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6" name="Right Triangle 3482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49783F6E-3FEF-0FDC-F181-737346FB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CA" altLang="en-US" sz="3400" b="1"/>
              <a:t>Challenges with Current Pharmacological Treatment Strategies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D80B7F4-7758-C72E-5EE6-F45E3001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CA" altLang="en-US" sz="2200"/>
              <a:t>Don’t take into account chronic aspects of bipolar disorder</a:t>
            </a:r>
          </a:p>
          <a:p>
            <a:r>
              <a:rPr lang="en-CA" altLang="en-US" sz="2200"/>
              <a:t>Treatment is based on active symptom management</a:t>
            </a:r>
          </a:p>
          <a:p>
            <a:r>
              <a:rPr lang="en-CA" altLang="en-US" sz="2200"/>
              <a:t>Etiology of disorder still not well understood</a:t>
            </a:r>
          </a:p>
          <a:p>
            <a:r>
              <a:rPr lang="en-CA" altLang="en-US" sz="2200"/>
              <a:t>Not individualized, based on aggregate data</a:t>
            </a:r>
          </a:p>
          <a:p>
            <a:r>
              <a:rPr lang="en-CA" altLang="en-US" sz="2200"/>
              <a:t>Problems with pharmacotherapy targeting particular neurotransmitters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0" name="Right Triangle 3584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A4EBF1C-0047-9A89-532B-3794DE394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000" b="1"/>
              <a:t>Therapeutic Drug Monitoring (TDM)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33B067E-100C-99EC-2D8C-0C20825DE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400"/>
              <a:t>“Measurement of plasma/blood concentrations of a drug to individualize and optimize a patient’s dosage regimen by achieving and maintaining drug concentrations within a target therapeutic window.”</a:t>
            </a:r>
          </a:p>
          <a:p>
            <a:r>
              <a:rPr lang="en-US" altLang="en-US" sz="2400"/>
              <a:t>Goal: Rational vs. Routine TDM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2ECB4-EB07-5104-7D58-4E7BAEB83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006" name="Rectangle 42005">
            <a:extLst>
              <a:ext uri="{FF2B5EF4-FFF2-40B4-BE49-F238E27FC236}">
                <a16:creationId xmlns:a16="http://schemas.microsoft.com/office/drawing/2014/main" id="{38EDEADA-E591-546C-7545-E4C7977E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7B2F317-7242-F599-5618-AA8301FC8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Natural history and course</a:t>
            </a:r>
          </a:p>
        </p:txBody>
      </p:sp>
      <p:sp>
        <p:nvSpPr>
          <p:cNvPr id="42007" name="Freeform: Shape 41993">
            <a:extLst>
              <a:ext uri="{FF2B5EF4-FFF2-40B4-BE49-F238E27FC236}">
                <a16:creationId xmlns:a16="http://schemas.microsoft.com/office/drawing/2014/main" id="{FFAE9FF0-BBC6-706C-6AB4-D8B818434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008" name="Rectangle 6">
            <a:extLst>
              <a:ext uri="{FF2B5EF4-FFF2-40B4-BE49-F238E27FC236}">
                <a16:creationId xmlns:a16="http://schemas.microsoft.com/office/drawing/2014/main" id="{D4ED3CBE-0C04-06D2-574B-F2DFD10D8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6678773-144C-F60A-8758-9987AA93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207" y="2752316"/>
            <a:ext cx="8309586" cy="275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First episode usually depression</a:t>
            </a:r>
          </a:p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 be followed by years of remission but recurrence is likely</a:t>
            </a:r>
          </a:p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 have complete recovery between episodes</a:t>
            </a:r>
          </a:p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Residual depressive symptoms common</a:t>
            </a:r>
          </a:p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Rapid cycling in 13-20% (&gt;4 episodes/year)</a:t>
            </a:r>
          </a:p>
          <a:p>
            <a:pPr marL="520700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More common in women</a:t>
            </a:r>
          </a:p>
          <a:p>
            <a:pPr marL="520700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More severe</a:t>
            </a:r>
          </a:p>
          <a:p>
            <a:pPr marL="520700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Earlier onset</a:t>
            </a:r>
          </a:p>
          <a:p>
            <a:pPr marL="520700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Antidepressants</a:t>
            </a:r>
          </a:p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Deliberate self harm or behaviours in up to 50%</a:t>
            </a:r>
          </a:p>
          <a:p>
            <a:pPr marL="635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5608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Completed suicide in 15%</a:t>
            </a:r>
          </a:p>
        </p:txBody>
      </p:sp>
    </p:spTree>
    <p:extLst>
      <p:ext uri="{BB962C8B-B14F-4D97-AF65-F5344CB8AC3E}">
        <p14:creationId xmlns:p14="http://schemas.microsoft.com/office/powerpoint/2010/main" val="124822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Right Triangle 368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76" name="Rectangle 368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38E881E7-EA05-C0FC-2991-9966F567F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7200" b="1"/>
              <a:t>TDM Requirements</a:t>
            </a:r>
          </a:p>
        </p:txBody>
      </p:sp>
      <p:sp>
        <p:nvSpPr>
          <p:cNvPr id="36867" name="Rectangle 10">
            <a:extLst>
              <a:ext uri="{FF2B5EF4-FFF2-40B4-BE49-F238E27FC236}">
                <a16:creationId xmlns:a16="http://schemas.microsoft.com/office/drawing/2014/main" id="{BB281906-4649-38DA-7541-05BCB5F40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552450" indent="-552450"/>
            <a:r>
              <a:rPr lang="en-US" altLang="en-US" sz="2000"/>
              <a:t>Only useful if drug concentrations significantly contribute to clinical decision making</a:t>
            </a:r>
          </a:p>
          <a:p>
            <a:pPr marL="552450" indent="-552450"/>
            <a:r>
              <a:rPr lang="en-US" altLang="en-US" sz="2000"/>
              <a:t>Features contributing to usefulness:</a:t>
            </a:r>
          </a:p>
          <a:p>
            <a:pPr marL="930275" lvl="1" indent="-476250">
              <a:buSzPct val="110000"/>
              <a:buFont typeface="Wingdings" pitchFamily="2" charset="2"/>
              <a:buAutoNum type="arabicPeriod"/>
            </a:pPr>
            <a:r>
              <a:rPr lang="en-US" altLang="en-US" sz="2000"/>
              <a:t>Drug response is not readily assessable</a:t>
            </a:r>
          </a:p>
          <a:p>
            <a:pPr marL="930275" lvl="1" indent="-476250">
              <a:buSzPct val="110000"/>
              <a:buFont typeface="Wingdings" pitchFamily="2" charset="2"/>
              <a:buAutoNum type="arabicPeriod"/>
            </a:pPr>
            <a:r>
              <a:rPr lang="en-US" altLang="en-US" sz="2000"/>
              <a:t>Drug concentration is related to pharmacological response</a:t>
            </a:r>
          </a:p>
          <a:p>
            <a:pPr marL="930275" lvl="1" indent="-476250">
              <a:buSzPct val="110000"/>
              <a:buFont typeface="Wingdings" pitchFamily="2" charset="2"/>
              <a:buAutoNum type="arabicPeriod"/>
            </a:pPr>
            <a:r>
              <a:rPr lang="en-US" altLang="en-US" sz="2000"/>
              <a:t>Drug has narrow therapeutic index</a:t>
            </a:r>
          </a:p>
          <a:p>
            <a:pPr marL="930275" lvl="1" indent="-476250">
              <a:buSzPct val="110000"/>
              <a:buFont typeface="Wingdings" pitchFamily="2" charset="2"/>
              <a:buAutoNum type="arabicPeriod"/>
            </a:pPr>
            <a:r>
              <a:rPr lang="en-US" altLang="en-US" sz="2000"/>
              <a:t>Drug has high pharmacokinetic variability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8" name="Right Triangle 3789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00" name="Rectangle 3789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636B50A-0454-CE76-48D0-D614645C8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100" b="1"/>
              <a:t>Therapeutic Range in Bipolar Disorder</a:t>
            </a:r>
          </a:p>
        </p:txBody>
      </p:sp>
      <p:cxnSp>
        <p:nvCxnSpPr>
          <p:cNvPr id="37902" name="Straight Connector 3790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58A2686-92B2-A7C3-3171-FA2121B99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 eaLnBrk="1" hangingPunct="1">
              <a:buClr>
                <a:schemeClr val="hlink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Evidence for therapeutic range in bipolar disorder</a:t>
            </a:r>
          </a:p>
          <a:p>
            <a:pPr lvl="2">
              <a:buClr>
                <a:schemeClr val="hlink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Lithium </a:t>
            </a:r>
            <a:r>
              <a:rPr lang="en-US" altLang="en-US" sz="2400" dirty="0">
                <a:latin typeface="Arial" panose="020B0604020202020204" pitchFamily="34" charset="0"/>
                <a:sym typeface="Wingdings" pitchFamily="2" charset="2"/>
              </a:rPr>
              <a:t> </a:t>
            </a:r>
          </a:p>
          <a:p>
            <a:pPr lvl="2">
              <a:buClr>
                <a:schemeClr val="hlink"/>
              </a:buClr>
            </a:pPr>
            <a:r>
              <a:rPr lang="en-US" altLang="en-US" sz="2400" dirty="0">
                <a:latin typeface="Arial" panose="020B0604020202020204" pitchFamily="34" charset="0"/>
                <a:sym typeface="Wingdings" pitchFamily="2" charset="2"/>
              </a:rPr>
              <a:t>Valproate  ()</a:t>
            </a:r>
          </a:p>
          <a:p>
            <a:pPr lvl="2">
              <a:buClr>
                <a:schemeClr val="hlink"/>
              </a:buClr>
            </a:pPr>
            <a:r>
              <a:rPr lang="en-US" altLang="en-US" sz="2400" dirty="0">
                <a:latin typeface="Arial" panose="020B0604020202020204" pitchFamily="34" charset="0"/>
                <a:sym typeface="Wingdings 2" pitchFamily="2" charset="2"/>
              </a:rPr>
              <a:t>Carbamazepine </a:t>
            </a:r>
            <a:r>
              <a:rPr lang="en-US" altLang="en-US" sz="2400" dirty="0">
                <a:latin typeface="Arial" panose="020B0604020202020204" pitchFamily="34" charset="0"/>
                <a:sym typeface="Wingdings" pitchFamily="2" charset="2"/>
              </a:rPr>
              <a:t>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2" name="Right Triangle 389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24" name="Rectangle 389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6C8E598-18CF-FE23-63BA-3EFAA0525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000" b="1"/>
              <a:t>Lithium Therapeutic Range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57D09AA-CA00-2A06-F229-6C2ED0FD0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/>
              <a:t>Both prospective and retrospective study designs</a:t>
            </a:r>
          </a:p>
          <a:p>
            <a:pPr lvl="1" eaLnBrk="1" hangingPunct="1"/>
            <a:r>
              <a:rPr lang="en-US" altLang="en-US" sz="2000"/>
              <a:t>Primarily in treatment of acute mania and in maintenance therapy</a:t>
            </a:r>
          </a:p>
          <a:p>
            <a:pPr eaLnBrk="1" hangingPunct="1"/>
            <a:r>
              <a:rPr lang="en-US" altLang="en-US" sz="2000"/>
              <a:t>Number of patients responding increases as concentration increases</a:t>
            </a:r>
          </a:p>
          <a:p>
            <a:pPr lvl="1" eaLnBrk="1" hangingPunct="1"/>
            <a:r>
              <a:rPr lang="en-US" altLang="en-US" sz="2000"/>
              <a:t>Some patients may respond at levels below 0.8 mmol/L</a:t>
            </a:r>
          </a:p>
          <a:p>
            <a:pPr lvl="1" eaLnBrk="1" hangingPunct="1"/>
            <a:r>
              <a:rPr lang="en-US" altLang="en-US" sz="2000"/>
              <a:t>Unable to identify </a:t>
            </a:r>
            <a:r>
              <a:rPr lang="en-US" altLang="en-US" sz="2000" i="1"/>
              <a:t>a priori</a:t>
            </a:r>
          </a:p>
          <a:p>
            <a:pPr eaLnBrk="1" hangingPunct="1"/>
            <a:r>
              <a:rPr lang="en-US" altLang="en-US" sz="2000"/>
              <a:t>Established using 12-hour post dose concentrations with divided dose regimen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073401F-B49B-6DF6-75CC-B8845A33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6" y="5762109"/>
            <a:ext cx="184731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16B01FF-86EF-3264-6753-059B976C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5082659"/>
            <a:ext cx="237013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4AC351F-1A6F-E4A9-3AD1-D1CDA093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4533384"/>
            <a:ext cx="237013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126E4A4-CCE2-C950-1965-34CA32A0B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260350"/>
            <a:ext cx="9185275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12h-Serum Lithium Concentrations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DD10FCBD-DA45-5C8F-CDA1-8611698A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3680103"/>
            <a:ext cx="2370138" cy="36933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C8C5862B-275A-2CDA-7F0F-C5FA9882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2384703"/>
            <a:ext cx="237013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B2AF6E76-321A-FED2-5132-51AD7AA6E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1816100"/>
            <a:ext cx="0" cy="45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5421ED05-11CE-28AA-0546-924E6FD6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620712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565BDF84-8DED-E625-A77C-D0EF5D62F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1816100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EFDD6DD4-74AF-2E4E-A94C-56780791C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6388100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D7E20BB5-535A-1AF0-FB47-B8F0D30C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87" y="3355976"/>
            <a:ext cx="1277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[Li+]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mmol/L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E925EE69-1BCD-32A6-66F5-1BD7CD31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617663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2.0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952FAEDA-3799-0FCA-8D0D-D8ABD7A7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208463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0.8</a:t>
            </a:r>
          </a:p>
        </p:txBody>
      </p:sp>
      <p:sp>
        <p:nvSpPr>
          <p:cNvPr id="39951" name="Line 15">
            <a:extLst>
              <a:ext uri="{FF2B5EF4-FFF2-40B4-BE49-F238E27FC236}">
                <a16:creationId xmlns:a16="http://schemas.microsoft.com/office/drawing/2014/main" id="{2D2C213B-A55C-7BE6-C4BF-32F75885B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4406900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7BC05ED4-A585-4542-B480-94AED5EA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3124200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1.2</a:t>
            </a:r>
          </a:p>
        </p:txBody>
      </p:sp>
      <p:sp>
        <p:nvSpPr>
          <p:cNvPr id="39953" name="Line 17">
            <a:extLst>
              <a:ext uri="{FF2B5EF4-FFF2-40B4-BE49-F238E27FC236}">
                <a16:creationId xmlns:a16="http://schemas.microsoft.com/office/drawing/2014/main" id="{B1CD0E86-B390-C714-1EA4-51436260C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3322638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D67F18BD-D649-ACDB-9BB0-9D5EE2A9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1" y="2293938"/>
            <a:ext cx="2778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sym typeface="Symbol" pitchFamily="2" charset="2"/>
              </a:rPr>
              <a:t></a:t>
            </a:r>
            <a:r>
              <a:rPr lang="en-US" altLang="en-US" sz="2000" b="1">
                <a:latin typeface="Arial" panose="020B0604020202020204" pitchFamily="34" charset="0"/>
              </a:rPr>
              <a:t> Risk of Intoxication</a:t>
            </a:r>
          </a:p>
        </p:txBody>
      </p:sp>
      <p:sp>
        <p:nvSpPr>
          <p:cNvPr id="39955" name="Text Box 20">
            <a:extLst>
              <a:ext uri="{FF2B5EF4-FFF2-40B4-BE49-F238E27FC236}">
                <a16:creationId xmlns:a16="http://schemas.microsoft.com/office/drawing/2014/main" id="{0F7FA124-861F-B02A-1B97-CD8BBD82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3476625"/>
            <a:ext cx="2619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Range with most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evidence of efficacy</a:t>
            </a:r>
          </a:p>
        </p:txBody>
      </p:sp>
      <p:sp>
        <p:nvSpPr>
          <p:cNvPr id="39956" name="Text Box 21">
            <a:extLst>
              <a:ext uri="{FF2B5EF4-FFF2-40B4-BE49-F238E27FC236}">
                <a16:creationId xmlns:a16="http://schemas.microsoft.com/office/drawing/2014/main" id="{ECA42827-2371-B870-9C02-571B5775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4343401"/>
            <a:ext cx="367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Considered if do not tolerate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higher concentrations</a:t>
            </a:r>
          </a:p>
        </p:txBody>
      </p:sp>
      <p:sp>
        <p:nvSpPr>
          <p:cNvPr id="39957" name="Text Box 22">
            <a:extLst>
              <a:ext uri="{FF2B5EF4-FFF2-40B4-BE49-F238E27FC236}">
                <a16:creationId xmlns:a16="http://schemas.microsoft.com/office/drawing/2014/main" id="{C2349A6D-69F9-53F3-1071-64A6CF03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754563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0.6</a:t>
            </a:r>
          </a:p>
        </p:txBody>
      </p:sp>
      <p:sp>
        <p:nvSpPr>
          <p:cNvPr id="39958" name="Line 23">
            <a:extLst>
              <a:ext uri="{FF2B5EF4-FFF2-40B4-BE49-F238E27FC236}">
                <a16:creationId xmlns:a16="http://schemas.microsoft.com/office/drawing/2014/main" id="{5370FDF1-E508-DA56-B89C-10F452C79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4953000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9" name="Text Box 24">
            <a:extLst>
              <a:ext uri="{FF2B5EF4-FFF2-40B4-BE49-F238E27FC236}">
                <a16:creationId xmlns:a16="http://schemas.microsoft.com/office/drawing/2014/main" id="{391A7BB0-158E-54D1-A737-54777935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307013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0.4</a:t>
            </a:r>
          </a:p>
        </p:txBody>
      </p:sp>
      <p:sp>
        <p:nvSpPr>
          <p:cNvPr id="39960" name="Line 25">
            <a:extLst>
              <a:ext uri="{FF2B5EF4-FFF2-40B4-BE49-F238E27FC236}">
                <a16:creationId xmlns:a16="http://schemas.microsoft.com/office/drawing/2014/main" id="{0BC4EAD4-DD69-F943-E0C1-8798C0053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5505450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61" name="Rectangle 4">
            <a:extLst>
              <a:ext uri="{FF2B5EF4-FFF2-40B4-BE49-F238E27FC236}">
                <a16:creationId xmlns:a16="http://schemas.microsoft.com/office/drawing/2014/main" id="{69AC7172-2354-528E-EBA1-B2687E70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6565901"/>
            <a:ext cx="321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/>
              <a:t>Courtesy of Beth Sproule, Pharm.D. CAMH; 2009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9" name="Rectangle 4096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1" name="Rectangle 4097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3" name="Rectangle 4097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5" name="Rectangle 4097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A86CA79-792E-FAD2-1F00-BB5D59269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</a:rPr>
              <a:t>Factors Affecting Lithium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Concentrations</a:t>
            </a:r>
          </a:p>
        </p:txBody>
      </p:sp>
      <p:graphicFrame>
        <p:nvGraphicFramePr>
          <p:cNvPr id="40965" name="Rectangle 3">
            <a:extLst>
              <a:ext uri="{FF2B5EF4-FFF2-40B4-BE49-F238E27FC236}">
                <a16:creationId xmlns:a16="http://schemas.microsoft.com/office/drawing/2014/main" id="{53316776-E86D-326A-2112-518CEFABC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99467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3" name="Rectangle 4199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5" name="Rectangle 4199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7" name="Rectangle 4199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9" name="Rectangle 4199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6D99DD7-A50A-5F3D-A94D-8C42F53BE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</a:rPr>
              <a:t>Valproate Therapeutic Range</a:t>
            </a:r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86CAAA99-85A8-4BBA-AF94-309B6FD76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28995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25" name="Rectangle 430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26" name="Rectangle 430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27" name="Rectangle 430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28" name="Rectangle 430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8EE6A69-8C94-9563-FE6D-BC76658C2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</a:rPr>
              <a:t>Interpreting TDM Drug Concentrations</a:t>
            </a:r>
          </a:p>
        </p:txBody>
      </p:sp>
      <p:graphicFrame>
        <p:nvGraphicFramePr>
          <p:cNvPr id="43029" name="Rectangle 3">
            <a:extLst>
              <a:ext uri="{FF2B5EF4-FFF2-40B4-BE49-F238E27FC236}">
                <a16:creationId xmlns:a16="http://schemas.microsoft.com/office/drawing/2014/main" id="{BEBB2825-000D-ECE6-C76D-9A564687C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1537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40" name="Rectangle 4403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2" name="Right Triangle 4404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44" name="Rectangle 4404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FC5890A-86AD-AF7F-8BD7-229419C58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000" b="1"/>
              <a:t>Indications for Using TDM in Bipolar Disorder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E214CAC-F408-2194-0C1D-A92194412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700"/>
              <a:t>After initiating treatment</a:t>
            </a:r>
          </a:p>
          <a:p>
            <a:pPr eaLnBrk="1" hangingPunct="1"/>
            <a:r>
              <a:rPr lang="en-US" altLang="en-US" sz="1700"/>
              <a:t>After adjusting dose</a:t>
            </a:r>
          </a:p>
          <a:p>
            <a:pPr eaLnBrk="1" hangingPunct="1"/>
            <a:r>
              <a:rPr lang="en-US" altLang="en-US" sz="1700"/>
              <a:t>If treatment is failing</a:t>
            </a:r>
          </a:p>
          <a:p>
            <a:pPr eaLnBrk="1" hangingPunct="1"/>
            <a:r>
              <a:rPr lang="en-US" altLang="en-US" sz="1700"/>
              <a:t>If non-compliance is suspected</a:t>
            </a:r>
          </a:p>
          <a:p>
            <a:pPr eaLnBrk="1" hangingPunct="1"/>
            <a:r>
              <a:rPr lang="en-US" altLang="en-US" sz="1700"/>
              <a:t>When starting or stopping a potentially interacting drug</a:t>
            </a:r>
          </a:p>
          <a:p>
            <a:pPr eaLnBrk="1" hangingPunct="1"/>
            <a:r>
              <a:rPr lang="en-US" altLang="en-US" sz="1700"/>
              <a:t>If there is a change in a patient’s physiology (eg. pregnancy, renal or hepatic impairment)</a:t>
            </a:r>
          </a:p>
          <a:p>
            <a:pPr eaLnBrk="1" hangingPunct="1"/>
            <a:r>
              <a:rPr lang="en-US" altLang="en-US" sz="1700"/>
              <a:t>To assess for drug toxicity or suspected overdose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26B1F8A-7670-674C-C143-2BAE28B0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Non-Pharmacologic Interventions</a:t>
            </a:r>
          </a:p>
        </p:txBody>
      </p:sp>
      <p:graphicFrame>
        <p:nvGraphicFramePr>
          <p:cNvPr id="46086" name="Content Placeholder 2">
            <a:extLst>
              <a:ext uri="{FF2B5EF4-FFF2-40B4-BE49-F238E27FC236}">
                <a16:creationId xmlns:a16="http://schemas.microsoft.com/office/drawing/2014/main" id="{9BC556D2-BCF0-F81F-A624-D35DCFCB4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7850" y="13303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4" name="Text Box 20">
            <a:extLst>
              <a:ext uri="{FF2B5EF4-FFF2-40B4-BE49-F238E27FC236}">
                <a16:creationId xmlns:a16="http://schemas.microsoft.com/office/drawing/2014/main" id="{A571419C-BF03-CFDD-AB97-FA0B508B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876925"/>
            <a:ext cx="5257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CANMAT Guidelines Bipolar Disorders 2013; 15: 1-44.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Rectangle 47116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7DC83C84-5F69-8F76-D5F1-E85D5E3F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b="1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Psychosocial Interventions in Primary Care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1333C11-7B8C-28BA-CC0B-ADDF2DE3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600" dirty="0"/>
              <a:t>Chronic disease management </a:t>
            </a:r>
            <a:br>
              <a:rPr lang="en-US" altLang="en-US" sz="1600" dirty="0"/>
            </a:br>
            <a:endParaRPr lang="en-US" altLang="en-US" sz="1600" dirty="0"/>
          </a:p>
          <a:p>
            <a:r>
              <a:rPr lang="en-US" altLang="en-US" sz="1600" dirty="0"/>
              <a:t>Collaborative care</a:t>
            </a:r>
            <a:br>
              <a:rPr lang="en-US" altLang="en-US" sz="1600" dirty="0"/>
            </a:br>
            <a:endParaRPr lang="en-US" altLang="en-US" sz="1600" dirty="0"/>
          </a:p>
          <a:p>
            <a:r>
              <a:rPr lang="en-US" altLang="en-US" sz="1600" dirty="0"/>
              <a:t>Symptom checklists to detect relapse</a:t>
            </a:r>
            <a:br>
              <a:rPr lang="en-US" altLang="en-US" sz="1600" dirty="0"/>
            </a:br>
            <a:endParaRPr lang="en-US" altLang="en-US" sz="1600" dirty="0"/>
          </a:p>
          <a:p>
            <a:r>
              <a:rPr lang="en-US" altLang="en-US" sz="1600" dirty="0"/>
              <a:t>Internet-based self-management: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dirty="0">
                <a:hlinkClick r:id="rId3"/>
              </a:rPr>
              <a:t>https://www.moodswings.net.au</a:t>
            </a:r>
            <a:endParaRPr lang="en-US" altLang="en-US" sz="1600" dirty="0"/>
          </a:p>
          <a:p>
            <a:endParaRPr lang="en-US" altLang="en-US" sz="1100" dirty="0"/>
          </a:p>
        </p:txBody>
      </p:sp>
      <p:cxnSp>
        <p:nvCxnSpPr>
          <p:cNvPr id="47118" name="Straight Connector 47117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Text Box 20">
            <a:extLst>
              <a:ext uri="{FF2B5EF4-FFF2-40B4-BE49-F238E27FC236}">
                <a16:creationId xmlns:a16="http://schemas.microsoft.com/office/drawing/2014/main" id="{7166C607-A91B-873C-AC49-632C25B16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1" y="2888250"/>
            <a:ext cx="4292594" cy="29597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+mn-lt"/>
                <a:ea typeface="+mn-ea"/>
              </a:rPr>
              <a:t>CANMAT Guidelines Bipolar Disorders 2013; 15: 1-44.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b="1">
              <a:latin typeface="+mn-lt"/>
              <a:ea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61778-2B21-2593-F4AC-2CBC85A5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50" name="Rectangle 44049">
            <a:extLst>
              <a:ext uri="{FF2B5EF4-FFF2-40B4-BE49-F238E27FC236}">
                <a16:creationId xmlns:a16="http://schemas.microsoft.com/office/drawing/2014/main" id="{412CE22E-ADF8-EB14-5246-8EC63A929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052" name="Rectangle 44051">
            <a:extLst>
              <a:ext uri="{FF2B5EF4-FFF2-40B4-BE49-F238E27FC236}">
                <a16:creationId xmlns:a16="http://schemas.microsoft.com/office/drawing/2014/main" id="{1222730E-4E8F-589C-E452-2C7B43836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034" name="Title 2">
            <a:extLst>
              <a:ext uri="{FF2B5EF4-FFF2-40B4-BE49-F238E27FC236}">
                <a16:creationId xmlns:a16="http://schemas.microsoft.com/office/drawing/2014/main" id="{AEC7DC9E-32CE-4C54-7420-7065199F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Natural history and course</a:t>
            </a:r>
          </a:p>
        </p:txBody>
      </p:sp>
      <p:grpSp>
        <p:nvGrpSpPr>
          <p:cNvPr id="44067" name="Graphic 38">
            <a:extLst>
              <a:ext uri="{FF2B5EF4-FFF2-40B4-BE49-F238E27FC236}">
                <a16:creationId xmlns:a16="http://schemas.microsoft.com/office/drawing/2014/main" id="{62CD8FA3-B6B6-D5B6-A402-3D6EDDAD1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4046" name="Freeform: Shape 44045">
              <a:extLst>
                <a:ext uri="{FF2B5EF4-FFF2-40B4-BE49-F238E27FC236}">
                  <a16:creationId xmlns:a16="http://schemas.microsoft.com/office/drawing/2014/main" id="{990FBE67-5029-6818-A063-9F1F76AD8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8" name="Freeform: Shape 44046">
              <a:extLst>
                <a:ext uri="{FF2B5EF4-FFF2-40B4-BE49-F238E27FC236}">
                  <a16:creationId xmlns:a16="http://schemas.microsoft.com/office/drawing/2014/main" id="{46FDE057-822E-4A54-8D37-F8522B075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4049" name="Oval 44048">
            <a:extLst>
              <a:ext uri="{FF2B5EF4-FFF2-40B4-BE49-F238E27FC236}">
                <a16:creationId xmlns:a16="http://schemas.microsoft.com/office/drawing/2014/main" id="{FBADD535-E967-A618-AEA9-78A4ED9B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051" name="Oval 44050">
            <a:extLst>
              <a:ext uri="{FF2B5EF4-FFF2-40B4-BE49-F238E27FC236}">
                <a16:creationId xmlns:a16="http://schemas.microsoft.com/office/drawing/2014/main" id="{84B43561-AF41-804D-9F96-3F86361EE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053" name="Graphic 4">
            <a:extLst>
              <a:ext uri="{FF2B5EF4-FFF2-40B4-BE49-F238E27FC236}">
                <a16:creationId xmlns:a16="http://schemas.microsoft.com/office/drawing/2014/main" id="{730BF8C1-993C-04C7-E220-7813BCD3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4054" name="Freeform: Shape 44053">
              <a:extLst>
                <a:ext uri="{FF2B5EF4-FFF2-40B4-BE49-F238E27FC236}">
                  <a16:creationId xmlns:a16="http://schemas.microsoft.com/office/drawing/2014/main" id="{BD0DD537-B4E3-9AF9-1E81-912B97FF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55" name="Freeform: Shape 44054">
              <a:extLst>
                <a:ext uri="{FF2B5EF4-FFF2-40B4-BE49-F238E27FC236}">
                  <a16:creationId xmlns:a16="http://schemas.microsoft.com/office/drawing/2014/main" id="{A539190A-6BC7-43BF-ECEC-03664578F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56" name="Freeform: Shape 44055">
              <a:extLst>
                <a:ext uri="{FF2B5EF4-FFF2-40B4-BE49-F238E27FC236}">
                  <a16:creationId xmlns:a16="http://schemas.microsoft.com/office/drawing/2014/main" id="{146A4160-F3D2-00BC-C3BE-C46817E70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57" name="Freeform: Shape 44056">
              <a:extLst>
                <a:ext uri="{FF2B5EF4-FFF2-40B4-BE49-F238E27FC236}">
                  <a16:creationId xmlns:a16="http://schemas.microsoft.com/office/drawing/2014/main" id="{4D7C5329-7745-DA3C-CF2C-639C0141E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58" name="Freeform: Shape 44057">
              <a:extLst>
                <a:ext uri="{FF2B5EF4-FFF2-40B4-BE49-F238E27FC236}">
                  <a16:creationId xmlns:a16="http://schemas.microsoft.com/office/drawing/2014/main" id="{1DD430D8-B84D-E2FB-935B-23686207D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59" name="Freeform: Shape 44058">
              <a:extLst>
                <a:ext uri="{FF2B5EF4-FFF2-40B4-BE49-F238E27FC236}">
                  <a16:creationId xmlns:a16="http://schemas.microsoft.com/office/drawing/2014/main" id="{BF0AC597-3246-88AD-BE68-CD662F9D0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0" name="Freeform: Shape 44059">
              <a:extLst>
                <a:ext uri="{FF2B5EF4-FFF2-40B4-BE49-F238E27FC236}">
                  <a16:creationId xmlns:a16="http://schemas.microsoft.com/office/drawing/2014/main" id="{90C78484-0A2B-4230-FD73-C6EC6BFB2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1" name="Freeform: Shape 44060">
              <a:extLst>
                <a:ext uri="{FF2B5EF4-FFF2-40B4-BE49-F238E27FC236}">
                  <a16:creationId xmlns:a16="http://schemas.microsoft.com/office/drawing/2014/main" id="{EFA1E775-ED53-AB46-293A-ED9131BF5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2" name="Freeform: Shape 44061">
              <a:extLst>
                <a:ext uri="{FF2B5EF4-FFF2-40B4-BE49-F238E27FC236}">
                  <a16:creationId xmlns:a16="http://schemas.microsoft.com/office/drawing/2014/main" id="{C30AED82-6ABF-6C26-D15B-649E99DE5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3" name="Freeform: Shape 44062">
              <a:extLst>
                <a:ext uri="{FF2B5EF4-FFF2-40B4-BE49-F238E27FC236}">
                  <a16:creationId xmlns:a16="http://schemas.microsoft.com/office/drawing/2014/main" id="{1C21FF45-5168-4D15-BEA6-51A0B13DF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4" name="Freeform: Shape 44063">
              <a:extLst>
                <a:ext uri="{FF2B5EF4-FFF2-40B4-BE49-F238E27FC236}">
                  <a16:creationId xmlns:a16="http://schemas.microsoft.com/office/drawing/2014/main" id="{9AD869D8-63E2-640C-04AB-914D65905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5" name="Freeform: Shape 44064">
              <a:extLst>
                <a:ext uri="{FF2B5EF4-FFF2-40B4-BE49-F238E27FC236}">
                  <a16:creationId xmlns:a16="http://schemas.microsoft.com/office/drawing/2014/main" id="{D4B7D21F-318D-A3A0-75D5-3D35E801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066" name="Freeform: Shape 44065">
              <a:extLst>
                <a:ext uri="{FF2B5EF4-FFF2-40B4-BE49-F238E27FC236}">
                  <a16:creationId xmlns:a16="http://schemas.microsoft.com/office/drawing/2014/main" id="{2CF6E507-00B2-075E-BE7E-E9CF03CBA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44069" name="Content Placeholder 3">
            <a:extLst>
              <a:ext uri="{FF2B5EF4-FFF2-40B4-BE49-F238E27FC236}">
                <a16:creationId xmlns:a16="http://schemas.microsoft.com/office/drawing/2014/main" id="{461D8AE2-5470-C092-885F-5518878FF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616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172C089F-8FE4-25F8-53A7-2E76CFDA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b="1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Adjunct Psychosocial Interventions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B0BDD7D-37EE-1DDE-8CE3-2E1C5A8B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400"/>
              <a:t>Psychoeducation (group)</a:t>
            </a:r>
            <a:br>
              <a:rPr lang="en-US" altLang="en-US" sz="1400"/>
            </a:br>
            <a:endParaRPr lang="en-US" altLang="en-US" sz="1400"/>
          </a:p>
          <a:p>
            <a:r>
              <a:rPr lang="en-US" altLang="en-US" sz="1400"/>
              <a:t>Cognitive behavioural therapy</a:t>
            </a:r>
            <a:br>
              <a:rPr lang="en-US" altLang="en-US" sz="1400"/>
            </a:br>
            <a:endParaRPr lang="en-US" altLang="en-US" sz="1400"/>
          </a:p>
          <a:p>
            <a:r>
              <a:rPr lang="en-US" altLang="en-US" sz="1400"/>
              <a:t>Family therapy – Family focused treatment</a:t>
            </a:r>
            <a:br>
              <a:rPr lang="en-US" altLang="en-US" sz="1400"/>
            </a:br>
            <a:r>
              <a:rPr lang="en-US" altLang="en-US" sz="1400"/>
              <a:t>	No change in time to depressive or manic episode but 	shortened course of depressive episode</a:t>
            </a:r>
            <a:br>
              <a:rPr lang="en-US" altLang="en-US" sz="1400"/>
            </a:br>
            <a:endParaRPr lang="en-US" altLang="en-US" sz="1400"/>
          </a:p>
          <a:p>
            <a:r>
              <a:rPr lang="en-US" altLang="en-US" sz="1400"/>
              <a:t>Interpersonal and social rhythm therapy (IPSRT)</a:t>
            </a:r>
            <a:br>
              <a:rPr lang="en-US" altLang="en-US" sz="1400"/>
            </a:br>
            <a:endParaRPr lang="en-US" altLang="en-US" sz="1400"/>
          </a:p>
          <a:p>
            <a:r>
              <a:rPr lang="en-US" altLang="en-US" sz="1400"/>
              <a:t>Internet-based self-management</a:t>
            </a:r>
          </a:p>
          <a:p>
            <a:endParaRPr lang="en-US" altLang="en-US" sz="1400"/>
          </a:p>
        </p:txBody>
      </p:sp>
      <p:cxnSp>
        <p:nvCxnSpPr>
          <p:cNvPr id="48139" name="Straight Connector 48138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Text Box 20">
            <a:extLst>
              <a:ext uri="{FF2B5EF4-FFF2-40B4-BE49-F238E27FC236}">
                <a16:creationId xmlns:a16="http://schemas.microsoft.com/office/drawing/2014/main" id="{EA9BB4BA-8B50-25BF-D1D8-8D134EBF3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1" y="2888250"/>
            <a:ext cx="4292594" cy="29597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+mn-lt"/>
                <a:ea typeface="+mn-ea"/>
              </a:rPr>
              <a:t>CANMAT Guidelines Bipolar Disorders 2013; 15: 1-44.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b="1">
              <a:latin typeface="+mn-lt"/>
              <a:ea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How do I screen* for it?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I screen* for it?</a:t>
            </a:r>
          </a:p>
        </p:txBody>
      </p:sp>
      <p:sp>
        <p:nvSpPr>
          <p:cNvPr id="132" name="Carvalho, 2015"/>
          <p:cNvSpPr txBox="1"/>
          <p:nvPr/>
        </p:nvSpPr>
        <p:spPr>
          <a:xfrm>
            <a:off x="5510846" y="6327915"/>
            <a:ext cx="113024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pPr>
              <a:spcAft>
                <a:spcPts val="600"/>
              </a:spcAft>
            </a:pPr>
            <a:r>
              <a:rPr sz="1266"/>
              <a:t>Carvalho, 2015</a:t>
            </a:r>
          </a:p>
        </p:txBody>
      </p:sp>
      <p:sp>
        <p:nvSpPr>
          <p:cNvPr id="133" name="*None of these diagnose"/>
          <p:cNvSpPr txBox="1"/>
          <p:nvPr/>
        </p:nvSpPr>
        <p:spPr>
          <a:xfrm>
            <a:off x="6855198" y="927799"/>
            <a:ext cx="2361224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>
              <a:spcAft>
                <a:spcPts val="600"/>
              </a:spcAft>
            </a:pPr>
            <a:r>
              <a:rPr sz="1687"/>
              <a:t>*None of these diagnose</a:t>
            </a:r>
          </a:p>
        </p:txBody>
      </p:sp>
      <p:graphicFrame>
        <p:nvGraphicFramePr>
          <p:cNvPr id="135" name="Mood Disorder Questionnaire (MDQ)…">
            <a:extLst>
              <a:ext uri="{FF2B5EF4-FFF2-40B4-BE49-F238E27FC236}">
                <a16:creationId xmlns:a16="http://schemas.microsoft.com/office/drawing/2014/main" id="{0B439BF2-8C60-33F2-9A38-356FCCD34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8730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How do I diagnose it?"/>
          <p:cNvSpPr txBox="1"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I diagnose it?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DSM 5, 2013"/>
          <p:cNvSpPr txBox="1"/>
          <p:nvPr/>
        </p:nvSpPr>
        <p:spPr>
          <a:xfrm>
            <a:off x="5591295" y="6394136"/>
            <a:ext cx="94897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pPr>
              <a:spcAft>
                <a:spcPts val="600"/>
              </a:spcAft>
            </a:pPr>
            <a:r>
              <a:rPr sz="1266"/>
              <a:t>DSM 5, 2013</a:t>
            </a:r>
          </a:p>
        </p:txBody>
      </p:sp>
      <p:graphicFrame>
        <p:nvGraphicFramePr>
          <p:cNvPr id="139" name="A. Distinct period of abnormally and persistently elevated, expansive, or irritable mood and abnormally and persistently increased activity or energy, lasting at least 1 week and present most of the day, nearly every day, or requires hospitalization.…">
            <a:extLst>
              <a:ext uri="{FF2B5EF4-FFF2-40B4-BE49-F238E27FC236}">
                <a16:creationId xmlns:a16="http://schemas.microsoft.com/office/drawing/2014/main" id="{5579FF1B-B587-31F6-4C59-5A568F7E4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44723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ituations confused with bipolar disorder"/>
          <p:cNvSpPr txBox="1"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84886">
              <a:defRPr sz="6640"/>
            </a:lvl1pPr>
          </a:lstStyle>
          <a:p>
            <a:pPr algn="ctr"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Situations confused with bipolar disorder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2" name="Stimulant misuse: euphoria, increased activity, harmful activity, decreased need for sleep, irritability, depression afterwards…">
            <a:extLst>
              <a:ext uri="{FF2B5EF4-FFF2-40B4-BE49-F238E27FC236}">
                <a16:creationId xmlns:a16="http://schemas.microsoft.com/office/drawing/2014/main" id="{DBE20E25-AFD9-3DA9-140C-C0400C77E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10326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ituations confused with bipolar disorder"/>
          <p:cNvSpPr txBox="1"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84886">
              <a:defRPr sz="6640"/>
            </a:lvl1pPr>
          </a:lstStyle>
          <a:p>
            <a:pPr algn="ctr"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Situations confused with bipolar disorder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5" name="Borderline personality disorder: mood lability, irritability, impulsivity, harmful behaviors…">
            <a:extLst>
              <a:ext uri="{FF2B5EF4-FFF2-40B4-BE49-F238E27FC236}">
                <a16:creationId xmlns:a16="http://schemas.microsoft.com/office/drawing/2014/main" id="{186B9430-3A5D-CC4A-14D2-9EA125841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13333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2825</Words>
  <Application>Microsoft Macintosh PowerPoint</Application>
  <PresentationFormat>Widescreen</PresentationFormat>
  <Paragraphs>469</Paragraphs>
  <Slides>50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Aptos</vt:lpstr>
      <vt:lpstr>Aptos Display</vt:lpstr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Bipolar Affective Disorder</vt:lpstr>
      <vt:lpstr>How common is it?</vt:lpstr>
      <vt:lpstr>What's the big deal?</vt:lpstr>
      <vt:lpstr>Natural history and course</vt:lpstr>
      <vt:lpstr>Natural history and course</vt:lpstr>
      <vt:lpstr>How do I screen* for it?</vt:lpstr>
      <vt:lpstr>How do I diagnose it?</vt:lpstr>
      <vt:lpstr>Situations confused with bipolar disorder</vt:lpstr>
      <vt:lpstr>Situations confused with bipolar disorder</vt:lpstr>
      <vt:lpstr>Diagnosing bipolar disorder  (manic depressive illness): classification</vt:lpstr>
      <vt:lpstr>What does mania feel like?</vt:lpstr>
      <vt:lpstr>Manic episode</vt:lpstr>
      <vt:lpstr>DSM-IV criteria for a manic episode</vt:lpstr>
      <vt:lpstr>If mania feel so good, why treat it?</vt:lpstr>
      <vt:lpstr>Bipolar disorder</vt:lpstr>
      <vt:lpstr>Modern classification of Mood Disorders</vt:lpstr>
      <vt:lpstr>Bipolar affective disorder in ICD-10</vt:lpstr>
      <vt:lpstr>Bipolar episode with psychotic symptoms</vt:lpstr>
      <vt:lpstr>What causes bipolar disorder?</vt:lpstr>
      <vt:lpstr>What diseases co-exist with bipolar?</vt:lpstr>
      <vt:lpstr>Treatment Goals and Targets in Bipolar Disorder</vt:lpstr>
      <vt:lpstr>Management of mania</vt:lpstr>
      <vt:lpstr>Treatment Options for Bipolar Disorder</vt:lpstr>
      <vt:lpstr>What is an effective ‘mood stabiliser’?</vt:lpstr>
      <vt:lpstr>Management of bipolar depression</vt:lpstr>
      <vt:lpstr>Preventing relapse (“prophylaxis” of depression and mania)</vt:lpstr>
      <vt:lpstr>Pharmacological Treatment: Mood Stabilizers and Others</vt:lpstr>
      <vt:lpstr>An Ideal Primary Mood Stabilizer</vt:lpstr>
      <vt:lpstr>CANMAT Guidelines</vt:lpstr>
      <vt:lpstr>Lithium</vt:lpstr>
      <vt:lpstr>Lithium Adverse Effects</vt:lpstr>
      <vt:lpstr>Valproate Pharmacology</vt:lpstr>
      <vt:lpstr>Valproate Adverse Effects</vt:lpstr>
      <vt:lpstr>Lamotrigine Pharmacology</vt:lpstr>
      <vt:lpstr>Lamotrigine and Rash</vt:lpstr>
      <vt:lpstr>Atypical Antipsychotics</vt:lpstr>
      <vt:lpstr>Antidepressants in Bipolar Disorder</vt:lpstr>
      <vt:lpstr>Challenges with Current Pharmacological Treatment Strategies</vt:lpstr>
      <vt:lpstr>Therapeutic Drug Monitoring (TDM)</vt:lpstr>
      <vt:lpstr>TDM Requirements</vt:lpstr>
      <vt:lpstr>Therapeutic Range in Bipolar Disorder</vt:lpstr>
      <vt:lpstr>Lithium Therapeutic Range</vt:lpstr>
      <vt:lpstr>12h-Serum Lithium Concentrations</vt:lpstr>
      <vt:lpstr>Factors Affecting Lithium Concentrations</vt:lpstr>
      <vt:lpstr>Valproate Therapeutic Range</vt:lpstr>
      <vt:lpstr>Interpreting TDM Drug Concentrations</vt:lpstr>
      <vt:lpstr>Indications for Using TDM in Bipolar Disorder</vt:lpstr>
      <vt:lpstr>Non-Pharmacologic Interventions</vt:lpstr>
      <vt:lpstr>Psychosocial Interventions in Primary Care</vt:lpstr>
      <vt:lpstr>Adjunct Psychosocial Interventions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Lundin</dc:creator>
  <cp:lastModifiedBy>Robert Lundin</cp:lastModifiedBy>
  <cp:revision>3</cp:revision>
  <dcterms:created xsi:type="dcterms:W3CDTF">2025-03-13T00:38:03Z</dcterms:created>
  <dcterms:modified xsi:type="dcterms:W3CDTF">2025-03-13T04:32:01Z</dcterms:modified>
</cp:coreProperties>
</file>