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40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41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98" r:id="rId20"/>
    <p:sldId id="299" r:id="rId21"/>
    <p:sldId id="300" r:id="rId22"/>
    <p:sldId id="301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13"/>
    <p:restoredTop sz="90082"/>
  </p:normalViewPr>
  <p:slideViewPr>
    <p:cSldViewPr snapToGrid="0" snapToObjects="1">
      <p:cViewPr varScale="1">
        <p:scale>
          <a:sx n="134" d="100"/>
          <a:sy n="134" d="100"/>
        </p:scale>
        <p:origin x="7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48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48.svg"/><Relationship Id="rId1" Type="http://schemas.openxmlformats.org/officeDocument/2006/relationships/image" Target="../media/image47.png"/><Relationship Id="rId6" Type="http://schemas.openxmlformats.org/officeDocument/2006/relationships/image" Target="../media/image52.svg"/><Relationship Id="rId5" Type="http://schemas.openxmlformats.org/officeDocument/2006/relationships/image" Target="../media/image51.png"/><Relationship Id="rId4" Type="http://schemas.openxmlformats.org/officeDocument/2006/relationships/image" Target="../media/image33.svg"/></Relationships>
</file>

<file path=ppt/diagrams/_rels/data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55.png"/><Relationship Id="rId7" Type="http://schemas.openxmlformats.org/officeDocument/2006/relationships/image" Target="../media/image21.png"/><Relationship Id="rId2" Type="http://schemas.openxmlformats.org/officeDocument/2006/relationships/image" Target="../media/image54.svg"/><Relationship Id="rId1" Type="http://schemas.openxmlformats.org/officeDocument/2006/relationships/image" Target="../media/image53.png"/><Relationship Id="rId6" Type="http://schemas.openxmlformats.org/officeDocument/2006/relationships/image" Target="../media/image58.svg"/><Relationship Id="rId5" Type="http://schemas.openxmlformats.org/officeDocument/2006/relationships/image" Target="../media/image57.png"/><Relationship Id="rId4" Type="http://schemas.openxmlformats.org/officeDocument/2006/relationships/image" Target="../media/image56.svg"/></Relationships>
</file>

<file path=ppt/diagrams/_rels/data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62.svg"/><Relationship Id="rId5" Type="http://schemas.openxmlformats.org/officeDocument/2006/relationships/image" Target="../media/image61.png"/><Relationship Id="rId4" Type="http://schemas.openxmlformats.org/officeDocument/2006/relationships/image" Target="../media/image60.sv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svg"/><Relationship Id="rId1" Type="http://schemas.openxmlformats.org/officeDocument/2006/relationships/image" Target="../media/image65.png"/><Relationship Id="rId6" Type="http://schemas.openxmlformats.org/officeDocument/2006/relationships/image" Target="../media/image70.svg"/><Relationship Id="rId5" Type="http://schemas.openxmlformats.org/officeDocument/2006/relationships/image" Target="../media/image69.png"/><Relationship Id="rId4" Type="http://schemas.openxmlformats.org/officeDocument/2006/relationships/image" Target="../media/image68.svg"/></Relationships>
</file>

<file path=ppt/diagrams/_rels/data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sv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image" Target="../media/image54.svg"/><Relationship Id="rId1" Type="http://schemas.openxmlformats.org/officeDocument/2006/relationships/image" Target="../media/image53.png"/><Relationship Id="rId6" Type="http://schemas.openxmlformats.org/officeDocument/2006/relationships/image" Target="../media/image74.svg"/><Relationship Id="rId5" Type="http://schemas.openxmlformats.org/officeDocument/2006/relationships/image" Target="../media/image73.png"/><Relationship Id="rId4" Type="http://schemas.openxmlformats.org/officeDocument/2006/relationships/image" Target="../media/image72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image" Target="../media/image4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48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48.svg"/><Relationship Id="rId1" Type="http://schemas.openxmlformats.org/officeDocument/2006/relationships/image" Target="../media/image47.png"/><Relationship Id="rId6" Type="http://schemas.openxmlformats.org/officeDocument/2006/relationships/image" Target="../media/image52.svg"/><Relationship Id="rId5" Type="http://schemas.openxmlformats.org/officeDocument/2006/relationships/image" Target="../media/image51.png"/><Relationship Id="rId4" Type="http://schemas.openxmlformats.org/officeDocument/2006/relationships/image" Target="../media/image33.svg"/></Relationships>
</file>

<file path=ppt/diagrams/_rels/drawing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55.png"/><Relationship Id="rId7" Type="http://schemas.openxmlformats.org/officeDocument/2006/relationships/image" Target="../media/image21.png"/><Relationship Id="rId2" Type="http://schemas.openxmlformats.org/officeDocument/2006/relationships/image" Target="../media/image54.svg"/><Relationship Id="rId1" Type="http://schemas.openxmlformats.org/officeDocument/2006/relationships/image" Target="../media/image53.png"/><Relationship Id="rId6" Type="http://schemas.openxmlformats.org/officeDocument/2006/relationships/image" Target="../media/image58.svg"/><Relationship Id="rId5" Type="http://schemas.openxmlformats.org/officeDocument/2006/relationships/image" Target="../media/image57.png"/><Relationship Id="rId4" Type="http://schemas.openxmlformats.org/officeDocument/2006/relationships/image" Target="../media/image56.svg"/></Relationships>
</file>

<file path=ppt/diagrams/_rels/drawing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62.svg"/><Relationship Id="rId5" Type="http://schemas.openxmlformats.org/officeDocument/2006/relationships/image" Target="../media/image61.png"/><Relationship Id="rId4" Type="http://schemas.openxmlformats.org/officeDocument/2006/relationships/image" Target="../media/image60.sv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svg"/><Relationship Id="rId1" Type="http://schemas.openxmlformats.org/officeDocument/2006/relationships/image" Target="../media/image65.png"/><Relationship Id="rId6" Type="http://schemas.openxmlformats.org/officeDocument/2006/relationships/image" Target="../media/image70.svg"/><Relationship Id="rId5" Type="http://schemas.openxmlformats.org/officeDocument/2006/relationships/image" Target="../media/image69.png"/><Relationship Id="rId4" Type="http://schemas.openxmlformats.org/officeDocument/2006/relationships/image" Target="../media/image68.svg"/></Relationships>
</file>

<file path=ppt/diagrams/_rels/drawing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sv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image" Target="../media/image54.svg"/><Relationship Id="rId1" Type="http://schemas.openxmlformats.org/officeDocument/2006/relationships/image" Target="../media/image53.png"/><Relationship Id="rId6" Type="http://schemas.openxmlformats.org/officeDocument/2006/relationships/image" Target="../media/image74.svg"/><Relationship Id="rId5" Type="http://schemas.openxmlformats.org/officeDocument/2006/relationships/image" Target="../media/image73.png"/><Relationship Id="rId4" Type="http://schemas.openxmlformats.org/officeDocument/2006/relationships/image" Target="../media/image72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image" Target="../media/image4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E34690-4633-4F8C-B0FC-2E59957B99D3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0F2426F4-49F1-4449-935C-2B81FB70A236}">
      <dgm:prSet/>
      <dgm:spPr/>
      <dgm:t>
        <a:bodyPr/>
        <a:lstStyle/>
        <a:p>
          <a:pPr>
            <a:defRPr cap="all"/>
          </a:pPr>
          <a:r>
            <a:rPr lang="en-US"/>
            <a:t>Master decision‑making capacity assessment via two case vignettes.</a:t>
          </a:r>
        </a:p>
      </dgm:t>
    </dgm:pt>
    <dgm:pt modelId="{74A2CECD-A528-4F02-BB85-2C341C1C551A}" type="parTrans" cxnId="{E4FF894F-FF8B-422E-871F-35CEFD459D51}">
      <dgm:prSet/>
      <dgm:spPr/>
      <dgm:t>
        <a:bodyPr/>
        <a:lstStyle/>
        <a:p>
          <a:endParaRPr lang="en-US"/>
        </a:p>
      </dgm:t>
    </dgm:pt>
    <dgm:pt modelId="{B1C7D3F1-BAA3-4258-8BB3-713D5928D1FA}" type="sibTrans" cxnId="{E4FF894F-FF8B-422E-871F-35CEFD459D51}">
      <dgm:prSet/>
      <dgm:spPr/>
      <dgm:t>
        <a:bodyPr/>
        <a:lstStyle/>
        <a:p>
          <a:endParaRPr lang="en-US"/>
        </a:p>
      </dgm:t>
    </dgm:pt>
    <dgm:pt modelId="{61D82B8C-B18C-4EAE-9A56-4DB442D2431B}">
      <dgm:prSet/>
      <dgm:spPr/>
      <dgm:t>
        <a:bodyPr/>
        <a:lstStyle/>
        <a:p>
          <a:pPr>
            <a:defRPr cap="all"/>
          </a:pPr>
          <a:r>
            <a:rPr lang="en-US"/>
            <a:t>Build dynamic, person‑centred risk formulations &amp; safety plans.</a:t>
          </a:r>
        </a:p>
      </dgm:t>
    </dgm:pt>
    <dgm:pt modelId="{27B17F9D-A2FB-49AE-AB94-BDBABD3C4FF4}" type="parTrans" cxnId="{70A4B4C0-DC08-4827-987B-36D0DE79F4D5}">
      <dgm:prSet/>
      <dgm:spPr/>
      <dgm:t>
        <a:bodyPr/>
        <a:lstStyle/>
        <a:p>
          <a:endParaRPr lang="en-US"/>
        </a:p>
      </dgm:t>
    </dgm:pt>
    <dgm:pt modelId="{251904DF-AFE7-407F-B56A-6F94ADCC70B7}" type="sibTrans" cxnId="{70A4B4C0-DC08-4827-987B-36D0DE79F4D5}">
      <dgm:prSet/>
      <dgm:spPr/>
      <dgm:t>
        <a:bodyPr/>
        <a:lstStyle/>
        <a:p>
          <a:endParaRPr lang="en-US"/>
        </a:p>
      </dgm:t>
    </dgm:pt>
    <dgm:pt modelId="{CAF6B2B1-4BAD-488C-82A0-FAC3709F133F}">
      <dgm:prSet/>
      <dgm:spPr/>
      <dgm:t>
        <a:bodyPr/>
        <a:lstStyle/>
        <a:p>
          <a:pPr>
            <a:defRPr cap="all"/>
          </a:pPr>
          <a:r>
            <a:rPr lang="en-US"/>
            <a:t>Practise MMSE &amp; MoCA with guided interpretation exercises.</a:t>
          </a:r>
        </a:p>
      </dgm:t>
    </dgm:pt>
    <dgm:pt modelId="{2FF133C9-0A7E-402A-B829-6F6239CBDBC7}" type="parTrans" cxnId="{E568E2D8-C743-45E3-AB37-CDAD162D6AF8}">
      <dgm:prSet/>
      <dgm:spPr/>
      <dgm:t>
        <a:bodyPr/>
        <a:lstStyle/>
        <a:p>
          <a:endParaRPr lang="en-US"/>
        </a:p>
      </dgm:t>
    </dgm:pt>
    <dgm:pt modelId="{F91262B1-CEF1-4DE0-AF97-2CB54F653644}" type="sibTrans" cxnId="{E568E2D8-C743-45E3-AB37-CDAD162D6AF8}">
      <dgm:prSet/>
      <dgm:spPr/>
      <dgm:t>
        <a:bodyPr/>
        <a:lstStyle/>
        <a:p>
          <a:endParaRPr lang="en-US"/>
        </a:p>
      </dgm:t>
    </dgm:pt>
    <dgm:pt modelId="{8C35DDCB-9A0E-4A48-9E02-FC0815D5DC2E}">
      <dgm:prSet/>
      <dgm:spPr/>
      <dgm:t>
        <a:bodyPr/>
        <a:lstStyle/>
        <a:p>
          <a:pPr>
            <a:defRPr cap="all"/>
          </a:pPr>
          <a:r>
            <a:rPr lang="en-US"/>
            <a:t>Navigate Assessment / Treatment Orders under MH&amp;WB Act with examples.</a:t>
          </a:r>
        </a:p>
      </dgm:t>
    </dgm:pt>
    <dgm:pt modelId="{E0847893-1CBC-46F6-AB54-2218A9B870B8}" type="parTrans" cxnId="{8DB535F5-88B7-4ABB-9FCC-38ABBF83EB1C}">
      <dgm:prSet/>
      <dgm:spPr/>
      <dgm:t>
        <a:bodyPr/>
        <a:lstStyle/>
        <a:p>
          <a:endParaRPr lang="en-US"/>
        </a:p>
      </dgm:t>
    </dgm:pt>
    <dgm:pt modelId="{2D0ED3D4-9508-4FE0-B93A-68EFFC84DD38}" type="sibTrans" cxnId="{8DB535F5-88B7-4ABB-9FCC-38ABBF83EB1C}">
      <dgm:prSet/>
      <dgm:spPr/>
      <dgm:t>
        <a:bodyPr/>
        <a:lstStyle/>
        <a:p>
          <a:endParaRPr lang="en-US"/>
        </a:p>
      </dgm:t>
    </dgm:pt>
    <dgm:pt modelId="{52B4168F-C85E-4E4E-B059-6F0F58BA4B0B}" type="pres">
      <dgm:prSet presAssocID="{E1E34690-4633-4F8C-B0FC-2E59957B99D3}" presName="root" presStyleCnt="0">
        <dgm:presLayoutVars>
          <dgm:dir/>
          <dgm:resizeHandles val="exact"/>
        </dgm:presLayoutVars>
      </dgm:prSet>
      <dgm:spPr/>
    </dgm:pt>
    <dgm:pt modelId="{7E7B3022-5D33-4479-A3EA-0736723DB696}" type="pres">
      <dgm:prSet presAssocID="{0F2426F4-49F1-4449-935C-2B81FB70A236}" presName="compNode" presStyleCnt="0"/>
      <dgm:spPr/>
    </dgm:pt>
    <dgm:pt modelId="{A6B2CAF1-4764-44D6-B384-2F1DF8D5D9AE}" type="pres">
      <dgm:prSet presAssocID="{0F2426F4-49F1-4449-935C-2B81FB70A236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DD8A800D-1FB4-4AF5-B0C9-91996DB10B25}" type="pres">
      <dgm:prSet presAssocID="{0F2426F4-49F1-4449-935C-2B81FB70A23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C01439D2-31D3-409E-9E3E-DEF92ACA827A}" type="pres">
      <dgm:prSet presAssocID="{0F2426F4-49F1-4449-935C-2B81FB70A236}" presName="spaceRect" presStyleCnt="0"/>
      <dgm:spPr/>
    </dgm:pt>
    <dgm:pt modelId="{F429835A-E675-4738-8CD2-3789BCCAE3D4}" type="pres">
      <dgm:prSet presAssocID="{0F2426F4-49F1-4449-935C-2B81FB70A236}" presName="textRect" presStyleLbl="revTx" presStyleIdx="0" presStyleCnt="4">
        <dgm:presLayoutVars>
          <dgm:chMax val="1"/>
          <dgm:chPref val="1"/>
        </dgm:presLayoutVars>
      </dgm:prSet>
      <dgm:spPr/>
    </dgm:pt>
    <dgm:pt modelId="{389041BE-1A43-4B99-8C08-E7E966F70D26}" type="pres">
      <dgm:prSet presAssocID="{B1C7D3F1-BAA3-4258-8BB3-713D5928D1FA}" presName="sibTrans" presStyleCnt="0"/>
      <dgm:spPr/>
    </dgm:pt>
    <dgm:pt modelId="{8B14F2EB-34E5-4493-9B16-F102F5A31493}" type="pres">
      <dgm:prSet presAssocID="{61D82B8C-B18C-4EAE-9A56-4DB442D2431B}" presName="compNode" presStyleCnt="0"/>
      <dgm:spPr/>
    </dgm:pt>
    <dgm:pt modelId="{D44630FC-44E9-45E9-936F-13C79CE30AF6}" type="pres">
      <dgm:prSet presAssocID="{61D82B8C-B18C-4EAE-9A56-4DB442D2431B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53FB0B28-3647-4B88-992D-009BADF7FB02}" type="pres">
      <dgm:prSet presAssocID="{61D82B8C-B18C-4EAE-9A56-4DB442D2431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8DE6B1E5-A241-4FCF-B19B-5D9C99A9B25A}" type="pres">
      <dgm:prSet presAssocID="{61D82B8C-B18C-4EAE-9A56-4DB442D2431B}" presName="spaceRect" presStyleCnt="0"/>
      <dgm:spPr/>
    </dgm:pt>
    <dgm:pt modelId="{28E6A413-BBE6-42F6-8D9A-2B4D9A7E8D64}" type="pres">
      <dgm:prSet presAssocID="{61D82B8C-B18C-4EAE-9A56-4DB442D2431B}" presName="textRect" presStyleLbl="revTx" presStyleIdx="1" presStyleCnt="4">
        <dgm:presLayoutVars>
          <dgm:chMax val="1"/>
          <dgm:chPref val="1"/>
        </dgm:presLayoutVars>
      </dgm:prSet>
      <dgm:spPr/>
    </dgm:pt>
    <dgm:pt modelId="{115AC3FB-9B11-434D-9D95-C708E9AD0F09}" type="pres">
      <dgm:prSet presAssocID="{251904DF-AFE7-407F-B56A-6F94ADCC70B7}" presName="sibTrans" presStyleCnt="0"/>
      <dgm:spPr/>
    </dgm:pt>
    <dgm:pt modelId="{32FC7CF5-B28C-4058-A928-0EB92ED6565D}" type="pres">
      <dgm:prSet presAssocID="{CAF6B2B1-4BAD-488C-82A0-FAC3709F133F}" presName="compNode" presStyleCnt="0"/>
      <dgm:spPr/>
    </dgm:pt>
    <dgm:pt modelId="{7E0699A7-D44C-42FE-9DE8-7F2E6162E82E}" type="pres">
      <dgm:prSet presAssocID="{CAF6B2B1-4BAD-488C-82A0-FAC3709F133F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C9A72D2D-F6A0-4E66-B0F0-1F62FB77602B}" type="pres">
      <dgm:prSet presAssocID="{CAF6B2B1-4BAD-488C-82A0-FAC3709F133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FDEFF208-7301-461E-97FB-7DA174E11735}" type="pres">
      <dgm:prSet presAssocID="{CAF6B2B1-4BAD-488C-82A0-FAC3709F133F}" presName="spaceRect" presStyleCnt="0"/>
      <dgm:spPr/>
    </dgm:pt>
    <dgm:pt modelId="{D6E48A89-627A-46B7-9422-E8A669D4D0EB}" type="pres">
      <dgm:prSet presAssocID="{CAF6B2B1-4BAD-488C-82A0-FAC3709F133F}" presName="textRect" presStyleLbl="revTx" presStyleIdx="2" presStyleCnt="4">
        <dgm:presLayoutVars>
          <dgm:chMax val="1"/>
          <dgm:chPref val="1"/>
        </dgm:presLayoutVars>
      </dgm:prSet>
      <dgm:spPr/>
    </dgm:pt>
    <dgm:pt modelId="{98043965-A628-44F3-AD3C-4F6412660874}" type="pres">
      <dgm:prSet presAssocID="{F91262B1-CEF1-4DE0-AF97-2CB54F653644}" presName="sibTrans" presStyleCnt="0"/>
      <dgm:spPr/>
    </dgm:pt>
    <dgm:pt modelId="{A276C34F-DB50-41A8-9C46-838EEE559A0B}" type="pres">
      <dgm:prSet presAssocID="{8C35DDCB-9A0E-4A48-9E02-FC0815D5DC2E}" presName="compNode" presStyleCnt="0"/>
      <dgm:spPr/>
    </dgm:pt>
    <dgm:pt modelId="{2FF1C3BE-88A7-45FA-BF83-0F8C4C75D7EF}" type="pres">
      <dgm:prSet presAssocID="{8C35DDCB-9A0E-4A48-9E02-FC0815D5DC2E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37EB5BF-A735-4394-91A3-651D7A10C094}" type="pres">
      <dgm:prSet presAssocID="{8C35DDCB-9A0E-4A48-9E02-FC0815D5DC2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4F641BD4-1B7F-4CB6-8A88-C6066B91286D}" type="pres">
      <dgm:prSet presAssocID="{8C35DDCB-9A0E-4A48-9E02-FC0815D5DC2E}" presName="spaceRect" presStyleCnt="0"/>
      <dgm:spPr/>
    </dgm:pt>
    <dgm:pt modelId="{E9580E8E-499C-4CD7-80CE-41B6CC8812A5}" type="pres">
      <dgm:prSet presAssocID="{8C35DDCB-9A0E-4A48-9E02-FC0815D5DC2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5D00F0E-5386-49D3-AA4E-C1C9DE41D6CC}" type="presOf" srcId="{0F2426F4-49F1-4449-935C-2B81FB70A236}" destId="{F429835A-E675-4738-8CD2-3789BCCAE3D4}" srcOrd="0" destOrd="0" presId="urn:microsoft.com/office/officeart/2018/5/layout/IconLeafLabelList"/>
    <dgm:cxn modelId="{87449A22-B364-44D6-A2DA-C57F4C48E3A3}" type="presOf" srcId="{E1E34690-4633-4F8C-B0FC-2E59957B99D3}" destId="{52B4168F-C85E-4E4E-B059-6F0F58BA4B0B}" srcOrd="0" destOrd="0" presId="urn:microsoft.com/office/officeart/2018/5/layout/IconLeafLabelList"/>
    <dgm:cxn modelId="{CB88F42F-DB58-487F-BE85-83CA578B1B2C}" type="presOf" srcId="{61D82B8C-B18C-4EAE-9A56-4DB442D2431B}" destId="{28E6A413-BBE6-42F6-8D9A-2B4D9A7E8D64}" srcOrd="0" destOrd="0" presId="urn:microsoft.com/office/officeart/2018/5/layout/IconLeafLabelList"/>
    <dgm:cxn modelId="{7605A33C-7CB2-4CB6-BEE0-F374BEA86F97}" type="presOf" srcId="{8C35DDCB-9A0E-4A48-9E02-FC0815D5DC2E}" destId="{E9580E8E-499C-4CD7-80CE-41B6CC8812A5}" srcOrd="0" destOrd="0" presId="urn:microsoft.com/office/officeart/2018/5/layout/IconLeafLabelList"/>
    <dgm:cxn modelId="{E4FF894F-FF8B-422E-871F-35CEFD459D51}" srcId="{E1E34690-4633-4F8C-B0FC-2E59957B99D3}" destId="{0F2426F4-49F1-4449-935C-2B81FB70A236}" srcOrd="0" destOrd="0" parTransId="{74A2CECD-A528-4F02-BB85-2C341C1C551A}" sibTransId="{B1C7D3F1-BAA3-4258-8BB3-713D5928D1FA}"/>
    <dgm:cxn modelId="{AC748350-6399-4395-9653-976A753226AC}" type="presOf" srcId="{CAF6B2B1-4BAD-488C-82A0-FAC3709F133F}" destId="{D6E48A89-627A-46B7-9422-E8A669D4D0EB}" srcOrd="0" destOrd="0" presId="urn:microsoft.com/office/officeart/2018/5/layout/IconLeafLabelList"/>
    <dgm:cxn modelId="{70A4B4C0-DC08-4827-987B-36D0DE79F4D5}" srcId="{E1E34690-4633-4F8C-B0FC-2E59957B99D3}" destId="{61D82B8C-B18C-4EAE-9A56-4DB442D2431B}" srcOrd="1" destOrd="0" parTransId="{27B17F9D-A2FB-49AE-AB94-BDBABD3C4FF4}" sibTransId="{251904DF-AFE7-407F-B56A-6F94ADCC70B7}"/>
    <dgm:cxn modelId="{E568E2D8-C743-45E3-AB37-CDAD162D6AF8}" srcId="{E1E34690-4633-4F8C-B0FC-2E59957B99D3}" destId="{CAF6B2B1-4BAD-488C-82A0-FAC3709F133F}" srcOrd="2" destOrd="0" parTransId="{2FF133C9-0A7E-402A-B829-6F6239CBDBC7}" sibTransId="{F91262B1-CEF1-4DE0-AF97-2CB54F653644}"/>
    <dgm:cxn modelId="{8DB535F5-88B7-4ABB-9FCC-38ABBF83EB1C}" srcId="{E1E34690-4633-4F8C-B0FC-2E59957B99D3}" destId="{8C35DDCB-9A0E-4A48-9E02-FC0815D5DC2E}" srcOrd="3" destOrd="0" parTransId="{E0847893-1CBC-46F6-AB54-2218A9B870B8}" sibTransId="{2D0ED3D4-9508-4FE0-B93A-68EFFC84DD38}"/>
    <dgm:cxn modelId="{AEC8AEAC-0E34-46F0-949A-53FE1CE6971A}" type="presParOf" srcId="{52B4168F-C85E-4E4E-B059-6F0F58BA4B0B}" destId="{7E7B3022-5D33-4479-A3EA-0736723DB696}" srcOrd="0" destOrd="0" presId="urn:microsoft.com/office/officeart/2018/5/layout/IconLeafLabelList"/>
    <dgm:cxn modelId="{880DADDD-A028-4A1A-84FC-FC5DB9E7B47F}" type="presParOf" srcId="{7E7B3022-5D33-4479-A3EA-0736723DB696}" destId="{A6B2CAF1-4764-44D6-B384-2F1DF8D5D9AE}" srcOrd="0" destOrd="0" presId="urn:microsoft.com/office/officeart/2018/5/layout/IconLeafLabelList"/>
    <dgm:cxn modelId="{93534798-38F1-4CF3-947E-3AD659AE9CD4}" type="presParOf" srcId="{7E7B3022-5D33-4479-A3EA-0736723DB696}" destId="{DD8A800D-1FB4-4AF5-B0C9-91996DB10B25}" srcOrd="1" destOrd="0" presId="urn:microsoft.com/office/officeart/2018/5/layout/IconLeafLabelList"/>
    <dgm:cxn modelId="{A80C8E88-0E63-4F58-BCDD-AFBB165A33F8}" type="presParOf" srcId="{7E7B3022-5D33-4479-A3EA-0736723DB696}" destId="{C01439D2-31D3-409E-9E3E-DEF92ACA827A}" srcOrd="2" destOrd="0" presId="urn:microsoft.com/office/officeart/2018/5/layout/IconLeafLabelList"/>
    <dgm:cxn modelId="{29E323A3-4C8E-4B18-92D6-CC22C9FA2851}" type="presParOf" srcId="{7E7B3022-5D33-4479-A3EA-0736723DB696}" destId="{F429835A-E675-4738-8CD2-3789BCCAE3D4}" srcOrd="3" destOrd="0" presId="urn:microsoft.com/office/officeart/2018/5/layout/IconLeafLabelList"/>
    <dgm:cxn modelId="{AE64061C-E23D-45EE-A5DB-66E9366FE55A}" type="presParOf" srcId="{52B4168F-C85E-4E4E-B059-6F0F58BA4B0B}" destId="{389041BE-1A43-4B99-8C08-E7E966F70D26}" srcOrd="1" destOrd="0" presId="urn:microsoft.com/office/officeart/2018/5/layout/IconLeafLabelList"/>
    <dgm:cxn modelId="{7239CDE0-FF71-4C3E-8108-560FB3DBC963}" type="presParOf" srcId="{52B4168F-C85E-4E4E-B059-6F0F58BA4B0B}" destId="{8B14F2EB-34E5-4493-9B16-F102F5A31493}" srcOrd="2" destOrd="0" presId="urn:microsoft.com/office/officeart/2018/5/layout/IconLeafLabelList"/>
    <dgm:cxn modelId="{B564B952-AB6F-4E95-AE75-5360A6F2F08A}" type="presParOf" srcId="{8B14F2EB-34E5-4493-9B16-F102F5A31493}" destId="{D44630FC-44E9-45E9-936F-13C79CE30AF6}" srcOrd="0" destOrd="0" presId="urn:microsoft.com/office/officeart/2018/5/layout/IconLeafLabelList"/>
    <dgm:cxn modelId="{71CF2576-C7DC-45E5-9153-D0D3CC6A25F7}" type="presParOf" srcId="{8B14F2EB-34E5-4493-9B16-F102F5A31493}" destId="{53FB0B28-3647-4B88-992D-009BADF7FB02}" srcOrd="1" destOrd="0" presId="urn:microsoft.com/office/officeart/2018/5/layout/IconLeafLabelList"/>
    <dgm:cxn modelId="{A5E54A1F-011A-44B6-A551-C1C31C7AE828}" type="presParOf" srcId="{8B14F2EB-34E5-4493-9B16-F102F5A31493}" destId="{8DE6B1E5-A241-4FCF-B19B-5D9C99A9B25A}" srcOrd="2" destOrd="0" presId="urn:microsoft.com/office/officeart/2018/5/layout/IconLeafLabelList"/>
    <dgm:cxn modelId="{43EF3497-905B-402C-BC6E-F370598F3D6D}" type="presParOf" srcId="{8B14F2EB-34E5-4493-9B16-F102F5A31493}" destId="{28E6A413-BBE6-42F6-8D9A-2B4D9A7E8D64}" srcOrd="3" destOrd="0" presId="urn:microsoft.com/office/officeart/2018/5/layout/IconLeafLabelList"/>
    <dgm:cxn modelId="{77744504-2A49-4BEC-89FF-ED4EDC3BB9D0}" type="presParOf" srcId="{52B4168F-C85E-4E4E-B059-6F0F58BA4B0B}" destId="{115AC3FB-9B11-434D-9D95-C708E9AD0F09}" srcOrd="3" destOrd="0" presId="urn:microsoft.com/office/officeart/2018/5/layout/IconLeafLabelList"/>
    <dgm:cxn modelId="{FF78DD0F-F614-4E14-B256-B9EBCF5272F1}" type="presParOf" srcId="{52B4168F-C85E-4E4E-B059-6F0F58BA4B0B}" destId="{32FC7CF5-B28C-4058-A928-0EB92ED6565D}" srcOrd="4" destOrd="0" presId="urn:microsoft.com/office/officeart/2018/5/layout/IconLeafLabelList"/>
    <dgm:cxn modelId="{75BE2AEC-861E-4025-B1FF-89F0DB53FDE2}" type="presParOf" srcId="{32FC7CF5-B28C-4058-A928-0EB92ED6565D}" destId="{7E0699A7-D44C-42FE-9DE8-7F2E6162E82E}" srcOrd="0" destOrd="0" presId="urn:microsoft.com/office/officeart/2018/5/layout/IconLeafLabelList"/>
    <dgm:cxn modelId="{CD160F18-3F4D-46FF-AF23-FD619CF1C679}" type="presParOf" srcId="{32FC7CF5-B28C-4058-A928-0EB92ED6565D}" destId="{C9A72D2D-F6A0-4E66-B0F0-1F62FB77602B}" srcOrd="1" destOrd="0" presId="urn:microsoft.com/office/officeart/2018/5/layout/IconLeafLabelList"/>
    <dgm:cxn modelId="{6207DE00-C622-4E1C-AD9E-18B6A8783FBC}" type="presParOf" srcId="{32FC7CF5-B28C-4058-A928-0EB92ED6565D}" destId="{FDEFF208-7301-461E-97FB-7DA174E11735}" srcOrd="2" destOrd="0" presId="urn:microsoft.com/office/officeart/2018/5/layout/IconLeafLabelList"/>
    <dgm:cxn modelId="{A5F5010B-550E-4658-8030-93784BCEEBEC}" type="presParOf" srcId="{32FC7CF5-B28C-4058-A928-0EB92ED6565D}" destId="{D6E48A89-627A-46B7-9422-E8A669D4D0EB}" srcOrd="3" destOrd="0" presId="urn:microsoft.com/office/officeart/2018/5/layout/IconLeafLabelList"/>
    <dgm:cxn modelId="{58F77AC0-85E2-4AE7-A000-6601D5F4D5AB}" type="presParOf" srcId="{52B4168F-C85E-4E4E-B059-6F0F58BA4B0B}" destId="{98043965-A628-44F3-AD3C-4F6412660874}" srcOrd="5" destOrd="0" presId="urn:microsoft.com/office/officeart/2018/5/layout/IconLeafLabelList"/>
    <dgm:cxn modelId="{808E4C71-E857-4689-87F9-93089FAA4ECE}" type="presParOf" srcId="{52B4168F-C85E-4E4E-B059-6F0F58BA4B0B}" destId="{A276C34F-DB50-41A8-9C46-838EEE559A0B}" srcOrd="6" destOrd="0" presId="urn:microsoft.com/office/officeart/2018/5/layout/IconLeafLabelList"/>
    <dgm:cxn modelId="{1FA4B0D4-FECA-41C0-A0A7-355EB6F8572F}" type="presParOf" srcId="{A276C34F-DB50-41A8-9C46-838EEE559A0B}" destId="{2FF1C3BE-88A7-45FA-BF83-0F8C4C75D7EF}" srcOrd="0" destOrd="0" presId="urn:microsoft.com/office/officeart/2018/5/layout/IconLeafLabelList"/>
    <dgm:cxn modelId="{05FC93EC-BFB4-49D0-BB07-FE1A171259F5}" type="presParOf" srcId="{A276C34F-DB50-41A8-9C46-838EEE559A0B}" destId="{337EB5BF-A735-4394-91A3-651D7A10C094}" srcOrd="1" destOrd="0" presId="urn:microsoft.com/office/officeart/2018/5/layout/IconLeafLabelList"/>
    <dgm:cxn modelId="{AE4EE082-4D34-4887-99FA-AB144AF379E2}" type="presParOf" srcId="{A276C34F-DB50-41A8-9C46-838EEE559A0B}" destId="{4F641BD4-1B7F-4CB6-8A88-C6066B91286D}" srcOrd="2" destOrd="0" presId="urn:microsoft.com/office/officeart/2018/5/layout/IconLeafLabelList"/>
    <dgm:cxn modelId="{58342F80-F456-408C-84AF-FC90B468EF4B}" type="presParOf" srcId="{A276C34F-DB50-41A8-9C46-838EEE559A0B}" destId="{E9580E8E-499C-4CD7-80CE-41B6CC8812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42FA3FE-06B5-4244-9BBA-29EABCF9B7E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0AA3BF1-30EF-49BE-B518-0129C36D6747}">
      <dgm:prSet/>
      <dgm:spPr/>
      <dgm:t>
        <a:bodyPr/>
        <a:lstStyle/>
        <a:p>
          <a:pPr>
            <a:defRPr cap="all"/>
          </a:pPr>
          <a:r>
            <a:rPr lang="en-US"/>
            <a:t>Students pair up &amp; administer MMSE, then MoCA.</a:t>
          </a:r>
        </a:p>
      </dgm:t>
    </dgm:pt>
    <dgm:pt modelId="{F250178C-4467-4723-A9AB-81E7CE5FD4D8}" type="parTrans" cxnId="{F94A132E-85D3-4904-AB1E-4E80CD68CD20}">
      <dgm:prSet/>
      <dgm:spPr/>
      <dgm:t>
        <a:bodyPr/>
        <a:lstStyle/>
        <a:p>
          <a:endParaRPr lang="en-US"/>
        </a:p>
      </dgm:t>
    </dgm:pt>
    <dgm:pt modelId="{D0D7569F-BC81-40C8-8126-D7BFD1A3F5A8}" type="sibTrans" cxnId="{F94A132E-85D3-4904-AB1E-4E80CD68CD20}">
      <dgm:prSet/>
      <dgm:spPr/>
      <dgm:t>
        <a:bodyPr/>
        <a:lstStyle/>
        <a:p>
          <a:endParaRPr lang="en-US"/>
        </a:p>
      </dgm:t>
    </dgm:pt>
    <dgm:pt modelId="{4F5665E1-DE17-4C04-B906-A6C674B3D98E}">
      <dgm:prSet/>
      <dgm:spPr/>
      <dgm:t>
        <a:bodyPr/>
        <a:lstStyle/>
        <a:p>
          <a:pPr>
            <a:defRPr cap="all"/>
          </a:pPr>
          <a:r>
            <a:rPr lang="en-US"/>
            <a:t>Swap roles; discuss challenges &amp; timing.</a:t>
          </a:r>
        </a:p>
      </dgm:t>
    </dgm:pt>
    <dgm:pt modelId="{19C3BA2C-8529-442D-91A3-BF41CC5EC3B0}" type="parTrans" cxnId="{E3961580-57DF-4DF2-B283-43925CFC6B57}">
      <dgm:prSet/>
      <dgm:spPr/>
      <dgm:t>
        <a:bodyPr/>
        <a:lstStyle/>
        <a:p>
          <a:endParaRPr lang="en-US"/>
        </a:p>
      </dgm:t>
    </dgm:pt>
    <dgm:pt modelId="{0301DB55-66AB-4F8D-9E2D-54F9606B1D44}" type="sibTrans" cxnId="{E3961580-57DF-4DF2-B283-43925CFC6B57}">
      <dgm:prSet/>
      <dgm:spPr/>
      <dgm:t>
        <a:bodyPr/>
        <a:lstStyle/>
        <a:p>
          <a:endParaRPr lang="en-US"/>
        </a:p>
      </dgm:t>
    </dgm:pt>
    <dgm:pt modelId="{88D58DCF-4F96-4129-9849-AF5E8FE54984}">
      <dgm:prSet/>
      <dgm:spPr/>
      <dgm:t>
        <a:bodyPr/>
        <a:lstStyle/>
        <a:p>
          <a:pPr>
            <a:defRPr cap="all"/>
          </a:pPr>
          <a:r>
            <a:rPr lang="en-US"/>
            <a:t>Debrief: share scoring discrepancies.</a:t>
          </a:r>
        </a:p>
      </dgm:t>
    </dgm:pt>
    <dgm:pt modelId="{F9ABE6B2-1670-47EB-890A-88E60318688C}" type="parTrans" cxnId="{4E6C75E7-DB48-4870-96E2-23ACF5A69571}">
      <dgm:prSet/>
      <dgm:spPr/>
      <dgm:t>
        <a:bodyPr/>
        <a:lstStyle/>
        <a:p>
          <a:endParaRPr lang="en-US"/>
        </a:p>
      </dgm:t>
    </dgm:pt>
    <dgm:pt modelId="{0B30B46F-EB86-434B-92B8-2CD13C738956}" type="sibTrans" cxnId="{4E6C75E7-DB48-4870-96E2-23ACF5A69571}">
      <dgm:prSet/>
      <dgm:spPr/>
      <dgm:t>
        <a:bodyPr/>
        <a:lstStyle/>
        <a:p>
          <a:endParaRPr lang="en-US"/>
        </a:p>
      </dgm:t>
    </dgm:pt>
    <dgm:pt modelId="{CEB196FF-03E5-4379-A433-E872EB87DC7F}" type="pres">
      <dgm:prSet presAssocID="{342FA3FE-06B5-4244-9BBA-29EABCF9B7EC}" presName="root" presStyleCnt="0">
        <dgm:presLayoutVars>
          <dgm:dir/>
          <dgm:resizeHandles val="exact"/>
        </dgm:presLayoutVars>
      </dgm:prSet>
      <dgm:spPr/>
    </dgm:pt>
    <dgm:pt modelId="{64C4A3BE-912B-4D38-BC5F-6FE497FB7581}" type="pres">
      <dgm:prSet presAssocID="{50AA3BF1-30EF-49BE-B518-0129C36D6747}" presName="compNode" presStyleCnt="0"/>
      <dgm:spPr/>
    </dgm:pt>
    <dgm:pt modelId="{554D01DA-26D0-4384-8959-4779609020EE}" type="pres">
      <dgm:prSet presAssocID="{50AA3BF1-30EF-49BE-B518-0129C36D6747}" presName="iconBgRect" presStyleLbl="bgShp" presStyleIdx="0" presStyleCnt="3"/>
      <dgm:spPr/>
    </dgm:pt>
    <dgm:pt modelId="{EBF49996-5801-4203-8F84-6DCB43763076}" type="pres">
      <dgm:prSet presAssocID="{50AA3BF1-30EF-49BE-B518-0129C36D674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B77D52EE-4682-44A8-8440-7EE38524EEF0}" type="pres">
      <dgm:prSet presAssocID="{50AA3BF1-30EF-49BE-B518-0129C36D6747}" presName="spaceRect" presStyleCnt="0"/>
      <dgm:spPr/>
    </dgm:pt>
    <dgm:pt modelId="{55A1CB14-28FC-45C2-A927-DDD265A85CA5}" type="pres">
      <dgm:prSet presAssocID="{50AA3BF1-30EF-49BE-B518-0129C36D6747}" presName="textRect" presStyleLbl="revTx" presStyleIdx="0" presStyleCnt="3">
        <dgm:presLayoutVars>
          <dgm:chMax val="1"/>
          <dgm:chPref val="1"/>
        </dgm:presLayoutVars>
      </dgm:prSet>
      <dgm:spPr/>
    </dgm:pt>
    <dgm:pt modelId="{DE4D3A73-5FC3-43E8-8337-43D915F7E3A5}" type="pres">
      <dgm:prSet presAssocID="{D0D7569F-BC81-40C8-8126-D7BFD1A3F5A8}" presName="sibTrans" presStyleCnt="0"/>
      <dgm:spPr/>
    </dgm:pt>
    <dgm:pt modelId="{1FF63836-0B7A-4AA4-9FE6-9C0F52766F5C}" type="pres">
      <dgm:prSet presAssocID="{4F5665E1-DE17-4C04-B906-A6C674B3D98E}" presName="compNode" presStyleCnt="0"/>
      <dgm:spPr/>
    </dgm:pt>
    <dgm:pt modelId="{E6CCF325-5D95-4B4E-A060-D8A65C3A47F3}" type="pres">
      <dgm:prSet presAssocID="{4F5665E1-DE17-4C04-B906-A6C674B3D98E}" presName="iconBgRect" presStyleLbl="bgShp" presStyleIdx="1" presStyleCnt="3"/>
      <dgm:spPr/>
    </dgm:pt>
    <dgm:pt modelId="{95727DE1-E8E2-4363-A812-0C9A25E99649}" type="pres">
      <dgm:prSet presAssocID="{4F5665E1-DE17-4C04-B906-A6C674B3D98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46E78ABA-A06F-42D3-BD7D-3A5FF3C89FB7}" type="pres">
      <dgm:prSet presAssocID="{4F5665E1-DE17-4C04-B906-A6C674B3D98E}" presName="spaceRect" presStyleCnt="0"/>
      <dgm:spPr/>
    </dgm:pt>
    <dgm:pt modelId="{B484FE83-AB67-49C2-A2A6-DC080258C772}" type="pres">
      <dgm:prSet presAssocID="{4F5665E1-DE17-4C04-B906-A6C674B3D98E}" presName="textRect" presStyleLbl="revTx" presStyleIdx="1" presStyleCnt="3">
        <dgm:presLayoutVars>
          <dgm:chMax val="1"/>
          <dgm:chPref val="1"/>
        </dgm:presLayoutVars>
      </dgm:prSet>
      <dgm:spPr/>
    </dgm:pt>
    <dgm:pt modelId="{3004124A-E4C4-4B53-9C21-F1928A78823E}" type="pres">
      <dgm:prSet presAssocID="{0301DB55-66AB-4F8D-9E2D-54F9606B1D44}" presName="sibTrans" presStyleCnt="0"/>
      <dgm:spPr/>
    </dgm:pt>
    <dgm:pt modelId="{3DBFCF2F-35F8-4B0C-BE9F-62D79C635846}" type="pres">
      <dgm:prSet presAssocID="{88D58DCF-4F96-4129-9849-AF5E8FE54984}" presName="compNode" presStyleCnt="0"/>
      <dgm:spPr/>
    </dgm:pt>
    <dgm:pt modelId="{3A67068A-4CE9-4B5E-8F12-7CD4CCB7B90E}" type="pres">
      <dgm:prSet presAssocID="{88D58DCF-4F96-4129-9849-AF5E8FE54984}" presName="iconBgRect" presStyleLbl="bgShp" presStyleIdx="2" presStyleCnt="3"/>
      <dgm:spPr/>
    </dgm:pt>
    <dgm:pt modelId="{959BCD7C-0014-485D-831F-F0903AACCF6A}" type="pres">
      <dgm:prSet presAssocID="{88D58DCF-4F96-4129-9849-AF5E8FE5498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36E21E5F-49BD-44F7-9777-FA2E1F89724C}" type="pres">
      <dgm:prSet presAssocID="{88D58DCF-4F96-4129-9849-AF5E8FE54984}" presName="spaceRect" presStyleCnt="0"/>
      <dgm:spPr/>
    </dgm:pt>
    <dgm:pt modelId="{768873AD-F1C7-4CAE-BB9F-34AC654B8606}" type="pres">
      <dgm:prSet presAssocID="{88D58DCF-4F96-4129-9849-AF5E8FE5498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A75301E-10B4-4542-9A8F-8AE6D5169DE7}" type="presOf" srcId="{342FA3FE-06B5-4244-9BBA-29EABCF9B7EC}" destId="{CEB196FF-03E5-4379-A433-E872EB87DC7F}" srcOrd="0" destOrd="0" presId="urn:microsoft.com/office/officeart/2018/5/layout/IconCircleLabelList"/>
    <dgm:cxn modelId="{A2BEF925-744E-4E05-B3E2-69F13BD32D3D}" type="presOf" srcId="{4F5665E1-DE17-4C04-B906-A6C674B3D98E}" destId="{B484FE83-AB67-49C2-A2A6-DC080258C772}" srcOrd="0" destOrd="0" presId="urn:microsoft.com/office/officeart/2018/5/layout/IconCircleLabelList"/>
    <dgm:cxn modelId="{F94A132E-85D3-4904-AB1E-4E80CD68CD20}" srcId="{342FA3FE-06B5-4244-9BBA-29EABCF9B7EC}" destId="{50AA3BF1-30EF-49BE-B518-0129C36D6747}" srcOrd="0" destOrd="0" parTransId="{F250178C-4467-4723-A9AB-81E7CE5FD4D8}" sibTransId="{D0D7569F-BC81-40C8-8126-D7BFD1A3F5A8}"/>
    <dgm:cxn modelId="{5BE30D58-399F-44DC-A898-19588BFB8DE1}" type="presOf" srcId="{88D58DCF-4F96-4129-9849-AF5E8FE54984}" destId="{768873AD-F1C7-4CAE-BB9F-34AC654B8606}" srcOrd="0" destOrd="0" presId="urn:microsoft.com/office/officeart/2018/5/layout/IconCircleLabelList"/>
    <dgm:cxn modelId="{E3961580-57DF-4DF2-B283-43925CFC6B57}" srcId="{342FA3FE-06B5-4244-9BBA-29EABCF9B7EC}" destId="{4F5665E1-DE17-4C04-B906-A6C674B3D98E}" srcOrd="1" destOrd="0" parTransId="{19C3BA2C-8529-442D-91A3-BF41CC5EC3B0}" sibTransId="{0301DB55-66AB-4F8D-9E2D-54F9606B1D44}"/>
    <dgm:cxn modelId="{16864E95-C5D0-49FA-A3DD-E6CD0E2773BA}" type="presOf" srcId="{50AA3BF1-30EF-49BE-B518-0129C36D6747}" destId="{55A1CB14-28FC-45C2-A927-DDD265A85CA5}" srcOrd="0" destOrd="0" presId="urn:microsoft.com/office/officeart/2018/5/layout/IconCircleLabelList"/>
    <dgm:cxn modelId="{4E6C75E7-DB48-4870-96E2-23ACF5A69571}" srcId="{342FA3FE-06B5-4244-9BBA-29EABCF9B7EC}" destId="{88D58DCF-4F96-4129-9849-AF5E8FE54984}" srcOrd="2" destOrd="0" parTransId="{F9ABE6B2-1670-47EB-890A-88E60318688C}" sibTransId="{0B30B46F-EB86-434B-92B8-2CD13C738956}"/>
    <dgm:cxn modelId="{0376E586-B4E4-4460-BD9C-9CC5DC4ACA04}" type="presParOf" srcId="{CEB196FF-03E5-4379-A433-E872EB87DC7F}" destId="{64C4A3BE-912B-4D38-BC5F-6FE497FB7581}" srcOrd="0" destOrd="0" presId="urn:microsoft.com/office/officeart/2018/5/layout/IconCircleLabelList"/>
    <dgm:cxn modelId="{82E5C34B-8C89-4BC2-9103-4F53AEE04347}" type="presParOf" srcId="{64C4A3BE-912B-4D38-BC5F-6FE497FB7581}" destId="{554D01DA-26D0-4384-8959-4779609020EE}" srcOrd="0" destOrd="0" presId="urn:microsoft.com/office/officeart/2018/5/layout/IconCircleLabelList"/>
    <dgm:cxn modelId="{7A89802B-57F3-4D3F-A844-4F13F2B00022}" type="presParOf" srcId="{64C4A3BE-912B-4D38-BC5F-6FE497FB7581}" destId="{EBF49996-5801-4203-8F84-6DCB43763076}" srcOrd="1" destOrd="0" presId="urn:microsoft.com/office/officeart/2018/5/layout/IconCircleLabelList"/>
    <dgm:cxn modelId="{09ED08E2-675C-4472-8715-BE5417619E2E}" type="presParOf" srcId="{64C4A3BE-912B-4D38-BC5F-6FE497FB7581}" destId="{B77D52EE-4682-44A8-8440-7EE38524EEF0}" srcOrd="2" destOrd="0" presId="urn:microsoft.com/office/officeart/2018/5/layout/IconCircleLabelList"/>
    <dgm:cxn modelId="{09D7F570-8FEB-492F-9416-66607180C5F2}" type="presParOf" srcId="{64C4A3BE-912B-4D38-BC5F-6FE497FB7581}" destId="{55A1CB14-28FC-45C2-A927-DDD265A85CA5}" srcOrd="3" destOrd="0" presId="urn:microsoft.com/office/officeart/2018/5/layout/IconCircleLabelList"/>
    <dgm:cxn modelId="{18F776E5-FE85-4BAC-AAF3-F1F03EE83AEE}" type="presParOf" srcId="{CEB196FF-03E5-4379-A433-E872EB87DC7F}" destId="{DE4D3A73-5FC3-43E8-8337-43D915F7E3A5}" srcOrd="1" destOrd="0" presId="urn:microsoft.com/office/officeart/2018/5/layout/IconCircleLabelList"/>
    <dgm:cxn modelId="{E436825A-6C37-418C-92CB-7145FE756E4C}" type="presParOf" srcId="{CEB196FF-03E5-4379-A433-E872EB87DC7F}" destId="{1FF63836-0B7A-4AA4-9FE6-9C0F52766F5C}" srcOrd="2" destOrd="0" presId="urn:microsoft.com/office/officeart/2018/5/layout/IconCircleLabelList"/>
    <dgm:cxn modelId="{572A1967-9A88-4325-A3A3-4BE494AED7CE}" type="presParOf" srcId="{1FF63836-0B7A-4AA4-9FE6-9C0F52766F5C}" destId="{E6CCF325-5D95-4B4E-A060-D8A65C3A47F3}" srcOrd="0" destOrd="0" presId="urn:microsoft.com/office/officeart/2018/5/layout/IconCircleLabelList"/>
    <dgm:cxn modelId="{DACBB540-B771-48D8-A23E-2505BEA70207}" type="presParOf" srcId="{1FF63836-0B7A-4AA4-9FE6-9C0F52766F5C}" destId="{95727DE1-E8E2-4363-A812-0C9A25E99649}" srcOrd="1" destOrd="0" presId="urn:microsoft.com/office/officeart/2018/5/layout/IconCircleLabelList"/>
    <dgm:cxn modelId="{73384C47-74F4-4678-8708-A9C2470526D8}" type="presParOf" srcId="{1FF63836-0B7A-4AA4-9FE6-9C0F52766F5C}" destId="{46E78ABA-A06F-42D3-BD7D-3A5FF3C89FB7}" srcOrd="2" destOrd="0" presId="urn:microsoft.com/office/officeart/2018/5/layout/IconCircleLabelList"/>
    <dgm:cxn modelId="{35F91940-8A36-42FC-8213-757EE1783293}" type="presParOf" srcId="{1FF63836-0B7A-4AA4-9FE6-9C0F52766F5C}" destId="{B484FE83-AB67-49C2-A2A6-DC080258C772}" srcOrd="3" destOrd="0" presId="urn:microsoft.com/office/officeart/2018/5/layout/IconCircleLabelList"/>
    <dgm:cxn modelId="{C118A9C4-73AA-4F31-AFF8-5EF520B2B3B0}" type="presParOf" srcId="{CEB196FF-03E5-4379-A433-E872EB87DC7F}" destId="{3004124A-E4C4-4B53-9C21-F1928A78823E}" srcOrd="3" destOrd="0" presId="urn:microsoft.com/office/officeart/2018/5/layout/IconCircleLabelList"/>
    <dgm:cxn modelId="{63FBDC64-012B-4C39-A9DC-3C88D7C16F5F}" type="presParOf" srcId="{CEB196FF-03E5-4379-A433-E872EB87DC7F}" destId="{3DBFCF2F-35F8-4B0C-BE9F-62D79C635846}" srcOrd="4" destOrd="0" presId="urn:microsoft.com/office/officeart/2018/5/layout/IconCircleLabelList"/>
    <dgm:cxn modelId="{30426364-6139-4071-B3DF-C824A9CEE6BE}" type="presParOf" srcId="{3DBFCF2F-35F8-4B0C-BE9F-62D79C635846}" destId="{3A67068A-4CE9-4B5E-8F12-7CD4CCB7B90E}" srcOrd="0" destOrd="0" presId="urn:microsoft.com/office/officeart/2018/5/layout/IconCircleLabelList"/>
    <dgm:cxn modelId="{D8798E99-A8FC-498B-846E-F38720EF867F}" type="presParOf" srcId="{3DBFCF2F-35F8-4B0C-BE9F-62D79C635846}" destId="{959BCD7C-0014-485D-831F-F0903AACCF6A}" srcOrd="1" destOrd="0" presId="urn:microsoft.com/office/officeart/2018/5/layout/IconCircleLabelList"/>
    <dgm:cxn modelId="{8B26B4EC-4701-475F-84DA-AA40CB32C07D}" type="presParOf" srcId="{3DBFCF2F-35F8-4B0C-BE9F-62D79C635846}" destId="{36E21E5F-49BD-44F7-9777-FA2E1F89724C}" srcOrd="2" destOrd="0" presId="urn:microsoft.com/office/officeart/2018/5/layout/IconCircleLabelList"/>
    <dgm:cxn modelId="{FB18DE36-FB1B-48C9-A12B-281E493F7C7D}" type="presParOf" srcId="{3DBFCF2F-35F8-4B0C-BE9F-62D79C635846}" destId="{768873AD-F1C7-4CAE-BB9F-34AC654B860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0235C43-F4A1-40F1-BFB6-6694716CC48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2ED8A24-C64F-4D4B-8AC5-33E9A4A7FC01}">
      <dgm:prSet/>
      <dgm:spPr/>
      <dgm:t>
        <a:bodyPr/>
        <a:lstStyle/>
        <a:p>
          <a:pPr>
            <a:defRPr cap="all"/>
          </a:pPr>
          <a:r>
            <a:rPr lang="en-US"/>
            <a:t>Commenced 1 Sept 2023; rights‑based approach.</a:t>
          </a:r>
        </a:p>
      </dgm:t>
    </dgm:pt>
    <dgm:pt modelId="{165D498A-BE5D-4CCC-B8A2-6387A9A71069}" type="parTrans" cxnId="{5CB5C66D-DE85-4406-A702-88DF8D29A5CE}">
      <dgm:prSet/>
      <dgm:spPr/>
      <dgm:t>
        <a:bodyPr/>
        <a:lstStyle/>
        <a:p>
          <a:endParaRPr lang="en-US"/>
        </a:p>
      </dgm:t>
    </dgm:pt>
    <dgm:pt modelId="{455DDB71-90B0-439B-8228-B8568A1874CD}" type="sibTrans" cxnId="{5CB5C66D-DE85-4406-A702-88DF8D29A5CE}">
      <dgm:prSet/>
      <dgm:spPr/>
      <dgm:t>
        <a:bodyPr/>
        <a:lstStyle/>
        <a:p>
          <a:endParaRPr lang="en-US"/>
        </a:p>
      </dgm:t>
    </dgm:pt>
    <dgm:pt modelId="{C89268DC-1F32-4755-90EE-75FFFAF0BC44}">
      <dgm:prSet/>
      <dgm:spPr/>
      <dgm:t>
        <a:bodyPr/>
        <a:lstStyle/>
        <a:p>
          <a:pPr>
            <a:defRPr cap="all"/>
          </a:pPr>
          <a:r>
            <a:rPr lang="en-US"/>
            <a:t>Designated Mental Health &amp; Wellbeing Services governed by Act.</a:t>
          </a:r>
        </a:p>
      </dgm:t>
    </dgm:pt>
    <dgm:pt modelId="{1DC375C7-7884-4EC2-9752-D1121C1C6F0D}" type="parTrans" cxnId="{AFF7C90B-4F04-4B9E-BFAD-479A6D2230FC}">
      <dgm:prSet/>
      <dgm:spPr/>
      <dgm:t>
        <a:bodyPr/>
        <a:lstStyle/>
        <a:p>
          <a:endParaRPr lang="en-US"/>
        </a:p>
      </dgm:t>
    </dgm:pt>
    <dgm:pt modelId="{25954923-9096-429E-BEAA-D36A2E03A3F1}" type="sibTrans" cxnId="{AFF7C90B-4F04-4B9E-BFAD-479A6D2230FC}">
      <dgm:prSet/>
      <dgm:spPr/>
      <dgm:t>
        <a:bodyPr/>
        <a:lstStyle/>
        <a:p>
          <a:endParaRPr lang="en-US"/>
        </a:p>
      </dgm:t>
    </dgm:pt>
    <dgm:pt modelId="{214272C0-0D52-4584-97A4-D61280650A53}">
      <dgm:prSet/>
      <dgm:spPr/>
      <dgm:t>
        <a:bodyPr/>
        <a:lstStyle/>
        <a:p>
          <a:pPr>
            <a:defRPr cap="all"/>
          </a:pPr>
          <a:r>
            <a:rPr lang="en-US"/>
            <a:t>Introduce Mental Health Statement of Rights.</a:t>
          </a:r>
        </a:p>
      </dgm:t>
    </dgm:pt>
    <dgm:pt modelId="{A4200B15-3D2A-4552-AF90-59F1F71AB7B5}" type="parTrans" cxnId="{F384A801-A0DF-4C32-BD54-96A7C5F78348}">
      <dgm:prSet/>
      <dgm:spPr/>
      <dgm:t>
        <a:bodyPr/>
        <a:lstStyle/>
        <a:p>
          <a:endParaRPr lang="en-US"/>
        </a:p>
      </dgm:t>
    </dgm:pt>
    <dgm:pt modelId="{1B68F1C8-6DA4-48B6-9ECE-8627E11CBAC7}" type="sibTrans" cxnId="{F384A801-A0DF-4C32-BD54-96A7C5F78348}">
      <dgm:prSet/>
      <dgm:spPr/>
      <dgm:t>
        <a:bodyPr/>
        <a:lstStyle/>
        <a:p>
          <a:endParaRPr lang="en-US"/>
        </a:p>
      </dgm:t>
    </dgm:pt>
    <dgm:pt modelId="{F8770A93-8A99-4286-8FF7-2BBAAF2E4409}" type="pres">
      <dgm:prSet presAssocID="{D0235C43-F4A1-40F1-BFB6-6694716CC487}" presName="root" presStyleCnt="0">
        <dgm:presLayoutVars>
          <dgm:dir/>
          <dgm:resizeHandles val="exact"/>
        </dgm:presLayoutVars>
      </dgm:prSet>
      <dgm:spPr/>
    </dgm:pt>
    <dgm:pt modelId="{14BD9D25-6BAE-4BA6-B8FC-37AC827F1D1F}" type="pres">
      <dgm:prSet presAssocID="{52ED8A24-C64F-4D4B-8AC5-33E9A4A7FC01}" presName="compNode" presStyleCnt="0"/>
      <dgm:spPr/>
    </dgm:pt>
    <dgm:pt modelId="{C98DC504-EB11-434C-A87B-EA9879297ABB}" type="pres">
      <dgm:prSet presAssocID="{52ED8A24-C64F-4D4B-8AC5-33E9A4A7FC01}" presName="iconBgRect" presStyleLbl="bgShp" presStyleIdx="0" presStyleCnt="3"/>
      <dgm:spPr/>
    </dgm:pt>
    <dgm:pt modelId="{C7B51136-544C-4CB5-B2AA-21CB56B53798}" type="pres">
      <dgm:prSet presAssocID="{52ED8A24-C64F-4D4B-8AC5-33E9A4A7FC0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380C75B4-D0FD-463B-8A56-FFB6141144AF}" type="pres">
      <dgm:prSet presAssocID="{52ED8A24-C64F-4D4B-8AC5-33E9A4A7FC01}" presName="spaceRect" presStyleCnt="0"/>
      <dgm:spPr/>
    </dgm:pt>
    <dgm:pt modelId="{1D63F853-3214-440E-A8A8-8E707BEC49C9}" type="pres">
      <dgm:prSet presAssocID="{52ED8A24-C64F-4D4B-8AC5-33E9A4A7FC01}" presName="textRect" presStyleLbl="revTx" presStyleIdx="0" presStyleCnt="3">
        <dgm:presLayoutVars>
          <dgm:chMax val="1"/>
          <dgm:chPref val="1"/>
        </dgm:presLayoutVars>
      </dgm:prSet>
      <dgm:spPr/>
    </dgm:pt>
    <dgm:pt modelId="{D7B2A754-CA7B-4D7A-BDEE-380369802F53}" type="pres">
      <dgm:prSet presAssocID="{455DDB71-90B0-439B-8228-B8568A1874CD}" presName="sibTrans" presStyleCnt="0"/>
      <dgm:spPr/>
    </dgm:pt>
    <dgm:pt modelId="{8B0EF450-6BCE-4230-A828-D15B1225ACF5}" type="pres">
      <dgm:prSet presAssocID="{C89268DC-1F32-4755-90EE-75FFFAF0BC44}" presName="compNode" presStyleCnt="0"/>
      <dgm:spPr/>
    </dgm:pt>
    <dgm:pt modelId="{BE1E904F-AC4B-4D97-BC19-5DB263BC2FDC}" type="pres">
      <dgm:prSet presAssocID="{C89268DC-1F32-4755-90EE-75FFFAF0BC44}" presName="iconBgRect" presStyleLbl="bgShp" presStyleIdx="1" presStyleCnt="3"/>
      <dgm:spPr/>
    </dgm:pt>
    <dgm:pt modelId="{8393DF4D-C036-4F83-B13A-5C82F0A1D222}" type="pres">
      <dgm:prSet presAssocID="{C89268DC-1F32-4755-90EE-75FFFAF0BC4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CDFCAD34-311C-47AC-90D9-DC12BC161AD4}" type="pres">
      <dgm:prSet presAssocID="{C89268DC-1F32-4755-90EE-75FFFAF0BC44}" presName="spaceRect" presStyleCnt="0"/>
      <dgm:spPr/>
    </dgm:pt>
    <dgm:pt modelId="{95D658FA-4BAB-45F6-8019-425D58B1BEA4}" type="pres">
      <dgm:prSet presAssocID="{C89268DC-1F32-4755-90EE-75FFFAF0BC44}" presName="textRect" presStyleLbl="revTx" presStyleIdx="1" presStyleCnt="3">
        <dgm:presLayoutVars>
          <dgm:chMax val="1"/>
          <dgm:chPref val="1"/>
        </dgm:presLayoutVars>
      </dgm:prSet>
      <dgm:spPr/>
    </dgm:pt>
    <dgm:pt modelId="{8F52207A-7E1E-41C4-A232-53F062D2163A}" type="pres">
      <dgm:prSet presAssocID="{25954923-9096-429E-BEAA-D36A2E03A3F1}" presName="sibTrans" presStyleCnt="0"/>
      <dgm:spPr/>
    </dgm:pt>
    <dgm:pt modelId="{880EC8FA-664A-47D6-8AA8-988172ED4756}" type="pres">
      <dgm:prSet presAssocID="{214272C0-0D52-4584-97A4-D61280650A53}" presName="compNode" presStyleCnt="0"/>
      <dgm:spPr/>
    </dgm:pt>
    <dgm:pt modelId="{BE02299B-CBB9-446F-949E-7DE9E3D6FB26}" type="pres">
      <dgm:prSet presAssocID="{214272C0-0D52-4584-97A4-D61280650A53}" presName="iconBgRect" presStyleLbl="bgShp" presStyleIdx="2" presStyleCnt="3"/>
      <dgm:spPr/>
    </dgm:pt>
    <dgm:pt modelId="{FED35AE1-A355-4A1A-AB93-C032CD6C1C96}" type="pres">
      <dgm:prSet presAssocID="{214272C0-0D52-4584-97A4-D61280650A5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D20C684-16DC-4E72-A521-0ED40704631C}" type="pres">
      <dgm:prSet presAssocID="{214272C0-0D52-4584-97A4-D61280650A53}" presName="spaceRect" presStyleCnt="0"/>
      <dgm:spPr/>
    </dgm:pt>
    <dgm:pt modelId="{2B520DA3-8E30-468B-B9EF-6650310193FD}" type="pres">
      <dgm:prSet presAssocID="{214272C0-0D52-4584-97A4-D61280650A5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384A801-A0DF-4C32-BD54-96A7C5F78348}" srcId="{D0235C43-F4A1-40F1-BFB6-6694716CC487}" destId="{214272C0-0D52-4584-97A4-D61280650A53}" srcOrd="2" destOrd="0" parTransId="{A4200B15-3D2A-4552-AF90-59F1F71AB7B5}" sibTransId="{1B68F1C8-6DA4-48B6-9ECE-8627E11CBAC7}"/>
    <dgm:cxn modelId="{AFF7C90B-4F04-4B9E-BFAD-479A6D2230FC}" srcId="{D0235C43-F4A1-40F1-BFB6-6694716CC487}" destId="{C89268DC-1F32-4755-90EE-75FFFAF0BC44}" srcOrd="1" destOrd="0" parTransId="{1DC375C7-7884-4EC2-9752-D1121C1C6F0D}" sibTransId="{25954923-9096-429E-BEAA-D36A2E03A3F1}"/>
    <dgm:cxn modelId="{A4E58532-81BF-4198-A9D3-A8A801264B62}" type="presOf" srcId="{52ED8A24-C64F-4D4B-8AC5-33E9A4A7FC01}" destId="{1D63F853-3214-440E-A8A8-8E707BEC49C9}" srcOrd="0" destOrd="0" presId="urn:microsoft.com/office/officeart/2018/5/layout/IconCircleLabelList"/>
    <dgm:cxn modelId="{20F6856A-3D14-45E5-BA99-BFD15112E7BA}" type="presOf" srcId="{C89268DC-1F32-4755-90EE-75FFFAF0BC44}" destId="{95D658FA-4BAB-45F6-8019-425D58B1BEA4}" srcOrd="0" destOrd="0" presId="urn:microsoft.com/office/officeart/2018/5/layout/IconCircleLabelList"/>
    <dgm:cxn modelId="{5CB5C66D-DE85-4406-A702-88DF8D29A5CE}" srcId="{D0235C43-F4A1-40F1-BFB6-6694716CC487}" destId="{52ED8A24-C64F-4D4B-8AC5-33E9A4A7FC01}" srcOrd="0" destOrd="0" parTransId="{165D498A-BE5D-4CCC-B8A2-6387A9A71069}" sibTransId="{455DDB71-90B0-439B-8228-B8568A1874CD}"/>
    <dgm:cxn modelId="{0064C1BF-E9EB-40EC-AB6F-2066C3407ABB}" type="presOf" srcId="{214272C0-0D52-4584-97A4-D61280650A53}" destId="{2B520DA3-8E30-468B-B9EF-6650310193FD}" srcOrd="0" destOrd="0" presId="urn:microsoft.com/office/officeart/2018/5/layout/IconCircleLabelList"/>
    <dgm:cxn modelId="{F4705DF9-CFDE-450C-BF66-C35884ECD250}" type="presOf" srcId="{D0235C43-F4A1-40F1-BFB6-6694716CC487}" destId="{F8770A93-8A99-4286-8FF7-2BBAAF2E4409}" srcOrd="0" destOrd="0" presId="urn:microsoft.com/office/officeart/2018/5/layout/IconCircleLabelList"/>
    <dgm:cxn modelId="{689A08FB-6168-4BA3-BDC9-0E3802B77AD1}" type="presParOf" srcId="{F8770A93-8A99-4286-8FF7-2BBAAF2E4409}" destId="{14BD9D25-6BAE-4BA6-B8FC-37AC827F1D1F}" srcOrd="0" destOrd="0" presId="urn:microsoft.com/office/officeart/2018/5/layout/IconCircleLabelList"/>
    <dgm:cxn modelId="{854691D3-B447-406B-9243-16E1CF526C97}" type="presParOf" srcId="{14BD9D25-6BAE-4BA6-B8FC-37AC827F1D1F}" destId="{C98DC504-EB11-434C-A87B-EA9879297ABB}" srcOrd="0" destOrd="0" presId="urn:microsoft.com/office/officeart/2018/5/layout/IconCircleLabelList"/>
    <dgm:cxn modelId="{85975986-A23E-431B-BC71-2E46C5B1E25D}" type="presParOf" srcId="{14BD9D25-6BAE-4BA6-B8FC-37AC827F1D1F}" destId="{C7B51136-544C-4CB5-B2AA-21CB56B53798}" srcOrd="1" destOrd="0" presId="urn:microsoft.com/office/officeart/2018/5/layout/IconCircleLabelList"/>
    <dgm:cxn modelId="{44D892CC-2FD7-48E4-B6C7-66B45D1E353D}" type="presParOf" srcId="{14BD9D25-6BAE-4BA6-B8FC-37AC827F1D1F}" destId="{380C75B4-D0FD-463B-8A56-FFB6141144AF}" srcOrd="2" destOrd="0" presId="urn:microsoft.com/office/officeart/2018/5/layout/IconCircleLabelList"/>
    <dgm:cxn modelId="{E69A3BAC-FE72-4699-82F1-AD4C855BE9BF}" type="presParOf" srcId="{14BD9D25-6BAE-4BA6-B8FC-37AC827F1D1F}" destId="{1D63F853-3214-440E-A8A8-8E707BEC49C9}" srcOrd="3" destOrd="0" presId="urn:microsoft.com/office/officeart/2018/5/layout/IconCircleLabelList"/>
    <dgm:cxn modelId="{3111B80A-2572-48FF-AD38-5F37D13D1098}" type="presParOf" srcId="{F8770A93-8A99-4286-8FF7-2BBAAF2E4409}" destId="{D7B2A754-CA7B-4D7A-BDEE-380369802F53}" srcOrd="1" destOrd="0" presId="urn:microsoft.com/office/officeart/2018/5/layout/IconCircleLabelList"/>
    <dgm:cxn modelId="{E4C69D52-1396-4122-82EC-892E54887398}" type="presParOf" srcId="{F8770A93-8A99-4286-8FF7-2BBAAF2E4409}" destId="{8B0EF450-6BCE-4230-A828-D15B1225ACF5}" srcOrd="2" destOrd="0" presId="urn:microsoft.com/office/officeart/2018/5/layout/IconCircleLabelList"/>
    <dgm:cxn modelId="{E86A151D-D76D-4C57-8227-1EE54CDDCE14}" type="presParOf" srcId="{8B0EF450-6BCE-4230-A828-D15B1225ACF5}" destId="{BE1E904F-AC4B-4D97-BC19-5DB263BC2FDC}" srcOrd="0" destOrd="0" presId="urn:microsoft.com/office/officeart/2018/5/layout/IconCircleLabelList"/>
    <dgm:cxn modelId="{06D898D5-11D2-4E2F-A666-AEDD45D1F251}" type="presParOf" srcId="{8B0EF450-6BCE-4230-A828-D15B1225ACF5}" destId="{8393DF4D-C036-4F83-B13A-5C82F0A1D222}" srcOrd="1" destOrd="0" presId="urn:microsoft.com/office/officeart/2018/5/layout/IconCircleLabelList"/>
    <dgm:cxn modelId="{913A7431-B225-4D7A-8846-37663FBB5673}" type="presParOf" srcId="{8B0EF450-6BCE-4230-A828-D15B1225ACF5}" destId="{CDFCAD34-311C-47AC-90D9-DC12BC161AD4}" srcOrd="2" destOrd="0" presId="urn:microsoft.com/office/officeart/2018/5/layout/IconCircleLabelList"/>
    <dgm:cxn modelId="{9BF707DF-6BB1-4CA0-8AA4-68F3D8AE867E}" type="presParOf" srcId="{8B0EF450-6BCE-4230-A828-D15B1225ACF5}" destId="{95D658FA-4BAB-45F6-8019-425D58B1BEA4}" srcOrd="3" destOrd="0" presId="urn:microsoft.com/office/officeart/2018/5/layout/IconCircleLabelList"/>
    <dgm:cxn modelId="{C6517838-9238-48F4-A481-8846156305D5}" type="presParOf" srcId="{F8770A93-8A99-4286-8FF7-2BBAAF2E4409}" destId="{8F52207A-7E1E-41C4-A232-53F062D2163A}" srcOrd="3" destOrd="0" presId="urn:microsoft.com/office/officeart/2018/5/layout/IconCircleLabelList"/>
    <dgm:cxn modelId="{6CA889C4-9875-4C36-9D79-7D27DCBCF6D9}" type="presParOf" srcId="{F8770A93-8A99-4286-8FF7-2BBAAF2E4409}" destId="{880EC8FA-664A-47D6-8AA8-988172ED4756}" srcOrd="4" destOrd="0" presId="urn:microsoft.com/office/officeart/2018/5/layout/IconCircleLabelList"/>
    <dgm:cxn modelId="{8D328974-8892-4294-A7BB-AF89FBE8DC14}" type="presParOf" srcId="{880EC8FA-664A-47D6-8AA8-988172ED4756}" destId="{BE02299B-CBB9-446F-949E-7DE9E3D6FB26}" srcOrd="0" destOrd="0" presId="urn:microsoft.com/office/officeart/2018/5/layout/IconCircleLabelList"/>
    <dgm:cxn modelId="{38F67EFF-B620-47F0-81F8-981708F85A41}" type="presParOf" srcId="{880EC8FA-664A-47D6-8AA8-988172ED4756}" destId="{FED35AE1-A355-4A1A-AB93-C032CD6C1C96}" srcOrd="1" destOrd="0" presId="urn:microsoft.com/office/officeart/2018/5/layout/IconCircleLabelList"/>
    <dgm:cxn modelId="{77AB227C-B275-4A83-B44A-38950DB81268}" type="presParOf" srcId="{880EC8FA-664A-47D6-8AA8-988172ED4756}" destId="{7D20C684-16DC-4E72-A521-0ED40704631C}" srcOrd="2" destOrd="0" presId="urn:microsoft.com/office/officeart/2018/5/layout/IconCircleLabelList"/>
    <dgm:cxn modelId="{03EA0404-1B93-4861-A7D3-1D8F16079100}" type="presParOf" srcId="{880EC8FA-664A-47D6-8AA8-988172ED4756}" destId="{2B520DA3-8E30-468B-B9EF-6650310193F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3B6FED0-F2BF-4338-B0C9-98064BB48AA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B29D0B67-21DF-4028-8762-937E6AC19FF2}">
      <dgm:prSet/>
      <dgm:spPr/>
      <dgm:t>
        <a:bodyPr/>
        <a:lstStyle/>
        <a:p>
          <a:r>
            <a:rPr lang="en-US"/>
            <a:t>Criteria: mental illness + need for immediate assessment.</a:t>
          </a:r>
        </a:p>
      </dgm:t>
    </dgm:pt>
    <dgm:pt modelId="{CA790021-E2B3-4437-93F1-F8BBE803A713}" type="parTrans" cxnId="{7554A6E5-5F0A-4230-8C18-E94235C0B0AF}">
      <dgm:prSet/>
      <dgm:spPr/>
      <dgm:t>
        <a:bodyPr/>
        <a:lstStyle/>
        <a:p>
          <a:endParaRPr lang="en-US"/>
        </a:p>
      </dgm:t>
    </dgm:pt>
    <dgm:pt modelId="{969A48A9-D56B-4168-9EC9-368E0C2E99CE}" type="sibTrans" cxnId="{7554A6E5-5F0A-4230-8C18-E94235C0B0AF}">
      <dgm:prSet/>
      <dgm:spPr/>
      <dgm:t>
        <a:bodyPr/>
        <a:lstStyle/>
        <a:p>
          <a:endParaRPr lang="en-US"/>
        </a:p>
      </dgm:t>
    </dgm:pt>
    <dgm:pt modelId="{9FC9B668-56B1-4083-9EBA-3D1180F40AE8}">
      <dgm:prSet/>
      <dgm:spPr/>
      <dgm:t>
        <a:bodyPr/>
        <a:lstStyle/>
        <a:p>
          <a:r>
            <a:rPr lang="en-US"/>
            <a:t>No less‑restrictive means; capacity impaired/refusal.</a:t>
          </a:r>
        </a:p>
      </dgm:t>
    </dgm:pt>
    <dgm:pt modelId="{2F62851A-2065-4CF1-AB28-D2A050738ABD}" type="parTrans" cxnId="{714A531B-BA27-4AC8-8044-5799E4DD98DB}">
      <dgm:prSet/>
      <dgm:spPr/>
      <dgm:t>
        <a:bodyPr/>
        <a:lstStyle/>
        <a:p>
          <a:endParaRPr lang="en-US"/>
        </a:p>
      </dgm:t>
    </dgm:pt>
    <dgm:pt modelId="{826EF48D-7966-4D13-9824-F950E815D92F}" type="sibTrans" cxnId="{714A531B-BA27-4AC8-8044-5799E4DD98DB}">
      <dgm:prSet/>
      <dgm:spPr/>
      <dgm:t>
        <a:bodyPr/>
        <a:lstStyle/>
        <a:p>
          <a:endParaRPr lang="en-US"/>
        </a:p>
      </dgm:t>
    </dgm:pt>
    <dgm:pt modelId="{C87F73D7-7D29-4FCE-9329-7454DBD915E4}">
      <dgm:prSet/>
      <dgm:spPr/>
      <dgm:t>
        <a:bodyPr/>
        <a:lstStyle/>
        <a:p>
          <a:r>
            <a:rPr lang="en-US"/>
            <a:t>Rights explained; provide Statement of Rights.</a:t>
          </a:r>
        </a:p>
      </dgm:t>
    </dgm:pt>
    <dgm:pt modelId="{0C689CEE-1F7B-4788-995C-2B0CC5E23084}" type="parTrans" cxnId="{0C5546EB-3C74-4D2F-933F-15FED80619B1}">
      <dgm:prSet/>
      <dgm:spPr/>
      <dgm:t>
        <a:bodyPr/>
        <a:lstStyle/>
        <a:p>
          <a:endParaRPr lang="en-US"/>
        </a:p>
      </dgm:t>
    </dgm:pt>
    <dgm:pt modelId="{AB6CADE8-5A95-4265-A24E-F50295EF0B6A}" type="sibTrans" cxnId="{0C5546EB-3C74-4D2F-933F-15FED80619B1}">
      <dgm:prSet/>
      <dgm:spPr/>
      <dgm:t>
        <a:bodyPr/>
        <a:lstStyle/>
        <a:p>
          <a:endParaRPr lang="en-US"/>
        </a:p>
      </dgm:t>
    </dgm:pt>
    <dgm:pt modelId="{D487A4D5-2F97-454A-AF0B-133ECEAFDD07}">
      <dgm:prSet/>
      <dgm:spPr/>
      <dgm:t>
        <a:bodyPr/>
        <a:lstStyle/>
        <a:p>
          <a:r>
            <a:rPr lang="en-US"/>
            <a:t>Complete e‑form &amp; notify authorised psychiatrist.</a:t>
          </a:r>
        </a:p>
      </dgm:t>
    </dgm:pt>
    <dgm:pt modelId="{040F6140-600A-4C51-8B37-4780A006610F}" type="parTrans" cxnId="{4918E840-8CF7-44B5-AE63-697F9B15D15B}">
      <dgm:prSet/>
      <dgm:spPr/>
      <dgm:t>
        <a:bodyPr/>
        <a:lstStyle/>
        <a:p>
          <a:endParaRPr lang="en-US"/>
        </a:p>
      </dgm:t>
    </dgm:pt>
    <dgm:pt modelId="{CB3FF82A-7E1D-4D71-85C9-3C2C6300C25F}" type="sibTrans" cxnId="{4918E840-8CF7-44B5-AE63-697F9B15D15B}">
      <dgm:prSet/>
      <dgm:spPr/>
      <dgm:t>
        <a:bodyPr/>
        <a:lstStyle/>
        <a:p>
          <a:endParaRPr lang="en-US"/>
        </a:p>
      </dgm:t>
    </dgm:pt>
    <dgm:pt modelId="{51B9CFDA-B0A1-4981-925A-02DE5BB79BEF}" type="pres">
      <dgm:prSet presAssocID="{43B6FED0-F2BF-4338-B0C9-98064BB48AA1}" presName="root" presStyleCnt="0">
        <dgm:presLayoutVars>
          <dgm:dir/>
          <dgm:resizeHandles val="exact"/>
        </dgm:presLayoutVars>
      </dgm:prSet>
      <dgm:spPr/>
    </dgm:pt>
    <dgm:pt modelId="{79C1A875-66CB-4E4A-A6C8-E6F47CFE591F}" type="pres">
      <dgm:prSet presAssocID="{B29D0B67-21DF-4028-8762-937E6AC19FF2}" presName="compNode" presStyleCnt="0"/>
      <dgm:spPr/>
    </dgm:pt>
    <dgm:pt modelId="{A5474B57-1E00-44B9-9E16-161FF56471B0}" type="pres">
      <dgm:prSet presAssocID="{B29D0B67-21DF-4028-8762-937E6AC19FF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7A4B5BBF-A91E-4256-8BF4-ACE74EDD0D4A}" type="pres">
      <dgm:prSet presAssocID="{B29D0B67-21DF-4028-8762-937E6AC19FF2}" presName="spaceRect" presStyleCnt="0"/>
      <dgm:spPr/>
    </dgm:pt>
    <dgm:pt modelId="{DD336064-3C3C-46FE-BCB0-9F7E7A3DE366}" type="pres">
      <dgm:prSet presAssocID="{B29D0B67-21DF-4028-8762-937E6AC19FF2}" presName="textRect" presStyleLbl="revTx" presStyleIdx="0" presStyleCnt="4">
        <dgm:presLayoutVars>
          <dgm:chMax val="1"/>
          <dgm:chPref val="1"/>
        </dgm:presLayoutVars>
      </dgm:prSet>
      <dgm:spPr/>
    </dgm:pt>
    <dgm:pt modelId="{3D15DC35-3345-47C2-9878-AD3A39C54845}" type="pres">
      <dgm:prSet presAssocID="{969A48A9-D56B-4168-9EC9-368E0C2E99CE}" presName="sibTrans" presStyleCnt="0"/>
      <dgm:spPr/>
    </dgm:pt>
    <dgm:pt modelId="{D3E7C746-68D9-4265-B31B-A5528D2FDFF6}" type="pres">
      <dgm:prSet presAssocID="{9FC9B668-56B1-4083-9EBA-3D1180F40AE8}" presName="compNode" presStyleCnt="0"/>
      <dgm:spPr/>
    </dgm:pt>
    <dgm:pt modelId="{FFC3870B-836A-4670-AD45-1F35B8DEEBCA}" type="pres">
      <dgm:prSet presAssocID="{9FC9B668-56B1-4083-9EBA-3D1180F40AE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3651FE0B-71A8-45F1-9F9C-A87D7131609B}" type="pres">
      <dgm:prSet presAssocID="{9FC9B668-56B1-4083-9EBA-3D1180F40AE8}" presName="spaceRect" presStyleCnt="0"/>
      <dgm:spPr/>
    </dgm:pt>
    <dgm:pt modelId="{43743287-85E1-4FA8-812F-62FE775D6609}" type="pres">
      <dgm:prSet presAssocID="{9FC9B668-56B1-4083-9EBA-3D1180F40AE8}" presName="textRect" presStyleLbl="revTx" presStyleIdx="1" presStyleCnt="4">
        <dgm:presLayoutVars>
          <dgm:chMax val="1"/>
          <dgm:chPref val="1"/>
        </dgm:presLayoutVars>
      </dgm:prSet>
      <dgm:spPr/>
    </dgm:pt>
    <dgm:pt modelId="{05E6765B-37AE-44EC-8CEC-CD9C13198A67}" type="pres">
      <dgm:prSet presAssocID="{826EF48D-7966-4D13-9824-F950E815D92F}" presName="sibTrans" presStyleCnt="0"/>
      <dgm:spPr/>
    </dgm:pt>
    <dgm:pt modelId="{39225613-2A23-4DA4-A38F-901404467B37}" type="pres">
      <dgm:prSet presAssocID="{C87F73D7-7D29-4FCE-9329-7454DBD915E4}" presName="compNode" presStyleCnt="0"/>
      <dgm:spPr/>
    </dgm:pt>
    <dgm:pt modelId="{6B33B3F9-5AF8-47AE-83F3-753D54FECF22}" type="pres">
      <dgm:prSet presAssocID="{C87F73D7-7D29-4FCE-9329-7454DBD915E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C30D89A-9630-4821-B9F8-91BC23E31511}" type="pres">
      <dgm:prSet presAssocID="{C87F73D7-7D29-4FCE-9329-7454DBD915E4}" presName="spaceRect" presStyleCnt="0"/>
      <dgm:spPr/>
    </dgm:pt>
    <dgm:pt modelId="{73BB9E22-3DEF-4294-B34A-3AC050CFD887}" type="pres">
      <dgm:prSet presAssocID="{C87F73D7-7D29-4FCE-9329-7454DBD915E4}" presName="textRect" presStyleLbl="revTx" presStyleIdx="2" presStyleCnt="4">
        <dgm:presLayoutVars>
          <dgm:chMax val="1"/>
          <dgm:chPref val="1"/>
        </dgm:presLayoutVars>
      </dgm:prSet>
      <dgm:spPr/>
    </dgm:pt>
    <dgm:pt modelId="{4E787886-F599-4499-B12E-EADCAFF41AB6}" type="pres">
      <dgm:prSet presAssocID="{AB6CADE8-5A95-4265-A24E-F50295EF0B6A}" presName="sibTrans" presStyleCnt="0"/>
      <dgm:spPr/>
    </dgm:pt>
    <dgm:pt modelId="{C8296C51-6596-4DAB-A505-20693FF72E7A}" type="pres">
      <dgm:prSet presAssocID="{D487A4D5-2F97-454A-AF0B-133ECEAFDD07}" presName="compNode" presStyleCnt="0"/>
      <dgm:spPr/>
    </dgm:pt>
    <dgm:pt modelId="{96B1AA4D-EE8A-4BFF-9D02-E6BBC8994C32}" type="pres">
      <dgm:prSet presAssocID="{D487A4D5-2F97-454A-AF0B-133ECEAFDD0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1A4A4BB-E5B1-4E24-94C9-FB2EA1667C1E}" type="pres">
      <dgm:prSet presAssocID="{D487A4D5-2F97-454A-AF0B-133ECEAFDD07}" presName="spaceRect" presStyleCnt="0"/>
      <dgm:spPr/>
    </dgm:pt>
    <dgm:pt modelId="{B1300D92-8A26-476A-9C9F-5F3C5B13D67F}" type="pres">
      <dgm:prSet presAssocID="{D487A4D5-2F97-454A-AF0B-133ECEAFDD0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14A531B-BA27-4AC8-8044-5799E4DD98DB}" srcId="{43B6FED0-F2BF-4338-B0C9-98064BB48AA1}" destId="{9FC9B668-56B1-4083-9EBA-3D1180F40AE8}" srcOrd="1" destOrd="0" parTransId="{2F62851A-2065-4CF1-AB28-D2A050738ABD}" sibTransId="{826EF48D-7966-4D13-9824-F950E815D92F}"/>
    <dgm:cxn modelId="{D0F9013D-611B-4819-AF20-3B0F06D50F63}" type="presOf" srcId="{9FC9B668-56B1-4083-9EBA-3D1180F40AE8}" destId="{43743287-85E1-4FA8-812F-62FE775D6609}" srcOrd="0" destOrd="0" presId="urn:microsoft.com/office/officeart/2018/2/layout/IconLabelList"/>
    <dgm:cxn modelId="{4918E840-8CF7-44B5-AE63-697F9B15D15B}" srcId="{43B6FED0-F2BF-4338-B0C9-98064BB48AA1}" destId="{D487A4D5-2F97-454A-AF0B-133ECEAFDD07}" srcOrd="3" destOrd="0" parTransId="{040F6140-600A-4C51-8B37-4780A006610F}" sibTransId="{CB3FF82A-7E1D-4D71-85C9-3C2C6300C25F}"/>
    <dgm:cxn modelId="{575F8544-A432-4002-A7A3-01E839996E70}" type="presOf" srcId="{D487A4D5-2F97-454A-AF0B-133ECEAFDD07}" destId="{B1300D92-8A26-476A-9C9F-5F3C5B13D67F}" srcOrd="0" destOrd="0" presId="urn:microsoft.com/office/officeart/2018/2/layout/IconLabelList"/>
    <dgm:cxn modelId="{89AA924A-91BD-40C2-8413-77CEF875BC8D}" type="presOf" srcId="{C87F73D7-7D29-4FCE-9329-7454DBD915E4}" destId="{73BB9E22-3DEF-4294-B34A-3AC050CFD887}" srcOrd="0" destOrd="0" presId="urn:microsoft.com/office/officeart/2018/2/layout/IconLabelList"/>
    <dgm:cxn modelId="{716D5F76-7F72-4A44-B41E-C8DFFACDE9F1}" type="presOf" srcId="{B29D0B67-21DF-4028-8762-937E6AC19FF2}" destId="{DD336064-3C3C-46FE-BCB0-9F7E7A3DE366}" srcOrd="0" destOrd="0" presId="urn:microsoft.com/office/officeart/2018/2/layout/IconLabelList"/>
    <dgm:cxn modelId="{7554A6E5-5F0A-4230-8C18-E94235C0B0AF}" srcId="{43B6FED0-F2BF-4338-B0C9-98064BB48AA1}" destId="{B29D0B67-21DF-4028-8762-937E6AC19FF2}" srcOrd="0" destOrd="0" parTransId="{CA790021-E2B3-4437-93F1-F8BBE803A713}" sibTransId="{969A48A9-D56B-4168-9EC9-368E0C2E99CE}"/>
    <dgm:cxn modelId="{0C5546EB-3C74-4D2F-933F-15FED80619B1}" srcId="{43B6FED0-F2BF-4338-B0C9-98064BB48AA1}" destId="{C87F73D7-7D29-4FCE-9329-7454DBD915E4}" srcOrd="2" destOrd="0" parTransId="{0C689CEE-1F7B-4788-995C-2B0CC5E23084}" sibTransId="{AB6CADE8-5A95-4265-A24E-F50295EF0B6A}"/>
    <dgm:cxn modelId="{8EA42BFB-EF6D-4006-ABCC-D8EB1A879839}" type="presOf" srcId="{43B6FED0-F2BF-4338-B0C9-98064BB48AA1}" destId="{51B9CFDA-B0A1-4981-925A-02DE5BB79BEF}" srcOrd="0" destOrd="0" presId="urn:microsoft.com/office/officeart/2018/2/layout/IconLabelList"/>
    <dgm:cxn modelId="{481DC667-BE57-45BE-8509-06861AFF9635}" type="presParOf" srcId="{51B9CFDA-B0A1-4981-925A-02DE5BB79BEF}" destId="{79C1A875-66CB-4E4A-A6C8-E6F47CFE591F}" srcOrd="0" destOrd="0" presId="urn:microsoft.com/office/officeart/2018/2/layout/IconLabelList"/>
    <dgm:cxn modelId="{18E2E7C6-8716-4B86-956D-2D56FDECA8B3}" type="presParOf" srcId="{79C1A875-66CB-4E4A-A6C8-E6F47CFE591F}" destId="{A5474B57-1E00-44B9-9E16-161FF56471B0}" srcOrd="0" destOrd="0" presId="urn:microsoft.com/office/officeart/2018/2/layout/IconLabelList"/>
    <dgm:cxn modelId="{EDA14399-05E7-4715-93EF-CB9D6F3AA175}" type="presParOf" srcId="{79C1A875-66CB-4E4A-A6C8-E6F47CFE591F}" destId="{7A4B5BBF-A91E-4256-8BF4-ACE74EDD0D4A}" srcOrd="1" destOrd="0" presId="urn:microsoft.com/office/officeart/2018/2/layout/IconLabelList"/>
    <dgm:cxn modelId="{5DD8C3C7-D731-40F8-BFE3-2683D545FAF2}" type="presParOf" srcId="{79C1A875-66CB-4E4A-A6C8-E6F47CFE591F}" destId="{DD336064-3C3C-46FE-BCB0-9F7E7A3DE366}" srcOrd="2" destOrd="0" presId="urn:microsoft.com/office/officeart/2018/2/layout/IconLabelList"/>
    <dgm:cxn modelId="{29AA8099-B46B-4CCF-AF10-431320DC88CC}" type="presParOf" srcId="{51B9CFDA-B0A1-4981-925A-02DE5BB79BEF}" destId="{3D15DC35-3345-47C2-9878-AD3A39C54845}" srcOrd="1" destOrd="0" presId="urn:microsoft.com/office/officeart/2018/2/layout/IconLabelList"/>
    <dgm:cxn modelId="{A4DAFC02-EE73-4E86-A5F0-9715CEF266FE}" type="presParOf" srcId="{51B9CFDA-B0A1-4981-925A-02DE5BB79BEF}" destId="{D3E7C746-68D9-4265-B31B-A5528D2FDFF6}" srcOrd="2" destOrd="0" presId="urn:microsoft.com/office/officeart/2018/2/layout/IconLabelList"/>
    <dgm:cxn modelId="{0055EC4D-44FE-4099-ADF2-8F96089F1927}" type="presParOf" srcId="{D3E7C746-68D9-4265-B31B-A5528D2FDFF6}" destId="{FFC3870B-836A-4670-AD45-1F35B8DEEBCA}" srcOrd="0" destOrd="0" presId="urn:microsoft.com/office/officeart/2018/2/layout/IconLabelList"/>
    <dgm:cxn modelId="{145B93AC-0F8A-47B5-87BA-CBF8CDB93E34}" type="presParOf" srcId="{D3E7C746-68D9-4265-B31B-A5528D2FDFF6}" destId="{3651FE0B-71A8-45F1-9F9C-A87D7131609B}" srcOrd="1" destOrd="0" presId="urn:microsoft.com/office/officeart/2018/2/layout/IconLabelList"/>
    <dgm:cxn modelId="{F5168C60-1054-4D5F-9FB0-F10027A67F7C}" type="presParOf" srcId="{D3E7C746-68D9-4265-B31B-A5528D2FDFF6}" destId="{43743287-85E1-4FA8-812F-62FE775D6609}" srcOrd="2" destOrd="0" presId="urn:microsoft.com/office/officeart/2018/2/layout/IconLabelList"/>
    <dgm:cxn modelId="{BBD2954F-8F65-41E6-A544-8093FCEC915A}" type="presParOf" srcId="{51B9CFDA-B0A1-4981-925A-02DE5BB79BEF}" destId="{05E6765B-37AE-44EC-8CEC-CD9C13198A67}" srcOrd="3" destOrd="0" presId="urn:microsoft.com/office/officeart/2018/2/layout/IconLabelList"/>
    <dgm:cxn modelId="{220CEA51-7C3E-47A5-B3CE-F12D69D0893A}" type="presParOf" srcId="{51B9CFDA-B0A1-4981-925A-02DE5BB79BEF}" destId="{39225613-2A23-4DA4-A38F-901404467B37}" srcOrd="4" destOrd="0" presId="urn:microsoft.com/office/officeart/2018/2/layout/IconLabelList"/>
    <dgm:cxn modelId="{F83F00F3-6B7D-43DB-805C-C5B4E32E2342}" type="presParOf" srcId="{39225613-2A23-4DA4-A38F-901404467B37}" destId="{6B33B3F9-5AF8-47AE-83F3-753D54FECF22}" srcOrd="0" destOrd="0" presId="urn:microsoft.com/office/officeart/2018/2/layout/IconLabelList"/>
    <dgm:cxn modelId="{EE960BEE-55B5-48A4-8F36-D166D0E9F5BC}" type="presParOf" srcId="{39225613-2A23-4DA4-A38F-901404467B37}" destId="{FC30D89A-9630-4821-B9F8-91BC23E31511}" srcOrd="1" destOrd="0" presId="urn:microsoft.com/office/officeart/2018/2/layout/IconLabelList"/>
    <dgm:cxn modelId="{0548A009-4CDA-4BB5-AB9F-3BF5FC351472}" type="presParOf" srcId="{39225613-2A23-4DA4-A38F-901404467B37}" destId="{73BB9E22-3DEF-4294-B34A-3AC050CFD887}" srcOrd="2" destOrd="0" presId="urn:microsoft.com/office/officeart/2018/2/layout/IconLabelList"/>
    <dgm:cxn modelId="{10CA80DC-73EC-4BFF-9D7B-07C34B673217}" type="presParOf" srcId="{51B9CFDA-B0A1-4981-925A-02DE5BB79BEF}" destId="{4E787886-F599-4499-B12E-EADCAFF41AB6}" srcOrd="5" destOrd="0" presId="urn:microsoft.com/office/officeart/2018/2/layout/IconLabelList"/>
    <dgm:cxn modelId="{FE601E86-1CD4-453B-BB80-8F0045C87069}" type="presParOf" srcId="{51B9CFDA-B0A1-4981-925A-02DE5BB79BEF}" destId="{C8296C51-6596-4DAB-A505-20693FF72E7A}" srcOrd="6" destOrd="0" presId="urn:microsoft.com/office/officeart/2018/2/layout/IconLabelList"/>
    <dgm:cxn modelId="{C6D09099-E262-408A-9051-985A639E7F15}" type="presParOf" srcId="{C8296C51-6596-4DAB-A505-20693FF72E7A}" destId="{96B1AA4D-EE8A-4BFF-9D02-E6BBC8994C32}" srcOrd="0" destOrd="0" presId="urn:microsoft.com/office/officeart/2018/2/layout/IconLabelList"/>
    <dgm:cxn modelId="{FC4C23E4-0E10-4739-804F-CA007E3A0342}" type="presParOf" srcId="{C8296C51-6596-4DAB-A505-20693FF72E7A}" destId="{71A4A4BB-E5B1-4E24-94C9-FB2EA1667C1E}" srcOrd="1" destOrd="0" presId="urn:microsoft.com/office/officeart/2018/2/layout/IconLabelList"/>
    <dgm:cxn modelId="{7FEEB7EF-BCC3-4264-94BB-D0CD14A43E21}" type="presParOf" srcId="{C8296C51-6596-4DAB-A505-20693FF72E7A}" destId="{B1300D92-8A26-476A-9C9F-5F3C5B13D67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5CFAA65-EBDD-4104-9049-02541378970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C2324D9-96BC-4A71-B314-CD68A6EB0C71}">
      <dgm:prSet/>
      <dgm:spPr/>
      <dgm:t>
        <a:bodyPr/>
        <a:lstStyle/>
        <a:p>
          <a:r>
            <a:rPr lang="en-US"/>
            <a:t>Second Psychiatric Opinion Service.</a:t>
          </a:r>
        </a:p>
      </dgm:t>
    </dgm:pt>
    <dgm:pt modelId="{3F24C97D-7865-426F-9ADA-066F09E322D8}" type="parTrans" cxnId="{5D7A343F-8199-4CB3-8D6D-26C7DCF4A727}">
      <dgm:prSet/>
      <dgm:spPr/>
      <dgm:t>
        <a:bodyPr/>
        <a:lstStyle/>
        <a:p>
          <a:endParaRPr lang="en-US"/>
        </a:p>
      </dgm:t>
    </dgm:pt>
    <dgm:pt modelId="{56D7C261-211B-48A2-AAEF-889C46242A77}" type="sibTrans" cxnId="{5D7A343F-8199-4CB3-8D6D-26C7DCF4A727}">
      <dgm:prSet/>
      <dgm:spPr/>
      <dgm:t>
        <a:bodyPr/>
        <a:lstStyle/>
        <a:p>
          <a:endParaRPr lang="en-US"/>
        </a:p>
      </dgm:t>
    </dgm:pt>
    <dgm:pt modelId="{72294566-ABA4-40F2-AA91-EDD4A4EFB4CC}">
      <dgm:prSet/>
      <dgm:spPr/>
      <dgm:t>
        <a:bodyPr/>
        <a:lstStyle/>
        <a:p>
          <a:r>
            <a:rPr lang="en-US"/>
            <a:t>Mental Health Tribunal reviews.</a:t>
          </a:r>
        </a:p>
      </dgm:t>
    </dgm:pt>
    <dgm:pt modelId="{C979455A-27D2-4E7F-8D4A-0FB3AD7F41B7}" type="parTrans" cxnId="{C80401A1-E098-43B3-8BCE-F1BA3928AB83}">
      <dgm:prSet/>
      <dgm:spPr/>
      <dgm:t>
        <a:bodyPr/>
        <a:lstStyle/>
        <a:p>
          <a:endParaRPr lang="en-US"/>
        </a:p>
      </dgm:t>
    </dgm:pt>
    <dgm:pt modelId="{B46610EA-0B8D-428E-A62C-C798BB77DD11}" type="sibTrans" cxnId="{C80401A1-E098-43B3-8BCE-F1BA3928AB83}">
      <dgm:prSet/>
      <dgm:spPr/>
      <dgm:t>
        <a:bodyPr/>
        <a:lstStyle/>
        <a:p>
          <a:endParaRPr lang="en-US"/>
        </a:p>
      </dgm:t>
    </dgm:pt>
    <dgm:pt modelId="{CB46088C-E916-4C06-ADC8-671F8E97F101}">
      <dgm:prSet/>
      <dgm:spPr/>
      <dgm:t>
        <a:bodyPr/>
        <a:lstStyle/>
        <a:p>
          <a:r>
            <a:rPr lang="en-US"/>
            <a:t>Nominated Support Person &amp; Advance Statements.</a:t>
          </a:r>
        </a:p>
      </dgm:t>
    </dgm:pt>
    <dgm:pt modelId="{78215074-A723-4408-AB7F-02B66C883079}" type="parTrans" cxnId="{34E5B3BC-07DC-41B0-80E9-8CAF42ABF625}">
      <dgm:prSet/>
      <dgm:spPr/>
      <dgm:t>
        <a:bodyPr/>
        <a:lstStyle/>
        <a:p>
          <a:endParaRPr lang="en-US"/>
        </a:p>
      </dgm:t>
    </dgm:pt>
    <dgm:pt modelId="{968A3739-C220-45E7-A548-4C765E3CCFB0}" type="sibTrans" cxnId="{34E5B3BC-07DC-41B0-80E9-8CAF42ABF625}">
      <dgm:prSet/>
      <dgm:spPr/>
      <dgm:t>
        <a:bodyPr/>
        <a:lstStyle/>
        <a:p>
          <a:endParaRPr lang="en-US"/>
        </a:p>
      </dgm:t>
    </dgm:pt>
    <dgm:pt modelId="{7CC56F70-9A55-4BB2-AF0B-19691B2D6C8E}">
      <dgm:prSet/>
      <dgm:spPr/>
      <dgm:t>
        <a:bodyPr/>
        <a:lstStyle/>
        <a:p>
          <a:r>
            <a:rPr lang="en-US"/>
            <a:t>Complaint pathways via Mental Health &amp; Wellbeing Commission.</a:t>
          </a:r>
        </a:p>
      </dgm:t>
    </dgm:pt>
    <dgm:pt modelId="{ACF8D671-EC98-4DF5-8B24-C1346DC5755D}" type="parTrans" cxnId="{571E4DCD-7B3C-4AA6-82F8-097CD8C3601D}">
      <dgm:prSet/>
      <dgm:spPr/>
      <dgm:t>
        <a:bodyPr/>
        <a:lstStyle/>
        <a:p>
          <a:endParaRPr lang="en-US"/>
        </a:p>
      </dgm:t>
    </dgm:pt>
    <dgm:pt modelId="{E25B8C91-EE52-4DBE-9458-12747A619EA8}" type="sibTrans" cxnId="{571E4DCD-7B3C-4AA6-82F8-097CD8C3601D}">
      <dgm:prSet/>
      <dgm:spPr/>
      <dgm:t>
        <a:bodyPr/>
        <a:lstStyle/>
        <a:p>
          <a:endParaRPr lang="en-US"/>
        </a:p>
      </dgm:t>
    </dgm:pt>
    <dgm:pt modelId="{18A42CC2-A076-4EBB-87BE-96E2D3A99C87}" type="pres">
      <dgm:prSet presAssocID="{65CFAA65-EBDD-4104-9049-025413789709}" presName="root" presStyleCnt="0">
        <dgm:presLayoutVars>
          <dgm:dir/>
          <dgm:resizeHandles val="exact"/>
        </dgm:presLayoutVars>
      </dgm:prSet>
      <dgm:spPr/>
    </dgm:pt>
    <dgm:pt modelId="{E7E94DD0-AE4F-4AA6-BF51-52207AFD900B}" type="pres">
      <dgm:prSet presAssocID="{65CFAA65-EBDD-4104-9049-025413789709}" presName="container" presStyleCnt="0">
        <dgm:presLayoutVars>
          <dgm:dir/>
          <dgm:resizeHandles val="exact"/>
        </dgm:presLayoutVars>
      </dgm:prSet>
      <dgm:spPr/>
    </dgm:pt>
    <dgm:pt modelId="{07CF03C9-DC96-43D6-AE37-ACAF7BEDBB2C}" type="pres">
      <dgm:prSet presAssocID="{3C2324D9-96BC-4A71-B314-CD68A6EB0C71}" presName="compNode" presStyleCnt="0"/>
      <dgm:spPr/>
    </dgm:pt>
    <dgm:pt modelId="{981DCE44-89B9-464D-BB97-3801F7BB39DC}" type="pres">
      <dgm:prSet presAssocID="{3C2324D9-96BC-4A71-B314-CD68A6EB0C71}" presName="iconBgRect" presStyleLbl="bgShp" presStyleIdx="0" presStyleCnt="4"/>
      <dgm:spPr/>
    </dgm:pt>
    <dgm:pt modelId="{2487730A-4016-4860-B598-3BDDE783567D}" type="pres">
      <dgm:prSet presAssocID="{3C2324D9-96BC-4A71-B314-CD68A6EB0C7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5BFAA11D-8AE2-478A-A0B6-CDE8A6247FDD}" type="pres">
      <dgm:prSet presAssocID="{3C2324D9-96BC-4A71-B314-CD68A6EB0C71}" presName="spaceRect" presStyleCnt="0"/>
      <dgm:spPr/>
    </dgm:pt>
    <dgm:pt modelId="{8295AFF4-F5CE-4535-8768-18BC2FA0D26F}" type="pres">
      <dgm:prSet presAssocID="{3C2324D9-96BC-4A71-B314-CD68A6EB0C71}" presName="textRect" presStyleLbl="revTx" presStyleIdx="0" presStyleCnt="4">
        <dgm:presLayoutVars>
          <dgm:chMax val="1"/>
          <dgm:chPref val="1"/>
        </dgm:presLayoutVars>
      </dgm:prSet>
      <dgm:spPr/>
    </dgm:pt>
    <dgm:pt modelId="{73188BEA-C254-4827-A98D-2BAC36C56BE2}" type="pres">
      <dgm:prSet presAssocID="{56D7C261-211B-48A2-AAEF-889C46242A77}" presName="sibTrans" presStyleLbl="sibTrans2D1" presStyleIdx="0" presStyleCnt="0"/>
      <dgm:spPr/>
    </dgm:pt>
    <dgm:pt modelId="{35E11C11-32E9-4EAB-93EF-989A685FE2EF}" type="pres">
      <dgm:prSet presAssocID="{72294566-ABA4-40F2-AA91-EDD4A4EFB4CC}" presName="compNode" presStyleCnt="0"/>
      <dgm:spPr/>
    </dgm:pt>
    <dgm:pt modelId="{CAB18353-186B-4875-94C6-98B90B74836B}" type="pres">
      <dgm:prSet presAssocID="{72294566-ABA4-40F2-AA91-EDD4A4EFB4CC}" presName="iconBgRect" presStyleLbl="bgShp" presStyleIdx="1" presStyleCnt="4"/>
      <dgm:spPr/>
    </dgm:pt>
    <dgm:pt modelId="{400B7DDE-B2AD-4AD7-989D-A4E0ACE2412E}" type="pres">
      <dgm:prSet presAssocID="{72294566-ABA4-40F2-AA91-EDD4A4EFB4C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B7D47220-C698-427D-B38E-743BE4CBC2B9}" type="pres">
      <dgm:prSet presAssocID="{72294566-ABA4-40F2-AA91-EDD4A4EFB4CC}" presName="spaceRect" presStyleCnt="0"/>
      <dgm:spPr/>
    </dgm:pt>
    <dgm:pt modelId="{A25F9F66-ABCF-4B9B-BAC2-6BD4FA97C06A}" type="pres">
      <dgm:prSet presAssocID="{72294566-ABA4-40F2-AA91-EDD4A4EFB4CC}" presName="textRect" presStyleLbl="revTx" presStyleIdx="1" presStyleCnt="4">
        <dgm:presLayoutVars>
          <dgm:chMax val="1"/>
          <dgm:chPref val="1"/>
        </dgm:presLayoutVars>
      </dgm:prSet>
      <dgm:spPr/>
    </dgm:pt>
    <dgm:pt modelId="{0B9026B8-0BFC-4332-AAA8-035DA4FFF7B6}" type="pres">
      <dgm:prSet presAssocID="{B46610EA-0B8D-428E-A62C-C798BB77DD11}" presName="sibTrans" presStyleLbl="sibTrans2D1" presStyleIdx="0" presStyleCnt="0"/>
      <dgm:spPr/>
    </dgm:pt>
    <dgm:pt modelId="{08172550-0694-4316-BF39-E25A256B38DB}" type="pres">
      <dgm:prSet presAssocID="{CB46088C-E916-4C06-ADC8-671F8E97F101}" presName="compNode" presStyleCnt="0"/>
      <dgm:spPr/>
    </dgm:pt>
    <dgm:pt modelId="{7B545235-E032-4AA3-AAA5-0727EB203F23}" type="pres">
      <dgm:prSet presAssocID="{CB46088C-E916-4C06-ADC8-671F8E97F101}" presName="iconBgRect" presStyleLbl="bgShp" presStyleIdx="2" presStyleCnt="4"/>
      <dgm:spPr/>
    </dgm:pt>
    <dgm:pt modelId="{67741D76-8960-461D-ABF8-76D3B3D4D1FA}" type="pres">
      <dgm:prSet presAssocID="{CB46088C-E916-4C06-ADC8-671F8E97F10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3D2A0659-C5D6-4F9B-8BFF-06852A77A2FA}" type="pres">
      <dgm:prSet presAssocID="{CB46088C-E916-4C06-ADC8-671F8E97F101}" presName="spaceRect" presStyleCnt="0"/>
      <dgm:spPr/>
    </dgm:pt>
    <dgm:pt modelId="{2D4103CE-B513-41FB-A638-118DA9140C31}" type="pres">
      <dgm:prSet presAssocID="{CB46088C-E916-4C06-ADC8-671F8E97F101}" presName="textRect" presStyleLbl="revTx" presStyleIdx="2" presStyleCnt="4">
        <dgm:presLayoutVars>
          <dgm:chMax val="1"/>
          <dgm:chPref val="1"/>
        </dgm:presLayoutVars>
      </dgm:prSet>
      <dgm:spPr/>
    </dgm:pt>
    <dgm:pt modelId="{37E8B4FE-5954-46F1-83F3-89D8C5A311C5}" type="pres">
      <dgm:prSet presAssocID="{968A3739-C220-45E7-A548-4C765E3CCFB0}" presName="sibTrans" presStyleLbl="sibTrans2D1" presStyleIdx="0" presStyleCnt="0"/>
      <dgm:spPr/>
    </dgm:pt>
    <dgm:pt modelId="{B58C740C-EC78-4AE3-AD19-17DB4AE1F137}" type="pres">
      <dgm:prSet presAssocID="{7CC56F70-9A55-4BB2-AF0B-19691B2D6C8E}" presName="compNode" presStyleCnt="0"/>
      <dgm:spPr/>
    </dgm:pt>
    <dgm:pt modelId="{CEEFF911-773A-4C04-9ACC-86198D5E4CB6}" type="pres">
      <dgm:prSet presAssocID="{7CC56F70-9A55-4BB2-AF0B-19691B2D6C8E}" presName="iconBgRect" presStyleLbl="bgShp" presStyleIdx="3" presStyleCnt="4"/>
      <dgm:spPr/>
    </dgm:pt>
    <dgm:pt modelId="{147F0688-6019-4430-A854-E56D90E43204}" type="pres">
      <dgm:prSet presAssocID="{7CC56F70-9A55-4BB2-AF0B-19691B2D6C8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7D40237B-82E7-47ED-855C-FC35B9222583}" type="pres">
      <dgm:prSet presAssocID="{7CC56F70-9A55-4BB2-AF0B-19691B2D6C8E}" presName="spaceRect" presStyleCnt="0"/>
      <dgm:spPr/>
    </dgm:pt>
    <dgm:pt modelId="{A08850C9-7F30-4A48-BCBA-B5C8718CD4D4}" type="pres">
      <dgm:prSet presAssocID="{7CC56F70-9A55-4BB2-AF0B-19691B2D6C8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EFF6410-FE4D-470F-A2FE-D1AB3D52BAD1}" type="presOf" srcId="{56D7C261-211B-48A2-AAEF-889C46242A77}" destId="{73188BEA-C254-4827-A98D-2BAC36C56BE2}" srcOrd="0" destOrd="0" presId="urn:microsoft.com/office/officeart/2018/2/layout/IconCircleList"/>
    <dgm:cxn modelId="{954F9F1C-E4A5-401D-81B9-D34545B14B82}" type="presOf" srcId="{3C2324D9-96BC-4A71-B314-CD68A6EB0C71}" destId="{8295AFF4-F5CE-4535-8768-18BC2FA0D26F}" srcOrd="0" destOrd="0" presId="urn:microsoft.com/office/officeart/2018/2/layout/IconCircleList"/>
    <dgm:cxn modelId="{6F8AE524-03EC-4586-9C05-7F05CC46E802}" type="presOf" srcId="{968A3739-C220-45E7-A548-4C765E3CCFB0}" destId="{37E8B4FE-5954-46F1-83F3-89D8C5A311C5}" srcOrd="0" destOrd="0" presId="urn:microsoft.com/office/officeart/2018/2/layout/IconCircleList"/>
    <dgm:cxn modelId="{5D7A343F-8199-4CB3-8D6D-26C7DCF4A727}" srcId="{65CFAA65-EBDD-4104-9049-025413789709}" destId="{3C2324D9-96BC-4A71-B314-CD68A6EB0C71}" srcOrd="0" destOrd="0" parTransId="{3F24C97D-7865-426F-9ADA-066F09E322D8}" sibTransId="{56D7C261-211B-48A2-AAEF-889C46242A77}"/>
    <dgm:cxn modelId="{49DE3E6D-54E6-487D-A98E-DC78CA106C04}" type="presOf" srcId="{65CFAA65-EBDD-4104-9049-025413789709}" destId="{18A42CC2-A076-4EBB-87BE-96E2D3A99C87}" srcOrd="0" destOrd="0" presId="urn:microsoft.com/office/officeart/2018/2/layout/IconCircleList"/>
    <dgm:cxn modelId="{6C358581-8151-48CB-B2D8-65493F50A615}" type="presOf" srcId="{CB46088C-E916-4C06-ADC8-671F8E97F101}" destId="{2D4103CE-B513-41FB-A638-118DA9140C31}" srcOrd="0" destOrd="0" presId="urn:microsoft.com/office/officeart/2018/2/layout/IconCircleList"/>
    <dgm:cxn modelId="{C8C4759B-6BE1-49C3-A0D4-9E83D0381990}" type="presOf" srcId="{72294566-ABA4-40F2-AA91-EDD4A4EFB4CC}" destId="{A25F9F66-ABCF-4B9B-BAC2-6BD4FA97C06A}" srcOrd="0" destOrd="0" presId="urn:microsoft.com/office/officeart/2018/2/layout/IconCircleList"/>
    <dgm:cxn modelId="{C80401A1-E098-43B3-8BCE-F1BA3928AB83}" srcId="{65CFAA65-EBDD-4104-9049-025413789709}" destId="{72294566-ABA4-40F2-AA91-EDD4A4EFB4CC}" srcOrd="1" destOrd="0" parTransId="{C979455A-27D2-4E7F-8D4A-0FB3AD7F41B7}" sibTransId="{B46610EA-0B8D-428E-A62C-C798BB77DD11}"/>
    <dgm:cxn modelId="{34E5B3BC-07DC-41B0-80E9-8CAF42ABF625}" srcId="{65CFAA65-EBDD-4104-9049-025413789709}" destId="{CB46088C-E916-4C06-ADC8-671F8E97F101}" srcOrd="2" destOrd="0" parTransId="{78215074-A723-4408-AB7F-02B66C883079}" sibTransId="{968A3739-C220-45E7-A548-4C765E3CCFB0}"/>
    <dgm:cxn modelId="{FE8C29C2-557F-4340-A1AA-8A79398463E2}" type="presOf" srcId="{7CC56F70-9A55-4BB2-AF0B-19691B2D6C8E}" destId="{A08850C9-7F30-4A48-BCBA-B5C8718CD4D4}" srcOrd="0" destOrd="0" presId="urn:microsoft.com/office/officeart/2018/2/layout/IconCircleList"/>
    <dgm:cxn modelId="{571E4DCD-7B3C-4AA6-82F8-097CD8C3601D}" srcId="{65CFAA65-EBDD-4104-9049-025413789709}" destId="{7CC56F70-9A55-4BB2-AF0B-19691B2D6C8E}" srcOrd="3" destOrd="0" parTransId="{ACF8D671-EC98-4DF5-8B24-C1346DC5755D}" sibTransId="{E25B8C91-EE52-4DBE-9458-12747A619EA8}"/>
    <dgm:cxn modelId="{D8D492EB-9421-4080-A774-8083738F6D88}" type="presOf" srcId="{B46610EA-0B8D-428E-A62C-C798BB77DD11}" destId="{0B9026B8-0BFC-4332-AAA8-035DA4FFF7B6}" srcOrd="0" destOrd="0" presId="urn:microsoft.com/office/officeart/2018/2/layout/IconCircleList"/>
    <dgm:cxn modelId="{BE4DEFA2-D1FD-4351-AFBB-3BBF8C91EBB0}" type="presParOf" srcId="{18A42CC2-A076-4EBB-87BE-96E2D3A99C87}" destId="{E7E94DD0-AE4F-4AA6-BF51-52207AFD900B}" srcOrd="0" destOrd="0" presId="urn:microsoft.com/office/officeart/2018/2/layout/IconCircleList"/>
    <dgm:cxn modelId="{83C1685E-6A57-425C-AF01-E7E6B012E412}" type="presParOf" srcId="{E7E94DD0-AE4F-4AA6-BF51-52207AFD900B}" destId="{07CF03C9-DC96-43D6-AE37-ACAF7BEDBB2C}" srcOrd="0" destOrd="0" presId="urn:microsoft.com/office/officeart/2018/2/layout/IconCircleList"/>
    <dgm:cxn modelId="{30FC49AF-99D0-4E59-B82F-BBA6F97A8447}" type="presParOf" srcId="{07CF03C9-DC96-43D6-AE37-ACAF7BEDBB2C}" destId="{981DCE44-89B9-464D-BB97-3801F7BB39DC}" srcOrd="0" destOrd="0" presId="urn:microsoft.com/office/officeart/2018/2/layout/IconCircleList"/>
    <dgm:cxn modelId="{BB549791-5038-4B05-9E26-5DB1F48EC305}" type="presParOf" srcId="{07CF03C9-DC96-43D6-AE37-ACAF7BEDBB2C}" destId="{2487730A-4016-4860-B598-3BDDE783567D}" srcOrd="1" destOrd="0" presId="urn:microsoft.com/office/officeart/2018/2/layout/IconCircleList"/>
    <dgm:cxn modelId="{4A3357C3-4226-40D5-AECB-21278A085F0C}" type="presParOf" srcId="{07CF03C9-DC96-43D6-AE37-ACAF7BEDBB2C}" destId="{5BFAA11D-8AE2-478A-A0B6-CDE8A6247FDD}" srcOrd="2" destOrd="0" presId="urn:microsoft.com/office/officeart/2018/2/layout/IconCircleList"/>
    <dgm:cxn modelId="{86B57F5A-785F-42F0-B5C1-EE4649675436}" type="presParOf" srcId="{07CF03C9-DC96-43D6-AE37-ACAF7BEDBB2C}" destId="{8295AFF4-F5CE-4535-8768-18BC2FA0D26F}" srcOrd="3" destOrd="0" presId="urn:microsoft.com/office/officeart/2018/2/layout/IconCircleList"/>
    <dgm:cxn modelId="{5A0EB9D5-A772-49CB-BB40-8CFE5A3960DA}" type="presParOf" srcId="{E7E94DD0-AE4F-4AA6-BF51-52207AFD900B}" destId="{73188BEA-C254-4827-A98D-2BAC36C56BE2}" srcOrd="1" destOrd="0" presId="urn:microsoft.com/office/officeart/2018/2/layout/IconCircleList"/>
    <dgm:cxn modelId="{2BB52614-862C-43FC-BDED-28EAA8E2782E}" type="presParOf" srcId="{E7E94DD0-AE4F-4AA6-BF51-52207AFD900B}" destId="{35E11C11-32E9-4EAB-93EF-989A685FE2EF}" srcOrd="2" destOrd="0" presId="urn:microsoft.com/office/officeart/2018/2/layout/IconCircleList"/>
    <dgm:cxn modelId="{7C6791EF-E068-4DA5-8190-EF2AFCC01B25}" type="presParOf" srcId="{35E11C11-32E9-4EAB-93EF-989A685FE2EF}" destId="{CAB18353-186B-4875-94C6-98B90B74836B}" srcOrd="0" destOrd="0" presId="urn:microsoft.com/office/officeart/2018/2/layout/IconCircleList"/>
    <dgm:cxn modelId="{6C4C8A17-2C4F-4A14-8FFA-315F88A0FAD4}" type="presParOf" srcId="{35E11C11-32E9-4EAB-93EF-989A685FE2EF}" destId="{400B7DDE-B2AD-4AD7-989D-A4E0ACE2412E}" srcOrd="1" destOrd="0" presId="urn:microsoft.com/office/officeart/2018/2/layout/IconCircleList"/>
    <dgm:cxn modelId="{7399EF2C-EAC4-4D84-9FB4-D4469E5F8978}" type="presParOf" srcId="{35E11C11-32E9-4EAB-93EF-989A685FE2EF}" destId="{B7D47220-C698-427D-B38E-743BE4CBC2B9}" srcOrd="2" destOrd="0" presId="urn:microsoft.com/office/officeart/2018/2/layout/IconCircleList"/>
    <dgm:cxn modelId="{19765684-9C96-4D75-A548-69ADE637E100}" type="presParOf" srcId="{35E11C11-32E9-4EAB-93EF-989A685FE2EF}" destId="{A25F9F66-ABCF-4B9B-BAC2-6BD4FA97C06A}" srcOrd="3" destOrd="0" presId="urn:microsoft.com/office/officeart/2018/2/layout/IconCircleList"/>
    <dgm:cxn modelId="{81D32671-6CD0-4D13-9839-46C868F66678}" type="presParOf" srcId="{E7E94DD0-AE4F-4AA6-BF51-52207AFD900B}" destId="{0B9026B8-0BFC-4332-AAA8-035DA4FFF7B6}" srcOrd="3" destOrd="0" presId="urn:microsoft.com/office/officeart/2018/2/layout/IconCircleList"/>
    <dgm:cxn modelId="{5FBBB691-D03C-4A6A-84E7-FB5B30FBF05A}" type="presParOf" srcId="{E7E94DD0-AE4F-4AA6-BF51-52207AFD900B}" destId="{08172550-0694-4316-BF39-E25A256B38DB}" srcOrd="4" destOrd="0" presId="urn:microsoft.com/office/officeart/2018/2/layout/IconCircleList"/>
    <dgm:cxn modelId="{200E493B-EF79-499E-94A0-4A5244F051CE}" type="presParOf" srcId="{08172550-0694-4316-BF39-E25A256B38DB}" destId="{7B545235-E032-4AA3-AAA5-0727EB203F23}" srcOrd="0" destOrd="0" presId="urn:microsoft.com/office/officeart/2018/2/layout/IconCircleList"/>
    <dgm:cxn modelId="{6BB7C8AC-E624-41C0-B56B-EBEBFA3BB7DB}" type="presParOf" srcId="{08172550-0694-4316-BF39-E25A256B38DB}" destId="{67741D76-8960-461D-ABF8-76D3B3D4D1FA}" srcOrd="1" destOrd="0" presId="urn:microsoft.com/office/officeart/2018/2/layout/IconCircleList"/>
    <dgm:cxn modelId="{9158DA27-FE8B-46EB-91C6-47B80D8B3D4C}" type="presParOf" srcId="{08172550-0694-4316-BF39-E25A256B38DB}" destId="{3D2A0659-C5D6-4F9B-8BFF-06852A77A2FA}" srcOrd="2" destOrd="0" presId="urn:microsoft.com/office/officeart/2018/2/layout/IconCircleList"/>
    <dgm:cxn modelId="{73E2F4CC-FC31-46A2-98C5-B934D834D2B7}" type="presParOf" srcId="{08172550-0694-4316-BF39-E25A256B38DB}" destId="{2D4103CE-B513-41FB-A638-118DA9140C31}" srcOrd="3" destOrd="0" presId="urn:microsoft.com/office/officeart/2018/2/layout/IconCircleList"/>
    <dgm:cxn modelId="{3B56B0CB-95FF-4077-B643-1FF03B70D3B9}" type="presParOf" srcId="{E7E94DD0-AE4F-4AA6-BF51-52207AFD900B}" destId="{37E8B4FE-5954-46F1-83F3-89D8C5A311C5}" srcOrd="5" destOrd="0" presId="urn:microsoft.com/office/officeart/2018/2/layout/IconCircleList"/>
    <dgm:cxn modelId="{32408AE9-BF82-4D6A-8AA6-F26F6BB42E7C}" type="presParOf" srcId="{E7E94DD0-AE4F-4AA6-BF51-52207AFD900B}" destId="{B58C740C-EC78-4AE3-AD19-17DB4AE1F137}" srcOrd="6" destOrd="0" presId="urn:microsoft.com/office/officeart/2018/2/layout/IconCircleList"/>
    <dgm:cxn modelId="{D193AB38-F378-4B2D-B8C9-81E13E9A19AD}" type="presParOf" srcId="{B58C740C-EC78-4AE3-AD19-17DB4AE1F137}" destId="{CEEFF911-773A-4C04-9ACC-86198D5E4CB6}" srcOrd="0" destOrd="0" presId="urn:microsoft.com/office/officeart/2018/2/layout/IconCircleList"/>
    <dgm:cxn modelId="{962723E0-4C36-46E6-8DA8-C7ECDF19844B}" type="presParOf" srcId="{B58C740C-EC78-4AE3-AD19-17DB4AE1F137}" destId="{147F0688-6019-4430-A854-E56D90E43204}" srcOrd="1" destOrd="0" presId="urn:microsoft.com/office/officeart/2018/2/layout/IconCircleList"/>
    <dgm:cxn modelId="{44D5F9F6-2D1D-4281-9E24-BE9FC876C9FC}" type="presParOf" srcId="{B58C740C-EC78-4AE3-AD19-17DB4AE1F137}" destId="{7D40237B-82E7-47ED-855C-FC35B9222583}" srcOrd="2" destOrd="0" presId="urn:microsoft.com/office/officeart/2018/2/layout/IconCircleList"/>
    <dgm:cxn modelId="{D5849C49-8E17-43B0-A849-E8BA82210BBE}" type="presParOf" srcId="{B58C740C-EC78-4AE3-AD19-17DB4AE1F137}" destId="{A08850C9-7F30-4A48-BCBA-B5C8718CD4D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73A0733-9C28-4EA3-9862-37DA59166B0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8A249DF1-FBC2-4870-84D1-923A2667FFCA}">
      <dgm:prSet/>
      <dgm:spPr/>
      <dgm:t>
        <a:bodyPr/>
        <a:lstStyle/>
        <a:p>
          <a:r>
            <a:rPr lang="en-US"/>
            <a:t>AO (0–72 h) → TTO (up to 6 mth) → TO (renewable).</a:t>
          </a:r>
        </a:p>
      </dgm:t>
    </dgm:pt>
    <dgm:pt modelId="{DEAFDD52-881C-4B0A-8C14-451E1CD0592B}" type="parTrans" cxnId="{F55C4BBA-5B15-4A48-851E-7D0565CDE928}">
      <dgm:prSet/>
      <dgm:spPr/>
      <dgm:t>
        <a:bodyPr/>
        <a:lstStyle/>
        <a:p>
          <a:endParaRPr lang="en-US"/>
        </a:p>
      </dgm:t>
    </dgm:pt>
    <dgm:pt modelId="{DFF2875D-1818-43BA-9207-7AED060CF4C3}" type="sibTrans" cxnId="{F55C4BBA-5B15-4A48-851E-7D0565CDE928}">
      <dgm:prSet/>
      <dgm:spPr/>
      <dgm:t>
        <a:bodyPr/>
        <a:lstStyle/>
        <a:p>
          <a:endParaRPr lang="en-US"/>
        </a:p>
      </dgm:t>
    </dgm:pt>
    <dgm:pt modelId="{F770B289-39CE-42FF-9BA3-9A810582224D}">
      <dgm:prSet/>
      <dgm:spPr/>
      <dgm:t>
        <a:bodyPr/>
        <a:lstStyle/>
        <a:p>
          <a:r>
            <a:rPr lang="en-US"/>
            <a:t>Tribunal review for TO continuation.</a:t>
          </a:r>
        </a:p>
      </dgm:t>
    </dgm:pt>
    <dgm:pt modelId="{82147072-3E3F-45A7-89FB-FE0F59A71EAE}" type="parTrans" cxnId="{9B153A01-8ED2-4D0E-B1BC-39426B186654}">
      <dgm:prSet/>
      <dgm:spPr/>
      <dgm:t>
        <a:bodyPr/>
        <a:lstStyle/>
        <a:p>
          <a:endParaRPr lang="en-US"/>
        </a:p>
      </dgm:t>
    </dgm:pt>
    <dgm:pt modelId="{51E39E8E-D970-4975-A20D-8F8D777E3C49}" type="sibTrans" cxnId="{9B153A01-8ED2-4D0E-B1BC-39426B186654}">
      <dgm:prSet/>
      <dgm:spPr/>
      <dgm:t>
        <a:bodyPr/>
        <a:lstStyle/>
        <a:p>
          <a:endParaRPr lang="en-US"/>
        </a:p>
      </dgm:t>
    </dgm:pt>
    <dgm:pt modelId="{C0C10B74-C308-48D9-9B23-E86058D866AD}">
      <dgm:prSet/>
      <dgm:spPr/>
      <dgm:t>
        <a:bodyPr/>
        <a:lstStyle/>
        <a:p>
          <a:r>
            <a:rPr lang="en-US"/>
            <a:t>Students: understand paperwork &amp; deadlines.</a:t>
          </a:r>
        </a:p>
      </dgm:t>
    </dgm:pt>
    <dgm:pt modelId="{9B95A6F2-F52D-4D16-88D9-DDA120C8C0F6}" type="parTrans" cxnId="{901ACE27-36F0-4AAD-863A-61961965765A}">
      <dgm:prSet/>
      <dgm:spPr/>
      <dgm:t>
        <a:bodyPr/>
        <a:lstStyle/>
        <a:p>
          <a:endParaRPr lang="en-US"/>
        </a:p>
      </dgm:t>
    </dgm:pt>
    <dgm:pt modelId="{111A49D8-629C-4E81-B9CC-460DEC08EACF}" type="sibTrans" cxnId="{901ACE27-36F0-4AAD-863A-61961965765A}">
      <dgm:prSet/>
      <dgm:spPr/>
      <dgm:t>
        <a:bodyPr/>
        <a:lstStyle/>
        <a:p>
          <a:endParaRPr lang="en-US"/>
        </a:p>
      </dgm:t>
    </dgm:pt>
    <dgm:pt modelId="{9BAD81BF-578B-4FCA-9343-10D143417FC5}" type="pres">
      <dgm:prSet presAssocID="{F73A0733-9C28-4EA3-9862-37DA59166B06}" presName="root" presStyleCnt="0">
        <dgm:presLayoutVars>
          <dgm:dir/>
          <dgm:resizeHandles val="exact"/>
        </dgm:presLayoutVars>
      </dgm:prSet>
      <dgm:spPr/>
    </dgm:pt>
    <dgm:pt modelId="{45DB3710-F831-4089-B93A-A829B45442C8}" type="pres">
      <dgm:prSet presAssocID="{8A249DF1-FBC2-4870-84D1-923A2667FFCA}" presName="compNode" presStyleCnt="0"/>
      <dgm:spPr/>
    </dgm:pt>
    <dgm:pt modelId="{2E41F236-7C26-48CA-8330-15C1DA4668F9}" type="pres">
      <dgm:prSet presAssocID="{8A249DF1-FBC2-4870-84D1-923A2667FF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551AD50E-DF5A-4E10-991E-07D9BDE2591E}" type="pres">
      <dgm:prSet presAssocID="{8A249DF1-FBC2-4870-84D1-923A2667FFCA}" presName="spaceRect" presStyleCnt="0"/>
      <dgm:spPr/>
    </dgm:pt>
    <dgm:pt modelId="{791F5490-9D14-4C13-B991-9976CD7ACFB1}" type="pres">
      <dgm:prSet presAssocID="{8A249DF1-FBC2-4870-84D1-923A2667FFCA}" presName="textRect" presStyleLbl="revTx" presStyleIdx="0" presStyleCnt="3">
        <dgm:presLayoutVars>
          <dgm:chMax val="1"/>
          <dgm:chPref val="1"/>
        </dgm:presLayoutVars>
      </dgm:prSet>
      <dgm:spPr/>
    </dgm:pt>
    <dgm:pt modelId="{B8CBA8A9-03A0-411D-99F8-8A95967C3BCC}" type="pres">
      <dgm:prSet presAssocID="{DFF2875D-1818-43BA-9207-7AED060CF4C3}" presName="sibTrans" presStyleCnt="0"/>
      <dgm:spPr/>
    </dgm:pt>
    <dgm:pt modelId="{B4FAD591-6BBE-4903-BA26-AABD538D2458}" type="pres">
      <dgm:prSet presAssocID="{F770B289-39CE-42FF-9BA3-9A810582224D}" presName="compNode" presStyleCnt="0"/>
      <dgm:spPr/>
    </dgm:pt>
    <dgm:pt modelId="{21F3023B-5445-48B6-B692-1C7CD2B8CF8C}" type="pres">
      <dgm:prSet presAssocID="{F770B289-39CE-42FF-9BA3-9A810582224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CAE933A5-597C-458E-B900-0FD0A827FFD5}" type="pres">
      <dgm:prSet presAssocID="{F770B289-39CE-42FF-9BA3-9A810582224D}" presName="spaceRect" presStyleCnt="0"/>
      <dgm:spPr/>
    </dgm:pt>
    <dgm:pt modelId="{024C40C1-3B4C-4288-BF6B-FE9918516D5B}" type="pres">
      <dgm:prSet presAssocID="{F770B289-39CE-42FF-9BA3-9A810582224D}" presName="textRect" presStyleLbl="revTx" presStyleIdx="1" presStyleCnt="3">
        <dgm:presLayoutVars>
          <dgm:chMax val="1"/>
          <dgm:chPref val="1"/>
        </dgm:presLayoutVars>
      </dgm:prSet>
      <dgm:spPr/>
    </dgm:pt>
    <dgm:pt modelId="{1EF4A8E2-06BE-4884-81FA-C073916BF92F}" type="pres">
      <dgm:prSet presAssocID="{51E39E8E-D970-4975-A20D-8F8D777E3C49}" presName="sibTrans" presStyleCnt="0"/>
      <dgm:spPr/>
    </dgm:pt>
    <dgm:pt modelId="{54B18D29-28AA-4BD3-8AA7-0DBD0DABAECC}" type="pres">
      <dgm:prSet presAssocID="{C0C10B74-C308-48D9-9B23-E86058D866AD}" presName="compNode" presStyleCnt="0"/>
      <dgm:spPr/>
    </dgm:pt>
    <dgm:pt modelId="{AD5608C7-1BE8-41AE-8667-66018DA3FD5A}" type="pres">
      <dgm:prSet presAssocID="{C0C10B74-C308-48D9-9B23-E86058D866A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26D058FF-AF18-4622-A617-42837E023578}" type="pres">
      <dgm:prSet presAssocID="{C0C10B74-C308-48D9-9B23-E86058D866AD}" presName="spaceRect" presStyleCnt="0"/>
      <dgm:spPr/>
    </dgm:pt>
    <dgm:pt modelId="{95CCB9E8-4DDF-4F70-B5D8-125ADCCE4247}" type="pres">
      <dgm:prSet presAssocID="{C0C10B74-C308-48D9-9B23-E86058D866A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B153A01-8ED2-4D0E-B1BC-39426B186654}" srcId="{F73A0733-9C28-4EA3-9862-37DA59166B06}" destId="{F770B289-39CE-42FF-9BA3-9A810582224D}" srcOrd="1" destOrd="0" parTransId="{82147072-3E3F-45A7-89FB-FE0F59A71EAE}" sibTransId="{51E39E8E-D970-4975-A20D-8F8D777E3C49}"/>
    <dgm:cxn modelId="{901ACE27-36F0-4AAD-863A-61961965765A}" srcId="{F73A0733-9C28-4EA3-9862-37DA59166B06}" destId="{C0C10B74-C308-48D9-9B23-E86058D866AD}" srcOrd="2" destOrd="0" parTransId="{9B95A6F2-F52D-4D16-88D9-DDA120C8C0F6}" sibTransId="{111A49D8-629C-4E81-B9CC-460DEC08EACF}"/>
    <dgm:cxn modelId="{D8740F2C-5A25-4C31-9E9B-75EB6891133B}" type="presOf" srcId="{C0C10B74-C308-48D9-9B23-E86058D866AD}" destId="{95CCB9E8-4DDF-4F70-B5D8-125ADCCE4247}" srcOrd="0" destOrd="0" presId="urn:microsoft.com/office/officeart/2018/2/layout/IconLabelList"/>
    <dgm:cxn modelId="{33CE6D64-57FD-42E1-9018-65B52448BD32}" type="presOf" srcId="{F770B289-39CE-42FF-9BA3-9A810582224D}" destId="{024C40C1-3B4C-4288-BF6B-FE9918516D5B}" srcOrd="0" destOrd="0" presId="urn:microsoft.com/office/officeart/2018/2/layout/IconLabelList"/>
    <dgm:cxn modelId="{D866799B-DFF8-4FE6-A437-E10F83163A3E}" type="presOf" srcId="{F73A0733-9C28-4EA3-9862-37DA59166B06}" destId="{9BAD81BF-578B-4FCA-9343-10D143417FC5}" srcOrd="0" destOrd="0" presId="urn:microsoft.com/office/officeart/2018/2/layout/IconLabelList"/>
    <dgm:cxn modelId="{F55C4BBA-5B15-4A48-851E-7D0565CDE928}" srcId="{F73A0733-9C28-4EA3-9862-37DA59166B06}" destId="{8A249DF1-FBC2-4870-84D1-923A2667FFCA}" srcOrd="0" destOrd="0" parTransId="{DEAFDD52-881C-4B0A-8C14-451E1CD0592B}" sibTransId="{DFF2875D-1818-43BA-9207-7AED060CF4C3}"/>
    <dgm:cxn modelId="{B0F0DDBE-5548-4A65-B301-814F4BFAA207}" type="presOf" srcId="{8A249DF1-FBC2-4870-84D1-923A2667FFCA}" destId="{791F5490-9D14-4C13-B991-9976CD7ACFB1}" srcOrd="0" destOrd="0" presId="urn:microsoft.com/office/officeart/2018/2/layout/IconLabelList"/>
    <dgm:cxn modelId="{454EAD17-50E0-43C1-BD5C-2E6F89A610B1}" type="presParOf" srcId="{9BAD81BF-578B-4FCA-9343-10D143417FC5}" destId="{45DB3710-F831-4089-B93A-A829B45442C8}" srcOrd="0" destOrd="0" presId="urn:microsoft.com/office/officeart/2018/2/layout/IconLabelList"/>
    <dgm:cxn modelId="{A9FEA91A-8C9C-4056-AC8B-E8DCD0DDB09F}" type="presParOf" srcId="{45DB3710-F831-4089-B93A-A829B45442C8}" destId="{2E41F236-7C26-48CA-8330-15C1DA4668F9}" srcOrd="0" destOrd="0" presId="urn:microsoft.com/office/officeart/2018/2/layout/IconLabelList"/>
    <dgm:cxn modelId="{569CEDF9-0D92-4CD7-A592-F162DCC49386}" type="presParOf" srcId="{45DB3710-F831-4089-B93A-A829B45442C8}" destId="{551AD50E-DF5A-4E10-991E-07D9BDE2591E}" srcOrd="1" destOrd="0" presId="urn:microsoft.com/office/officeart/2018/2/layout/IconLabelList"/>
    <dgm:cxn modelId="{1EF62BDE-D30A-41BA-84A3-0BDF39C85D66}" type="presParOf" srcId="{45DB3710-F831-4089-B93A-A829B45442C8}" destId="{791F5490-9D14-4C13-B991-9976CD7ACFB1}" srcOrd="2" destOrd="0" presId="urn:microsoft.com/office/officeart/2018/2/layout/IconLabelList"/>
    <dgm:cxn modelId="{6850A712-789B-4184-B79B-69706C4F7675}" type="presParOf" srcId="{9BAD81BF-578B-4FCA-9343-10D143417FC5}" destId="{B8CBA8A9-03A0-411D-99F8-8A95967C3BCC}" srcOrd="1" destOrd="0" presId="urn:microsoft.com/office/officeart/2018/2/layout/IconLabelList"/>
    <dgm:cxn modelId="{FC3E7343-0066-45E8-BC69-FB84B38745A3}" type="presParOf" srcId="{9BAD81BF-578B-4FCA-9343-10D143417FC5}" destId="{B4FAD591-6BBE-4903-BA26-AABD538D2458}" srcOrd="2" destOrd="0" presId="urn:microsoft.com/office/officeart/2018/2/layout/IconLabelList"/>
    <dgm:cxn modelId="{51B113EF-6312-48BB-A864-232A357DDF5F}" type="presParOf" srcId="{B4FAD591-6BBE-4903-BA26-AABD538D2458}" destId="{21F3023B-5445-48B6-B692-1C7CD2B8CF8C}" srcOrd="0" destOrd="0" presId="urn:microsoft.com/office/officeart/2018/2/layout/IconLabelList"/>
    <dgm:cxn modelId="{66621DFA-4994-49C2-A41D-D2E2A89C9B83}" type="presParOf" srcId="{B4FAD591-6BBE-4903-BA26-AABD538D2458}" destId="{CAE933A5-597C-458E-B900-0FD0A827FFD5}" srcOrd="1" destOrd="0" presId="urn:microsoft.com/office/officeart/2018/2/layout/IconLabelList"/>
    <dgm:cxn modelId="{EA7BD27B-5ADD-4629-9565-6302D9AC9C93}" type="presParOf" srcId="{B4FAD591-6BBE-4903-BA26-AABD538D2458}" destId="{024C40C1-3B4C-4288-BF6B-FE9918516D5B}" srcOrd="2" destOrd="0" presId="urn:microsoft.com/office/officeart/2018/2/layout/IconLabelList"/>
    <dgm:cxn modelId="{96FC4300-8EFD-4F96-AF3F-3CC38C3846A6}" type="presParOf" srcId="{9BAD81BF-578B-4FCA-9343-10D143417FC5}" destId="{1EF4A8E2-06BE-4884-81FA-C073916BF92F}" srcOrd="3" destOrd="0" presId="urn:microsoft.com/office/officeart/2018/2/layout/IconLabelList"/>
    <dgm:cxn modelId="{EB0BAD93-CB24-4F09-821A-5500551D73CF}" type="presParOf" srcId="{9BAD81BF-578B-4FCA-9343-10D143417FC5}" destId="{54B18D29-28AA-4BD3-8AA7-0DBD0DABAECC}" srcOrd="4" destOrd="0" presId="urn:microsoft.com/office/officeart/2018/2/layout/IconLabelList"/>
    <dgm:cxn modelId="{BBC17EA7-2E92-4E8C-A64B-55F46A52377C}" type="presParOf" srcId="{54B18D29-28AA-4BD3-8AA7-0DBD0DABAECC}" destId="{AD5608C7-1BE8-41AE-8667-66018DA3FD5A}" srcOrd="0" destOrd="0" presId="urn:microsoft.com/office/officeart/2018/2/layout/IconLabelList"/>
    <dgm:cxn modelId="{0FC15E1E-EFB2-42DE-A843-4729319E718C}" type="presParOf" srcId="{54B18D29-28AA-4BD3-8AA7-0DBD0DABAECC}" destId="{26D058FF-AF18-4622-A617-42837E023578}" srcOrd="1" destOrd="0" presId="urn:microsoft.com/office/officeart/2018/2/layout/IconLabelList"/>
    <dgm:cxn modelId="{014FEB87-1A59-4D15-8E7C-37B915A36A56}" type="presParOf" srcId="{54B18D29-28AA-4BD3-8AA7-0DBD0DABAECC}" destId="{95CCB9E8-4DDF-4F70-B5D8-125ADCCE424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0E175DC-F778-45A0-B102-0426676CF251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1250E39-11FE-4601-8359-29E07667F854}">
      <dgm:prSet/>
      <dgm:spPr/>
      <dgm:t>
        <a:bodyPr/>
        <a:lstStyle/>
        <a:p>
          <a:r>
            <a:rPr lang="en-US"/>
            <a:t>Observe assessments; practise documentation.</a:t>
          </a:r>
        </a:p>
      </dgm:t>
    </dgm:pt>
    <dgm:pt modelId="{6F4AA846-E47D-46F4-94CE-2CCFDE890D65}" type="parTrans" cxnId="{2E9E3737-ED32-41B3-A3B0-26A94034A331}">
      <dgm:prSet/>
      <dgm:spPr/>
      <dgm:t>
        <a:bodyPr/>
        <a:lstStyle/>
        <a:p>
          <a:endParaRPr lang="en-US"/>
        </a:p>
      </dgm:t>
    </dgm:pt>
    <dgm:pt modelId="{B8EC6B45-8B73-4D10-955E-5410F137DE3F}" type="sibTrans" cxnId="{2E9E3737-ED32-41B3-A3B0-26A94034A331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FB001942-4439-4719-9AE7-15B4C4163CA0}">
      <dgm:prSet/>
      <dgm:spPr/>
      <dgm:t>
        <a:bodyPr/>
        <a:lstStyle/>
        <a:p>
          <a:r>
            <a:rPr lang="en-US"/>
            <a:t>Assist with Statements of Rights.</a:t>
          </a:r>
        </a:p>
      </dgm:t>
    </dgm:pt>
    <dgm:pt modelId="{61A20ABE-87D2-4D65-8D19-66235644BDEF}" type="parTrans" cxnId="{0CA527EF-4AE7-4E7F-B01F-268A02D56E70}">
      <dgm:prSet/>
      <dgm:spPr/>
      <dgm:t>
        <a:bodyPr/>
        <a:lstStyle/>
        <a:p>
          <a:endParaRPr lang="en-US"/>
        </a:p>
      </dgm:t>
    </dgm:pt>
    <dgm:pt modelId="{5240F1FF-6466-481E-941A-D6876FAE9DAC}" type="sibTrans" cxnId="{0CA527EF-4AE7-4E7F-B01F-268A02D56E70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7D2441B0-4CEE-4A21-895B-0008EC4AEE55}">
      <dgm:prSet/>
      <dgm:spPr/>
      <dgm:t>
        <a:bodyPr/>
        <a:lstStyle/>
        <a:p>
          <a:r>
            <a:rPr lang="en-US"/>
            <a:t>Escalate any uncertainty to registrar/consultant.</a:t>
          </a:r>
        </a:p>
      </dgm:t>
    </dgm:pt>
    <dgm:pt modelId="{E61604EE-867B-43B0-8403-95E72C847863}" type="parTrans" cxnId="{97E4CF56-05B5-4630-A578-A77DA09AB6D7}">
      <dgm:prSet/>
      <dgm:spPr/>
      <dgm:t>
        <a:bodyPr/>
        <a:lstStyle/>
        <a:p>
          <a:endParaRPr lang="en-US"/>
        </a:p>
      </dgm:t>
    </dgm:pt>
    <dgm:pt modelId="{3AC25F78-63B8-4569-ADCC-7219E44FFEE3}" type="sibTrans" cxnId="{97E4CF56-05B5-4630-A578-A77DA09AB6D7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0436D94-20BC-4897-95BB-CF15B4DE7F4B}">
      <dgm:prSet/>
      <dgm:spPr/>
      <dgm:t>
        <a:bodyPr/>
        <a:lstStyle/>
        <a:p>
          <a:r>
            <a:rPr lang="en-US"/>
            <a:t>Debrief after coercive interventions.</a:t>
          </a:r>
        </a:p>
      </dgm:t>
    </dgm:pt>
    <dgm:pt modelId="{096958C2-1742-400F-BF98-0EC9B018F110}" type="parTrans" cxnId="{6E7AC459-9FC1-4BC0-996D-1B7C8C28AE80}">
      <dgm:prSet/>
      <dgm:spPr/>
      <dgm:t>
        <a:bodyPr/>
        <a:lstStyle/>
        <a:p>
          <a:endParaRPr lang="en-US"/>
        </a:p>
      </dgm:t>
    </dgm:pt>
    <dgm:pt modelId="{5956504F-64EF-4DFB-91D1-41BB283B6404}" type="sibTrans" cxnId="{6E7AC459-9FC1-4BC0-996D-1B7C8C28AE80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1F4AC972-DBC9-794B-9DE1-2661136495F7}" type="pres">
      <dgm:prSet presAssocID="{00E175DC-F778-45A0-B102-0426676CF251}" presName="Name0" presStyleCnt="0">
        <dgm:presLayoutVars>
          <dgm:animLvl val="lvl"/>
          <dgm:resizeHandles val="exact"/>
        </dgm:presLayoutVars>
      </dgm:prSet>
      <dgm:spPr/>
    </dgm:pt>
    <dgm:pt modelId="{EF43E946-20E5-A54F-A93B-D280D8E9E071}" type="pres">
      <dgm:prSet presAssocID="{E1250E39-11FE-4601-8359-29E07667F854}" presName="compositeNode" presStyleCnt="0">
        <dgm:presLayoutVars>
          <dgm:bulletEnabled val="1"/>
        </dgm:presLayoutVars>
      </dgm:prSet>
      <dgm:spPr/>
    </dgm:pt>
    <dgm:pt modelId="{EAEFA9A5-DCB6-EC4D-89B3-8CA2AF5731AE}" type="pres">
      <dgm:prSet presAssocID="{E1250E39-11FE-4601-8359-29E07667F854}" presName="bgRect" presStyleLbl="bgAccFollowNode1" presStyleIdx="0" presStyleCnt="4"/>
      <dgm:spPr/>
    </dgm:pt>
    <dgm:pt modelId="{7339BD44-D6F6-FB4B-B14D-346850DD4277}" type="pres">
      <dgm:prSet presAssocID="{B8EC6B45-8B73-4D10-955E-5410F137DE3F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FA79F109-2565-BF43-A609-860A009328D9}" type="pres">
      <dgm:prSet presAssocID="{E1250E39-11FE-4601-8359-29E07667F854}" presName="bottomLine" presStyleLbl="alignNode1" presStyleIdx="1" presStyleCnt="8">
        <dgm:presLayoutVars/>
      </dgm:prSet>
      <dgm:spPr/>
    </dgm:pt>
    <dgm:pt modelId="{8038EC7D-9EEC-D94A-AA1B-B89861531163}" type="pres">
      <dgm:prSet presAssocID="{E1250E39-11FE-4601-8359-29E07667F854}" presName="nodeText" presStyleLbl="bgAccFollowNode1" presStyleIdx="0" presStyleCnt="4">
        <dgm:presLayoutVars>
          <dgm:bulletEnabled val="1"/>
        </dgm:presLayoutVars>
      </dgm:prSet>
      <dgm:spPr/>
    </dgm:pt>
    <dgm:pt modelId="{D94785B8-20E2-AD4A-BA41-0DA0F7610981}" type="pres">
      <dgm:prSet presAssocID="{B8EC6B45-8B73-4D10-955E-5410F137DE3F}" presName="sibTrans" presStyleCnt="0"/>
      <dgm:spPr/>
    </dgm:pt>
    <dgm:pt modelId="{D3C53B5A-08A9-AF40-A0AA-4737F5C416E3}" type="pres">
      <dgm:prSet presAssocID="{FB001942-4439-4719-9AE7-15B4C4163CA0}" presName="compositeNode" presStyleCnt="0">
        <dgm:presLayoutVars>
          <dgm:bulletEnabled val="1"/>
        </dgm:presLayoutVars>
      </dgm:prSet>
      <dgm:spPr/>
    </dgm:pt>
    <dgm:pt modelId="{43629183-547C-E540-88C3-2623434A1E18}" type="pres">
      <dgm:prSet presAssocID="{FB001942-4439-4719-9AE7-15B4C4163CA0}" presName="bgRect" presStyleLbl="bgAccFollowNode1" presStyleIdx="1" presStyleCnt="4"/>
      <dgm:spPr/>
    </dgm:pt>
    <dgm:pt modelId="{6FF0AB5A-BD0E-CF4A-BD31-ED12441C6525}" type="pres">
      <dgm:prSet presAssocID="{5240F1FF-6466-481E-941A-D6876FAE9DAC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80F1F910-C683-FA4E-9F11-5AC6100F23D2}" type="pres">
      <dgm:prSet presAssocID="{FB001942-4439-4719-9AE7-15B4C4163CA0}" presName="bottomLine" presStyleLbl="alignNode1" presStyleIdx="3" presStyleCnt="8">
        <dgm:presLayoutVars/>
      </dgm:prSet>
      <dgm:spPr/>
    </dgm:pt>
    <dgm:pt modelId="{C02AC71E-FE76-DE40-A607-D6D0E953696B}" type="pres">
      <dgm:prSet presAssocID="{FB001942-4439-4719-9AE7-15B4C4163CA0}" presName="nodeText" presStyleLbl="bgAccFollowNode1" presStyleIdx="1" presStyleCnt="4">
        <dgm:presLayoutVars>
          <dgm:bulletEnabled val="1"/>
        </dgm:presLayoutVars>
      </dgm:prSet>
      <dgm:spPr/>
    </dgm:pt>
    <dgm:pt modelId="{1C461DD6-9564-574D-9853-DF593061B4A7}" type="pres">
      <dgm:prSet presAssocID="{5240F1FF-6466-481E-941A-D6876FAE9DAC}" presName="sibTrans" presStyleCnt="0"/>
      <dgm:spPr/>
    </dgm:pt>
    <dgm:pt modelId="{04A96190-719F-A640-9CA7-3DA16A9194C4}" type="pres">
      <dgm:prSet presAssocID="{7D2441B0-4CEE-4A21-895B-0008EC4AEE55}" presName="compositeNode" presStyleCnt="0">
        <dgm:presLayoutVars>
          <dgm:bulletEnabled val="1"/>
        </dgm:presLayoutVars>
      </dgm:prSet>
      <dgm:spPr/>
    </dgm:pt>
    <dgm:pt modelId="{097F45CE-62E4-654B-8824-5EFA4DE4A171}" type="pres">
      <dgm:prSet presAssocID="{7D2441B0-4CEE-4A21-895B-0008EC4AEE55}" presName="bgRect" presStyleLbl="bgAccFollowNode1" presStyleIdx="2" presStyleCnt="4"/>
      <dgm:spPr/>
    </dgm:pt>
    <dgm:pt modelId="{5A730276-3D53-C44A-8599-6AB8DE5D2F41}" type="pres">
      <dgm:prSet presAssocID="{3AC25F78-63B8-4569-ADCC-7219E44FFEE3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95037C2B-CA63-FF40-A9DB-7DD33FC08B1A}" type="pres">
      <dgm:prSet presAssocID="{7D2441B0-4CEE-4A21-895B-0008EC4AEE55}" presName="bottomLine" presStyleLbl="alignNode1" presStyleIdx="5" presStyleCnt="8">
        <dgm:presLayoutVars/>
      </dgm:prSet>
      <dgm:spPr/>
    </dgm:pt>
    <dgm:pt modelId="{058542F6-7E05-6E4D-90C3-3382C19715E2}" type="pres">
      <dgm:prSet presAssocID="{7D2441B0-4CEE-4A21-895B-0008EC4AEE55}" presName="nodeText" presStyleLbl="bgAccFollowNode1" presStyleIdx="2" presStyleCnt="4">
        <dgm:presLayoutVars>
          <dgm:bulletEnabled val="1"/>
        </dgm:presLayoutVars>
      </dgm:prSet>
      <dgm:spPr/>
    </dgm:pt>
    <dgm:pt modelId="{68D9BBE5-6E6C-B344-AAA0-85FA594259A6}" type="pres">
      <dgm:prSet presAssocID="{3AC25F78-63B8-4569-ADCC-7219E44FFEE3}" presName="sibTrans" presStyleCnt="0"/>
      <dgm:spPr/>
    </dgm:pt>
    <dgm:pt modelId="{514FAA29-4C54-F744-8160-7A1A420B2802}" type="pres">
      <dgm:prSet presAssocID="{00436D94-20BC-4897-95BB-CF15B4DE7F4B}" presName="compositeNode" presStyleCnt="0">
        <dgm:presLayoutVars>
          <dgm:bulletEnabled val="1"/>
        </dgm:presLayoutVars>
      </dgm:prSet>
      <dgm:spPr/>
    </dgm:pt>
    <dgm:pt modelId="{CA8B22A7-B77F-E946-BF9D-99EA1FBCEC55}" type="pres">
      <dgm:prSet presAssocID="{00436D94-20BC-4897-95BB-CF15B4DE7F4B}" presName="bgRect" presStyleLbl="bgAccFollowNode1" presStyleIdx="3" presStyleCnt="4"/>
      <dgm:spPr/>
    </dgm:pt>
    <dgm:pt modelId="{4533AC07-152F-2945-A199-2C80EBAB3F21}" type="pres">
      <dgm:prSet presAssocID="{5956504F-64EF-4DFB-91D1-41BB283B6404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4D51F6FD-0596-2B41-822F-8EBE1197BBAE}" type="pres">
      <dgm:prSet presAssocID="{00436D94-20BC-4897-95BB-CF15B4DE7F4B}" presName="bottomLine" presStyleLbl="alignNode1" presStyleIdx="7" presStyleCnt="8">
        <dgm:presLayoutVars/>
      </dgm:prSet>
      <dgm:spPr/>
    </dgm:pt>
    <dgm:pt modelId="{542190F7-E572-3340-8650-31C3EDC42DBA}" type="pres">
      <dgm:prSet presAssocID="{00436D94-20BC-4897-95BB-CF15B4DE7F4B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0429B706-4C10-4D41-8169-E6CB7EE90536}" type="presOf" srcId="{3AC25F78-63B8-4569-ADCC-7219E44FFEE3}" destId="{5A730276-3D53-C44A-8599-6AB8DE5D2F41}" srcOrd="0" destOrd="0" presId="urn:microsoft.com/office/officeart/2016/7/layout/BasicLinearProcessNumbered"/>
    <dgm:cxn modelId="{E7D17616-839E-664A-9987-B4A5537234E4}" type="presOf" srcId="{5240F1FF-6466-481E-941A-D6876FAE9DAC}" destId="{6FF0AB5A-BD0E-CF4A-BD31-ED12441C6525}" srcOrd="0" destOrd="0" presId="urn:microsoft.com/office/officeart/2016/7/layout/BasicLinearProcessNumbered"/>
    <dgm:cxn modelId="{C74CBD32-7B64-8845-AD4D-E3A1D5609CA0}" type="presOf" srcId="{00436D94-20BC-4897-95BB-CF15B4DE7F4B}" destId="{542190F7-E572-3340-8650-31C3EDC42DBA}" srcOrd="1" destOrd="0" presId="urn:microsoft.com/office/officeart/2016/7/layout/BasicLinearProcessNumbered"/>
    <dgm:cxn modelId="{2E9E3737-ED32-41B3-A3B0-26A94034A331}" srcId="{00E175DC-F778-45A0-B102-0426676CF251}" destId="{E1250E39-11FE-4601-8359-29E07667F854}" srcOrd="0" destOrd="0" parTransId="{6F4AA846-E47D-46F4-94CE-2CCFDE890D65}" sibTransId="{B8EC6B45-8B73-4D10-955E-5410F137DE3F}"/>
    <dgm:cxn modelId="{7A6B5944-2B9D-3A46-8CBE-3C017D6E46B7}" type="presOf" srcId="{7D2441B0-4CEE-4A21-895B-0008EC4AEE55}" destId="{097F45CE-62E4-654B-8824-5EFA4DE4A171}" srcOrd="0" destOrd="0" presId="urn:microsoft.com/office/officeart/2016/7/layout/BasicLinearProcessNumbered"/>
    <dgm:cxn modelId="{97E4CF56-05B5-4630-A578-A77DA09AB6D7}" srcId="{00E175DC-F778-45A0-B102-0426676CF251}" destId="{7D2441B0-4CEE-4A21-895B-0008EC4AEE55}" srcOrd="2" destOrd="0" parTransId="{E61604EE-867B-43B0-8403-95E72C847863}" sibTransId="{3AC25F78-63B8-4569-ADCC-7219E44FFEE3}"/>
    <dgm:cxn modelId="{6E7AC459-9FC1-4BC0-996D-1B7C8C28AE80}" srcId="{00E175DC-F778-45A0-B102-0426676CF251}" destId="{00436D94-20BC-4897-95BB-CF15B4DE7F4B}" srcOrd="3" destOrd="0" parTransId="{096958C2-1742-400F-BF98-0EC9B018F110}" sibTransId="{5956504F-64EF-4DFB-91D1-41BB283B6404}"/>
    <dgm:cxn modelId="{F76F8A72-FF69-8C42-8272-8B8E6D159700}" type="presOf" srcId="{FB001942-4439-4719-9AE7-15B4C4163CA0}" destId="{43629183-547C-E540-88C3-2623434A1E18}" srcOrd="0" destOrd="0" presId="urn:microsoft.com/office/officeart/2016/7/layout/BasicLinearProcessNumbered"/>
    <dgm:cxn modelId="{776E3D73-C095-8D48-A643-448E4B1E1E55}" type="presOf" srcId="{FB001942-4439-4719-9AE7-15B4C4163CA0}" destId="{C02AC71E-FE76-DE40-A607-D6D0E953696B}" srcOrd="1" destOrd="0" presId="urn:microsoft.com/office/officeart/2016/7/layout/BasicLinearProcessNumbered"/>
    <dgm:cxn modelId="{83CCD382-454D-234E-8BCE-DC963C39D512}" type="presOf" srcId="{00E175DC-F778-45A0-B102-0426676CF251}" destId="{1F4AC972-DBC9-794B-9DE1-2661136495F7}" srcOrd="0" destOrd="0" presId="urn:microsoft.com/office/officeart/2016/7/layout/BasicLinearProcessNumbered"/>
    <dgm:cxn modelId="{4973D28F-F31D-C142-B9BC-68084142001D}" type="presOf" srcId="{B8EC6B45-8B73-4D10-955E-5410F137DE3F}" destId="{7339BD44-D6F6-FB4B-B14D-346850DD4277}" srcOrd="0" destOrd="0" presId="urn:microsoft.com/office/officeart/2016/7/layout/BasicLinearProcessNumbered"/>
    <dgm:cxn modelId="{E7AD46BF-E385-6443-8E5E-DB6539F7443E}" type="presOf" srcId="{5956504F-64EF-4DFB-91D1-41BB283B6404}" destId="{4533AC07-152F-2945-A199-2C80EBAB3F21}" srcOrd="0" destOrd="0" presId="urn:microsoft.com/office/officeart/2016/7/layout/BasicLinearProcessNumbered"/>
    <dgm:cxn modelId="{EC04E4C8-9EB7-9A4C-9C85-85042B529AF8}" type="presOf" srcId="{E1250E39-11FE-4601-8359-29E07667F854}" destId="{8038EC7D-9EEC-D94A-AA1B-B89861531163}" srcOrd="1" destOrd="0" presId="urn:microsoft.com/office/officeart/2016/7/layout/BasicLinearProcessNumbered"/>
    <dgm:cxn modelId="{2A5EB9E5-744E-0A45-B487-724DE2EA8230}" type="presOf" srcId="{00436D94-20BC-4897-95BB-CF15B4DE7F4B}" destId="{CA8B22A7-B77F-E946-BF9D-99EA1FBCEC55}" srcOrd="0" destOrd="0" presId="urn:microsoft.com/office/officeart/2016/7/layout/BasicLinearProcessNumbered"/>
    <dgm:cxn modelId="{0CA527EF-4AE7-4E7F-B01F-268A02D56E70}" srcId="{00E175DC-F778-45A0-B102-0426676CF251}" destId="{FB001942-4439-4719-9AE7-15B4C4163CA0}" srcOrd="1" destOrd="0" parTransId="{61A20ABE-87D2-4D65-8D19-66235644BDEF}" sibTransId="{5240F1FF-6466-481E-941A-D6876FAE9DAC}"/>
    <dgm:cxn modelId="{5113D5F2-F90B-1B46-87C1-154CB49EDE88}" type="presOf" srcId="{7D2441B0-4CEE-4A21-895B-0008EC4AEE55}" destId="{058542F6-7E05-6E4D-90C3-3382C19715E2}" srcOrd="1" destOrd="0" presId="urn:microsoft.com/office/officeart/2016/7/layout/BasicLinearProcessNumbered"/>
    <dgm:cxn modelId="{46F55EF5-3EB6-8946-AE82-B71CBFDC8137}" type="presOf" srcId="{E1250E39-11FE-4601-8359-29E07667F854}" destId="{EAEFA9A5-DCB6-EC4D-89B3-8CA2AF5731AE}" srcOrd="0" destOrd="0" presId="urn:microsoft.com/office/officeart/2016/7/layout/BasicLinearProcessNumbered"/>
    <dgm:cxn modelId="{34074920-1038-DD49-A3DD-FC9069751F6E}" type="presParOf" srcId="{1F4AC972-DBC9-794B-9DE1-2661136495F7}" destId="{EF43E946-20E5-A54F-A93B-D280D8E9E071}" srcOrd="0" destOrd="0" presId="urn:microsoft.com/office/officeart/2016/7/layout/BasicLinearProcessNumbered"/>
    <dgm:cxn modelId="{1FD27110-28AD-844B-82B4-9D09E4D063A4}" type="presParOf" srcId="{EF43E946-20E5-A54F-A93B-D280D8E9E071}" destId="{EAEFA9A5-DCB6-EC4D-89B3-8CA2AF5731AE}" srcOrd="0" destOrd="0" presId="urn:microsoft.com/office/officeart/2016/7/layout/BasicLinearProcessNumbered"/>
    <dgm:cxn modelId="{D100B5AE-4B29-234C-9412-74D6D88F4B4D}" type="presParOf" srcId="{EF43E946-20E5-A54F-A93B-D280D8E9E071}" destId="{7339BD44-D6F6-FB4B-B14D-346850DD4277}" srcOrd="1" destOrd="0" presId="urn:microsoft.com/office/officeart/2016/7/layout/BasicLinearProcessNumbered"/>
    <dgm:cxn modelId="{753766F8-6CE4-A74C-B24B-7919DC914EF8}" type="presParOf" srcId="{EF43E946-20E5-A54F-A93B-D280D8E9E071}" destId="{FA79F109-2565-BF43-A609-860A009328D9}" srcOrd="2" destOrd="0" presId="urn:microsoft.com/office/officeart/2016/7/layout/BasicLinearProcessNumbered"/>
    <dgm:cxn modelId="{8020A70C-6B5D-8F49-87EE-728EA53D6540}" type="presParOf" srcId="{EF43E946-20E5-A54F-A93B-D280D8E9E071}" destId="{8038EC7D-9EEC-D94A-AA1B-B89861531163}" srcOrd="3" destOrd="0" presId="urn:microsoft.com/office/officeart/2016/7/layout/BasicLinearProcessNumbered"/>
    <dgm:cxn modelId="{91367413-CB92-3644-96CE-6DE48A1A745F}" type="presParOf" srcId="{1F4AC972-DBC9-794B-9DE1-2661136495F7}" destId="{D94785B8-20E2-AD4A-BA41-0DA0F7610981}" srcOrd="1" destOrd="0" presId="urn:microsoft.com/office/officeart/2016/7/layout/BasicLinearProcessNumbered"/>
    <dgm:cxn modelId="{11BF33C1-2E00-1546-B23E-290556D8FE08}" type="presParOf" srcId="{1F4AC972-DBC9-794B-9DE1-2661136495F7}" destId="{D3C53B5A-08A9-AF40-A0AA-4737F5C416E3}" srcOrd="2" destOrd="0" presId="urn:microsoft.com/office/officeart/2016/7/layout/BasicLinearProcessNumbered"/>
    <dgm:cxn modelId="{CFABDB64-D3AC-1743-A977-8764BA2C01A0}" type="presParOf" srcId="{D3C53B5A-08A9-AF40-A0AA-4737F5C416E3}" destId="{43629183-547C-E540-88C3-2623434A1E18}" srcOrd="0" destOrd="0" presId="urn:microsoft.com/office/officeart/2016/7/layout/BasicLinearProcessNumbered"/>
    <dgm:cxn modelId="{5B098AB9-824B-9647-A7E4-BB3B22719D47}" type="presParOf" srcId="{D3C53B5A-08A9-AF40-A0AA-4737F5C416E3}" destId="{6FF0AB5A-BD0E-CF4A-BD31-ED12441C6525}" srcOrd="1" destOrd="0" presId="urn:microsoft.com/office/officeart/2016/7/layout/BasicLinearProcessNumbered"/>
    <dgm:cxn modelId="{4350717F-2AEB-F04D-A042-730A9B7FB6C1}" type="presParOf" srcId="{D3C53B5A-08A9-AF40-A0AA-4737F5C416E3}" destId="{80F1F910-C683-FA4E-9F11-5AC6100F23D2}" srcOrd="2" destOrd="0" presId="urn:microsoft.com/office/officeart/2016/7/layout/BasicLinearProcessNumbered"/>
    <dgm:cxn modelId="{07BED8B5-6C20-7E48-A94B-B4AD299FF341}" type="presParOf" srcId="{D3C53B5A-08A9-AF40-A0AA-4737F5C416E3}" destId="{C02AC71E-FE76-DE40-A607-D6D0E953696B}" srcOrd="3" destOrd="0" presId="urn:microsoft.com/office/officeart/2016/7/layout/BasicLinearProcessNumbered"/>
    <dgm:cxn modelId="{3B72DC15-10BA-424A-B5CD-B955F9262971}" type="presParOf" srcId="{1F4AC972-DBC9-794B-9DE1-2661136495F7}" destId="{1C461DD6-9564-574D-9853-DF593061B4A7}" srcOrd="3" destOrd="0" presId="urn:microsoft.com/office/officeart/2016/7/layout/BasicLinearProcessNumbered"/>
    <dgm:cxn modelId="{D5C78843-E623-7647-8EBD-192AE9FD9C8E}" type="presParOf" srcId="{1F4AC972-DBC9-794B-9DE1-2661136495F7}" destId="{04A96190-719F-A640-9CA7-3DA16A9194C4}" srcOrd="4" destOrd="0" presId="urn:microsoft.com/office/officeart/2016/7/layout/BasicLinearProcessNumbered"/>
    <dgm:cxn modelId="{9E1F4105-2CFD-CB47-AE14-84235DC51B72}" type="presParOf" srcId="{04A96190-719F-A640-9CA7-3DA16A9194C4}" destId="{097F45CE-62E4-654B-8824-5EFA4DE4A171}" srcOrd="0" destOrd="0" presId="urn:microsoft.com/office/officeart/2016/7/layout/BasicLinearProcessNumbered"/>
    <dgm:cxn modelId="{42A23B88-5E2A-4744-BE32-1AE85FA09C89}" type="presParOf" srcId="{04A96190-719F-A640-9CA7-3DA16A9194C4}" destId="{5A730276-3D53-C44A-8599-6AB8DE5D2F41}" srcOrd="1" destOrd="0" presId="urn:microsoft.com/office/officeart/2016/7/layout/BasicLinearProcessNumbered"/>
    <dgm:cxn modelId="{CC4E43CC-3121-D14D-8E92-C42B3681BA85}" type="presParOf" srcId="{04A96190-719F-A640-9CA7-3DA16A9194C4}" destId="{95037C2B-CA63-FF40-A9DB-7DD33FC08B1A}" srcOrd="2" destOrd="0" presId="urn:microsoft.com/office/officeart/2016/7/layout/BasicLinearProcessNumbered"/>
    <dgm:cxn modelId="{1AD60EB0-D6EB-1C41-BD4D-D2CB14B9CF2E}" type="presParOf" srcId="{04A96190-719F-A640-9CA7-3DA16A9194C4}" destId="{058542F6-7E05-6E4D-90C3-3382C19715E2}" srcOrd="3" destOrd="0" presId="urn:microsoft.com/office/officeart/2016/7/layout/BasicLinearProcessNumbered"/>
    <dgm:cxn modelId="{8FE8213C-7076-C34A-9554-5233C15D209E}" type="presParOf" srcId="{1F4AC972-DBC9-794B-9DE1-2661136495F7}" destId="{68D9BBE5-6E6C-B344-AAA0-85FA594259A6}" srcOrd="5" destOrd="0" presId="urn:microsoft.com/office/officeart/2016/7/layout/BasicLinearProcessNumbered"/>
    <dgm:cxn modelId="{F2EE6CEE-6BAF-5F44-AEBD-01F81508AEBC}" type="presParOf" srcId="{1F4AC972-DBC9-794B-9DE1-2661136495F7}" destId="{514FAA29-4C54-F744-8160-7A1A420B2802}" srcOrd="6" destOrd="0" presId="urn:microsoft.com/office/officeart/2016/7/layout/BasicLinearProcessNumbered"/>
    <dgm:cxn modelId="{9328A5CA-02A3-DC46-8C63-C356A883533A}" type="presParOf" srcId="{514FAA29-4C54-F744-8160-7A1A420B2802}" destId="{CA8B22A7-B77F-E946-BF9D-99EA1FBCEC55}" srcOrd="0" destOrd="0" presId="urn:microsoft.com/office/officeart/2016/7/layout/BasicLinearProcessNumbered"/>
    <dgm:cxn modelId="{1DCEEA34-3F66-2B45-867E-2718892A824A}" type="presParOf" srcId="{514FAA29-4C54-F744-8160-7A1A420B2802}" destId="{4533AC07-152F-2945-A199-2C80EBAB3F21}" srcOrd="1" destOrd="0" presId="urn:microsoft.com/office/officeart/2016/7/layout/BasicLinearProcessNumbered"/>
    <dgm:cxn modelId="{239F2351-DF63-6049-88ED-7E1EBB50C74A}" type="presParOf" srcId="{514FAA29-4C54-F744-8160-7A1A420B2802}" destId="{4D51F6FD-0596-2B41-822F-8EBE1197BBAE}" srcOrd="2" destOrd="0" presId="urn:microsoft.com/office/officeart/2016/7/layout/BasicLinearProcessNumbered"/>
    <dgm:cxn modelId="{59819665-8CE2-FF49-825F-8AE3ED71AE4E}" type="presParOf" srcId="{514FAA29-4C54-F744-8160-7A1A420B2802}" destId="{542190F7-E572-3340-8650-31C3EDC42DBA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4FF45E5-E034-4FD0-8227-AEB23600E2A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C3C6DFB-3541-4733-994A-DFF0F88E12DC}">
      <dgm:prSet/>
      <dgm:spPr/>
      <dgm:t>
        <a:bodyPr/>
        <a:lstStyle/>
        <a:p>
          <a:r>
            <a:rPr lang="en-US"/>
            <a:t>Victorian Chief Psychiatrist Guidelines (2024).</a:t>
          </a:r>
        </a:p>
      </dgm:t>
    </dgm:pt>
    <dgm:pt modelId="{B3D52BBD-4FFE-4AF6-910C-F526A428CBD0}" type="parTrans" cxnId="{E0C0CB4A-E18C-4C0B-9B8D-084E6D66FB1C}">
      <dgm:prSet/>
      <dgm:spPr/>
      <dgm:t>
        <a:bodyPr/>
        <a:lstStyle/>
        <a:p>
          <a:endParaRPr lang="en-US"/>
        </a:p>
      </dgm:t>
    </dgm:pt>
    <dgm:pt modelId="{DA53F223-F483-4141-AC16-A6246AA52E26}" type="sibTrans" cxnId="{E0C0CB4A-E18C-4C0B-9B8D-084E6D66FB1C}">
      <dgm:prSet/>
      <dgm:spPr/>
      <dgm:t>
        <a:bodyPr/>
        <a:lstStyle/>
        <a:p>
          <a:endParaRPr lang="en-US"/>
        </a:p>
      </dgm:t>
    </dgm:pt>
    <dgm:pt modelId="{338D140D-2F75-4EF9-9D8A-47B52876781D}">
      <dgm:prSet/>
      <dgm:spPr/>
      <dgm:t>
        <a:bodyPr/>
        <a:lstStyle/>
        <a:p>
          <a:r>
            <a:rPr lang="en-US"/>
            <a:t>Health.vic.gov.au MH&amp;WB Act Handbook.</a:t>
          </a:r>
        </a:p>
      </dgm:t>
    </dgm:pt>
    <dgm:pt modelId="{47B7B248-4CEA-4C45-BC84-8BCBE82BB438}" type="parTrans" cxnId="{AD9FDD1D-6B8A-49E3-A2D2-4589A13C1B18}">
      <dgm:prSet/>
      <dgm:spPr/>
      <dgm:t>
        <a:bodyPr/>
        <a:lstStyle/>
        <a:p>
          <a:endParaRPr lang="en-US"/>
        </a:p>
      </dgm:t>
    </dgm:pt>
    <dgm:pt modelId="{2F4FBA4A-8482-4F90-A20B-E81CBD705D19}" type="sibTrans" cxnId="{AD9FDD1D-6B8A-49E3-A2D2-4589A13C1B18}">
      <dgm:prSet/>
      <dgm:spPr/>
      <dgm:t>
        <a:bodyPr/>
        <a:lstStyle/>
        <a:p>
          <a:endParaRPr lang="en-US"/>
        </a:p>
      </dgm:t>
    </dgm:pt>
    <dgm:pt modelId="{D943763E-9D61-4F2A-BC91-ECDF9F311643}">
      <dgm:prSet/>
      <dgm:spPr/>
      <dgm:t>
        <a:bodyPr/>
        <a:lstStyle/>
        <a:p>
          <a:r>
            <a:rPr lang="en-US"/>
            <a:t>MoCA training portal.</a:t>
          </a:r>
        </a:p>
      </dgm:t>
    </dgm:pt>
    <dgm:pt modelId="{DDABC9DD-C891-4C7B-94A8-73BBC3F7B332}" type="parTrans" cxnId="{0BE320B0-BD57-467B-B6E6-F6CF54092CD2}">
      <dgm:prSet/>
      <dgm:spPr/>
      <dgm:t>
        <a:bodyPr/>
        <a:lstStyle/>
        <a:p>
          <a:endParaRPr lang="en-US"/>
        </a:p>
      </dgm:t>
    </dgm:pt>
    <dgm:pt modelId="{50A1F186-572D-41CD-9571-1EE3F206A317}" type="sibTrans" cxnId="{0BE320B0-BD57-467B-B6E6-F6CF54092CD2}">
      <dgm:prSet/>
      <dgm:spPr/>
      <dgm:t>
        <a:bodyPr/>
        <a:lstStyle/>
        <a:p>
          <a:endParaRPr lang="en-US"/>
        </a:p>
      </dgm:t>
    </dgm:pt>
    <dgm:pt modelId="{85054F6A-690E-4271-B3C8-4D392310CD8F}">
      <dgm:prSet/>
      <dgm:spPr/>
      <dgm:t>
        <a:bodyPr/>
        <a:lstStyle/>
        <a:p>
          <a:r>
            <a:rPr lang="en-US"/>
            <a:t>RANZCP Clinical Practice Guidelines for Mood Disorders.</a:t>
          </a:r>
        </a:p>
      </dgm:t>
    </dgm:pt>
    <dgm:pt modelId="{52E73B1A-5302-4B7A-81AF-0411C6F6EF6B}" type="parTrans" cxnId="{C1247F26-0CF7-4AC2-BC5B-12F9FBB21E60}">
      <dgm:prSet/>
      <dgm:spPr/>
      <dgm:t>
        <a:bodyPr/>
        <a:lstStyle/>
        <a:p>
          <a:endParaRPr lang="en-US"/>
        </a:p>
      </dgm:t>
    </dgm:pt>
    <dgm:pt modelId="{9E80ABB2-57BE-4DD1-8868-4706FD1C3393}" type="sibTrans" cxnId="{C1247F26-0CF7-4AC2-BC5B-12F9FBB21E60}">
      <dgm:prSet/>
      <dgm:spPr/>
      <dgm:t>
        <a:bodyPr/>
        <a:lstStyle/>
        <a:p>
          <a:endParaRPr lang="en-US"/>
        </a:p>
      </dgm:t>
    </dgm:pt>
    <dgm:pt modelId="{E3BA1036-D70E-4101-AD08-DAE92DF31514}" type="pres">
      <dgm:prSet presAssocID="{34FF45E5-E034-4FD0-8227-AEB23600E2A9}" presName="root" presStyleCnt="0">
        <dgm:presLayoutVars>
          <dgm:dir/>
          <dgm:resizeHandles val="exact"/>
        </dgm:presLayoutVars>
      </dgm:prSet>
      <dgm:spPr/>
    </dgm:pt>
    <dgm:pt modelId="{F4EC8E1B-528F-4872-B954-F7F94A8CC629}" type="pres">
      <dgm:prSet presAssocID="{EC3C6DFB-3541-4733-994A-DFF0F88E12DC}" presName="compNode" presStyleCnt="0"/>
      <dgm:spPr/>
    </dgm:pt>
    <dgm:pt modelId="{164680E8-CB09-438B-BCCA-949F4FB8856E}" type="pres">
      <dgm:prSet presAssocID="{EC3C6DFB-3541-4733-994A-DFF0F88E12DC}" presName="bgRect" presStyleLbl="bgShp" presStyleIdx="0" presStyleCnt="4"/>
      <dgm:spPr/>
    </dgm:pt>
    <dgm:pt modelId="{502CD955-D7D4-4A4C-A9E5-3CDB00AFA1A9}" type="pres">
      <dgm:prSet presAssocID="{EC3C6DFB-3541-4733-994A-DFF0F88E12D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4F4E9909-972F-4C7A-9333-46BB073095D2}" type="pres">
      <dgm:prSet presAssocID="{EC3C6DFB-3541-4733-994A-DFF0F88E12DC}" presName="spaceRect" presStyleCnt="0"/>
      <dgm:spPr/>
    </dgm:pt>
    <dgm:pt modelId="{9AFC23F4-5BB3-441F-8A4F-BEE8C5FD8E9C}" type="pres">
      <dgm:prSet presAssocID="{EC3C6DFB-3541-4733-994A-DFF0F88E12DC}" presName="parTx" presStyleLbl="revTx" presStyleIdx="0" presStyleCnt="4">
        <dgm:presLayoutVars>
          <dgm:chMax val="0"/>
          <dgm:chPref val="0"/>
        </dgm:presLayoutVars>
      </dgm:prSet>
      <dgm:spPr/>
    </dgm:pt>
    <dgm:pt modelId="{6F1B285F-D9CD-4BD7-894C-A748378CE8A5}" type="pres">
      <dgm:prSet presAssocID="{DA53F223-F483-4141-AC16-A6246AA52E26}" presName="sibTrans" presStyleCnt="0"/>
      <dgm:spPr/>
    </dgm:pt>
    <dgm:pt modelId="{F69D75B0-DAAD-4F90-85B7-4F9994D81B4B}" type="pres">
      <dgm:prSet presAssocID="{338D140D-2F75-4EF9-9D8A-47B52876781D}" presName="compNode" presStyleCnt="0"/>
      <dgm:spPr/>
    </dgm:pt>
    <dgm:pt modelId="{415D4D95-5EE8-4B73-84F9-861BFF306BA5}" type="pres">
      <dgm:prSet presAssocID="{338D140D-2F75-4EF9-9D8A-47B52876781D}" presName="bgRect" presStyleLbl="bgShp" presStyleIdx="1" presStyleCnt="4"/>
      <dgm:spPr/>
    </dgm:pt>
    <dgm:pt modelId="{4DF3EEEA-C990-456A-A328-94E6C46DC0DB}" type="pres">
      <dgm:prSet presAssocID="{338D140D-2F75-4EF9-9D8A-47B52876781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4EC76EF7-AE13-45D3-B3AB-51CD80798925}" type="pres">
      <dgm:prSet presAssocID="{338D140D-2F75-4EF9-9D8A-47B52876781D}" presName="spaceRect" presStyleCnt="0"/>
      <dgm:spPr/>
    </dgm:pt>
    <dgm:pt modelId="{D7C97083-D3BE-41CA-8D30-EBBB1ED07D80}" type="pres">
      <dgm:prSet presAssocID="{338D140D-2F75-4EF9-9D8A-47B52876781D}" presName="parTx" presStyleLbl="revTx" presStyleIdx="1" presStyleCnt="4">
        <dgm:presLayoutVars>
          <dgm:chMax val="0"/>
          <dgm:chPref val="0"/>
        </dgm:presLayoutVars>
      </dgm:prSet>
      <dgm:spPr/>
    </dgm:pt>
    <dgm:pt modelId="{DF48441E-60A4-46A9-9046-3748A55F3F4B}" type="pres">
      <dgm:prSet presAssocID="{2F4FBA4A-8482-4F90-A20B-E81CBD705D19}" presName="sibTrans" presStyleCnt="0"/>
      <dgm:spPr/>
    </dgm:pt>
    <dgm:pt modelId="{E6AF5D5A-3CD2-4E65-9300-23C57D6E7064}" type="pres">
      <dgm:prSet presAssocID="{D943763E-9D61-4F2A-BC91-ECDF9F311643}" presName="compNode" presStyleCnt="0"/>
      <dgm:spPr/>
    </dgm:pt>
    <dgm:pt modelId="{9C4C976E-8873-4578-9D62-B9CA4FAF8533}" type="pres">
      <dgm:prSet presAssocID="{D943763E-9D61-4F2A-BC91-ECDF9F311643}" presName="bgRect" presStyleLbl="bgShp" presStyleIdx="2" presStyleCnt="4"/>
      <dgm:spPr/>
    </dgm:pt>
    <dgm:pt modelId="{F837F8E7-4CB4-47B8-A49C-E6CC1548EE9B}" type="pres">
      <dgm:prSet presAssocID="{D943763E-9D61-4F2A-BC91-ECDF9F31164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B902EFCE-17FB-4695-914A-79045FA8A2FD}" type="pres">
      <dgm:prSet presAssocID="{D943763E-9D61-4F2A-BC91-ECDF9F311643}" presName="spaceRect" presStyleCnt="0"/>
      <dgm:spPr/>
    </dgm:pt>
    <dgm:pt modelId="{52961092-51B2-4752-807F-C776B7AFC03C}" type="pres">
      <dgm:prSet presAssocID="{D943763E-9D61-4F2A-BC91-ECDF9F311643}" presName="parTx" presStyleLbl="revTx" presStyleIdx="2" presStyleCnt="4">
        <dgm:presLayoutVars>
          <dgm:chMax val="0"/>
          <dgm:chPref val="0"/>
        </dgm:presLayoutVars>
      </dgm:prSet>
      <dgm:spPr/>
    </dgm:pt>
    <dgm:pt modelId="{183D77B2-8570-4BB9-8837-49C956E50590}" type="pres">
      <dgm:prSet presAssocID="{50A1F186-572D-41CD-9571-1EE3F206A317}" presName="sibTrans" presStyleCnt="0"/>
      <dgm:spPr/>
    </dgm:pt>
    <dgm:pt modelId="{14279500-084D-4642-8B93-3CD563B40EA5}" type="pres">
      <dgm:prSet presAssocID="{85054F6A-690E-4271-B3C8-4D392310CD8F}" presName="compNode" presStyleCnt="0"/>
      <dgm:spPr/>
    </dgm:pt>
    <dgm:pt modelId="{71F98F99-1323-4418-92CB-E596C09434FC}" type="pres">
      <dgm:prSet presAssocID="{85054F6A-690E-4271-B3C8-4D392310CD8F}" presName="bgRect" presStyleLbl="bgShp" presStyleIdx="3" presStyleCnt="4"/>
      <dgm:spPr/>
    </dgm:pt>
    <dgm:pt modelId="{EA29CD70-D90E-4CD1-8293-21E7180AF65F}" type="pres">
      <dgm:prSet presAssocID="{85054F6A-690E-4271-B3C8-4D392310CD8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ry Face with No Fill"/>
        </a:ext>
      </dgm:extLst>
    </dgm:pt>
    <dgm:pt modelId="{E169A197-F987-424D-AEE9-18F822702898}" type="pres">
      <dgm:prSet presAssocID="{85054F6A-690E-4271-B3C8-4D392310CD8F}" presName="spaceRect" presStyleCnt="0"/>
      <dgm:spPr/>
    </dgm:pt>
    <dgm:pt modelId="{8984D1C0-E9C1-459E-A9D8-4E50A8897B36}" type="pres">
      <dgm:prSet presAssocID="{85054F6A-690E-4271-B3C8-4D392310CD8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D9FDD1D-6B8A-49E3-A2D2-4589A13C1B18}" srcId="{34FF45E5-E034-4FD0-8227-AEB23600E2A9}" destId="{338D140D-2F75-4EF9-9D8A-47B52876781D}" srcOrd="1" destOrd="0" parTransId="{47B7B248-4CEA-4C45-BC84-8BCBE82BB438}" sibTransId="{2F4FBA4A-8482-4F90-A20B-E81CBD705D19}"/>
    <dgm:cxn modelId="{C1247F26-0CF7-4AC2-BC5B-12F9FBB21E60}" srcId="{34FF45E5-E034-4FD0-8227-AEB23600E2A9}" destId="{85054F6A-690E-4271-B3C8-4D392310CD8F}" srcOrd="3" destOrd="0" parTransId="{52E73B1A-5302-4B7A-81AF-0411C6F6EF6B}" sibTransId="{9E80ABB2-57BE-4DD1-8868-4706FD1C3393}"/>
    <dgm:cxn modelId="{E0C0CB4A-E18C-4C0B-9B8D-084E6D66FB1C}" srcId="{34FF45E5-E034-4FD0-8227-AEB23600E2A9}" destId="{EC3C6DFB-3541-4733-994A-DFF0F88E12DC}" srcOrd="0" destOrd="0" parTransId="{B3D52BBD-4FFE-4AF6-910C-F526A428CBD0}" sibTransId="{DA53F223-F483-4141-AC16-A6246AA52E26}"/>
    <dgm:cxn modelId="{C86DCE51-8E64-4953-9D12-B1674AE19D3C}" type="presOf" srcId="{338D140D-2F75-4EF9-9D8A-47B52876781D}" destId="{D7C97083-D3BE-41CA-8D30-EBBB1ED07D80}" srcOrd="0" destOrd="0" presId="urn:microsoft.com/office/officeart/2018/2/layout/IconVerticalSolidList"/>
    <dgm:cxn modelId="{8BD0848A-B2F0-422A-BC32-4C6307D906E9}" type="presOf" srcId="{85054F6A-690E-4271-B3C8-4D392310CD8F}" destId="{8984D1C0-E9C1-459E-A9D8-4E50A8897B36}" srcOrd="0" destOrd="0" presId="urn:microsoft.com/office/officeart/2018/2/layout/IconVerticalSolidList"/>
    <dgm:cxn modelId="{E2A2BDA5-0ADF-4A70-AB03-F6BEE017434F}" type="presOf" srcId="{34FF45E5-E034-4FD0-8227-AEB23600E2A9}" destId="{E3BA1036-D70E-4101-AD08-DAE92DF31514}" srcOrd="0" destOrd="0" presId="urn:microsoft.com/office/officeart/2018/2/layout/IconVerticalSolidList"/>
    <dgm:cxn modelId="{0BE320B0-BD57-467B-B6E6-F6CF54092CD2}" srcId="{34FF45E5-E034-4FD0-8227-AEB23600E2A9}" destId="{D943763E-9D61-4F2A-BC91-ECDF9F311643}" srcOrd="2" destOrd="0" parTransId="{DDABC9DD-C891-4C7B-94A8-73BBC3F7B332}" sibTransId="{50A1F186-572D-41CD-9571-1EE3F206A317}"/>
    <dgm:cxn modelId="{3AD2AECF-4B4B-4BA0-98F8-CE22D0BC93DF}" type="presOf" srcId="{D943763E-9D61-4F2A-BC91-ECDF9F311643}" destId="{52961092-51B2-4752-807F-C776B7AFC03C}" srcOrd="0" destOrd="0" presId="urn:microsoft.com/office/officeart/2018/2/layout/IconVerticalSolidList"/>
    <dgm:cxn modelId="{A3B449D0-9A1F-4960-802B-CFB3ACDEA68A}" type="presOf" srcId="{EC3C6DFB-3541-4733-994A-DFF0F88E12DC}" destId="{9AFC23F4-5BB3-441F-8A4F-BEE8C5FD8E9C}" srcOrd="0" destOrd="0" presId="urn:microsoft.com/office/officeart/2018/2/layout/IconVerticalSolidList"/>
    <dgm:cxn modelId="{95ABB36F-2C9A-4B8C-BBB2-D842493131EE}" type="presParOf" srcId="{E3BA1036-D70E-4101-AD08-DAE92DF31514}" destId="{F4EC8E1B-528F-4872-B954-F7F94A8CC629}" srcOrd="0" destOrd="0" presId="urn:microsoft.com/office/officeart/2018/2/layout/IconVerticalSolidList"/>
    <dgm:cxn modelId="{D80CD1AC-CE8C-4439-A2A5-FABB2CFC6D3E}" type="presParOf" srcId="{F4EC8E1B-528F-4872-B954-F7F94A8CC629}" destId="{164680E8-CB09-438B-BCCA-949F4FB8856E}" srcOrd="0" destOrd="0" presId="urn:microsoft.com/office/officeart/2018/2/layout/IconVerticalSolidList"/>
    <dgm:cxn modelId="{062E37A8-6FE3-4B68-A429-CA0A9469C159}" type="presParOf" srcId="{F4EC8E1B-528F-4872-B954-F7F94A8CC629}" destId="{502CD955-D7D4-4A4C-A9E5-3CDB00AFA1A9}" srcOrd="1" destOrd="0" presId="urn:microsoft.com/office/officeart/2018/2/layout/IconVerticalSolidList"/>
    <dgm:cxn modelId="{2CFA1756-857E-4010-8E2E-52C4E5AAFC0C}" type="presParOf" srcId="{F4EC8E1B-528F-4872-B954-F7F94A8CC629}" destId="{4F4E9909-972F-4C7A-9333-46BB073095D2}" srcOrd="2" destOrd="0" presId="urn:microsoft.com/office/officeart/2018/2/layout/IconVerticalSolidList"/>
    <dgm:cxn modelId="{9E8B5CF6-646C-4ECA-87C1-CCDE05F7F58D}" type="presParOf" srcId="{F4EC8E1B-528F-4872-B954-F7F94A8CC629}" destId="{9AFC23F4-5BB3-441F-8A4F-BEE8C5FD8E9C}" srcOrd="3" destOrd="0" presId="urn:microsoft.com/office/officeart/2018/2/layout/IconVerticalSolidList"/>
    <dgm:cxn modelId="{FEF74BFA-A09F-4B07-93FB-31F6336C5006}" type="presParOf" srcId="{E3BA1036-D70E-4101-AD08-DAE92DF31514}" destId="{6F1B285F-D9CD-4BD7-894C-A748378CE8A5}" srcOrd="1" destOrd="0" presId="urn:microsoft.com/office/officeart/2018/2/layout/IconVerticalSolidList"/>
    <dgm:cxn modelId="{4F7E4F69-380C-4EDC-80FA-7C274154830F}" type="presParOf" srcId="{E3BA1036-D70E-4101-AD08-DAE92DF31514}" destId="{F69D75B0-DAAD-4F90-85B7-4F9994D81B4B}" srcOrd="2" destOrd="0" presId="urn:microsoft.com/office/officeart/2018/2/layout/IconVerticalSolidList"/>
    <dgm:cxn modelId="{69874FDA-1F47-4101-9619-12B29B894ABC}" type="presParOf" srcId="{F69D75B0-DAAD-4F90-85B7-4F9994D81B4B}" destId="{415D4D95-5EE8-4B73-84F9-861BFF306BA5}" srcOrd="0" destOrd="0" presId="urn:microsoft.com/office/officeart/2018/2/layout/IconVerticalSolidList"/>
    <dgm:cxn modelId="{95FC1465-DA60-4DCB-B12F-C400118456DD}" type="presParOf" srcId="{F69D75B0-DAAD-4F90-85B7-4F9994D81B4B}" destId="{4DF3EEEA-C990-456A-A328-94E6C46DC0DB}" srcOrd="1" destOrd="0" presId="urn:microsoft.com/office/officeart/2018/2/layout/IconVerticalSolidList"/>
    <dgm:cxn modelId="{228FBA20-E8F3-479F-A532-AC1DCD4FFB28}" type="presParOf" srcId="{F69D75B0-DAAD-4F90-85B7-4F9994D81B4B}" destId="{4EC76EF7-AE13-45D3-B3AB-51CD80798925}" srcOrd="2" destOrd="0" presId="urn:microsoft.com/office/officeart/2018/2/layout/IconVerticalSolidList"/>
    <dgm:cxn modelId="{463C3FE5-7743-4153-AB14-2DE33B9ED4A2}" type="presParOf" srcId="{F69D75B0-DAAD-4F90-85B7-4F9994D81B4B}" destId="{D7C97083-D3BE-41CA-8D30-EBBB1ED07D80}" srcOrd="3" destOrd="0" presId="urn:microsoft.com/office/officeart/2018/2/layout/IconVerticalSolidList"/>
    <dgm:cxn modelId="{585E887C-42E9-43ED-8856-35022A52BB90}" type="presParOf" srcId="{E3BA1036-D70E-4101-AD08-DAE92DF31514}" destId="{DF48441E-60A4-46A9-9046-3748A55F3F4B}" srcOrd="3" destOrd="0" presId="urn:microsoft.com/office/officeart/2018/2/layout/IconVerticalSolidList"/>
    <dgm:cxn modelId="{CD670645-98B7-4E56-9415-A3DA6521D201}" type="presParOf" srcId="{E3BA1036-D70E-4101-AD08-DAE92DF31514}" destId="{E6AF5D5A-3CD2-4E65-9300-23C57D6E7064}" srcOrd="4" destOrd="0" presId="urn:microsoft.com/office/officeart/2018/2/layout/IconVerticalSolidList"/>
    <dgm:cxn modelId="{76028F97-1CC6-4768-BEA5-DF14721DB56C}" type="presParOf" srcId="{E6AF5D5A-3CD2-4E65-9300-23C57D6E7064}" destId="{9C4C976E-8873-4578-9D62-B9CA4FAF8533}" srcOrd="0" destOrd="0" presId="urn:microsoft.com/office/officeart/2018/2/layout/IconVerticalSolidList"/>
    <dgm:cxn modelId="{F51F3085-4313-421C-8256-783689922D9F}" type="presParOf" srcId="{E6AF5D5A-3CD2-4E65-9300-23C57D6E7064}" destId="{F837F8E7-4CB4-47B8-A49C-E6CC1548EE9B}" srcOrd="1" destOrd="0" presId="urn:microsoft.com/office/officeart/2018/2/layout/IconVerticalSolidList"/>
    <dgm:cxn modelId="{EFFC3112-994E-4339-A282-2CB6A54E26AC}" type="presParOf" srcId="{E6AF5D5A-3CD2-4E65-9300-23C57D6E7064}" destId="{B902EFCE-17FB-4695-914A-79045FA8A2FD}" srcOrd="2" destOrd="0" presId="urn:microsoft.com/office/officeart/2018/2/layout/IconVerticalSolidList"/>
    <dgm:cxn modelId="{4F6BFF25-69E9-45B2-B188-C834E709B840}" type="presParOf" srcId="{E6AF5D5A-3CD2-4E65-9300-23C57D6E7064}" destId="{52961092-51B2-4752-807F-C776B7AFC03C}" srcOrd="3" destOrd="0" presId="urn:microsoft.com/office/officeart/2018/2/layout/IconVerticalSolidList"/>
    <dgm:cxn modelId="{ADE354A7-2B9B-4240-8C26-216B57096945}" type="presParOf" srcId="{E3BA1036-D70E-4101-AD08-DAE92DF31514}" destId="{183D77B2-8570-4BB9-8837-49C956E50590}" srcOrd="5" destOrd="0" presId="urn:microsoft.com/office/officeart/2018/2/layout/IconVerticalSolidList"/>
    <dgm:cxn modelId="{52F0655C-0F40-4B95-96A6-1DECA20BD76F}" type="presParOf" srcId="{E3BA1036-D70E-4101-AD08-DAE92DF31514}" destId="{14279500-084D-4642-8B93-3CD563B40EA5}" srcOrd="6" destOrd="0" presId="urn:microsoft.com/office/officeart/2018/2/layout/IconVerticalSolidList"/>
    <dgm:cxn modelId="{F8F5BE87-9FF4-4761-A643-D11A02682700}" type="presParOf" srcId="{14279500-084D-4642-8B93-3CD563B40EA5}" destId="{71F98F99-1323-4418-92CB-E596C09434FC}" srcOrd="0" destOrd="0" presId="urn:microsoft.com/office/officeart/2018/2/layout/IconVerticalSolidList"/>
    <dgm:cxn modelId="{9D21FA98-051B-496A-84AF-529C35494B34}" type="presParOf" srcId="{14279500-084D-4642-8B93-3CD563B40EA5}" destId="{EA29CD70-D90E-4CD1-8293-21E7180AF65F}" srcOrd="1" destOrd="0" presId="urn:microsoft.com/office/officeart/2018/2/layout/IconVerticalSolidList"/>
    <dgm:cxn modelId="{03D1DEA1-BC36-480E-BEF2-853723FAC279}" type="presParOf" srcId="{14279500-084D-4642-8B93-3CD563B40EA5}" destId="{E169A197-F987-424D-AEE9-18F822702898}" srcOrd="2" destOrd="0" presId="urn:microsoft.com/office/officeart/2018/2/layout/IconVerticalSolidList"/>
    <dgm:cxn modelId="{B205AA02-AEEC-4748-83C4-4791D78D049E}" type="presParOf" srcId="{14279500-084D-4642-8B93-3CD563B40EA5}" destId="{8984D1C0-E9C1-459E-A9D8-4E50A8897B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F17721-14C3-4F1D-B56C-2774666B575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7B037E5-9A03-4E7C-8DDA-649FB6E9C5B8}">
      <dgm:prSet/>
      <dgm:spPr/>
      <dgm:t>
        <a:bodyPr/>
        <a:lstStyle/>
        <a:p>
          <a:r>
            <a:rPr lang="en-US" dirty="0"/>
            <a:t>Mental Health &amp; Wellbeing Act 2022 s87: presumption of capacity</a:t>
          </a:r>
        </a:p>
      </dgm:t>
    </dgm:pt>
    <dgm:pt modelId="{07ACD765-8556-4765-B27D-2556BBFC5DA7}" type="parTrans" cxnId="{13889FEA-47ED-4B67-83D5-9A67A24E8600}">
      <dgm:prSet/>
      <dgm:spPr/>
      <dgm:t>
        <a:bodyPr/>
        <a:lstStyle/>
        <a:p>
          <a:endParaRPr lang="en-US"/>
        </a:p>
      </dgm:t>
    </dgm:pt>
    <dgm:pt modelId="{EF99D705-7A79-4D16-8CC3-5FC9738FB4CC}" type="sibTrans" cxnId="{13889FEA-47ED-4B67-83D5-9A67A24E8600}">
      <dgm:prSet/>
      <dgm:spPr/>
      <dgm:t>
        <a:bodyPr/>
        <a:lstStyle/>
        <a:p>
          <a:endParaRPr lang="en-US"/>
        </a:p>
      </dgm:t>
    </dgm:pt>
    <dgm:pt modelId="{DC0FADD7-945F-4627-AFAD-63A8D7FF55D9}">
      <dgm:prSet/>
      <dgm:spPr/>
      <dgm:t>
        <a:bodyPr/>
        <a:lstStyle/>
        <a:p>
          <a:r>
            <a:rPr lang="en-US" dirty="0"/>
            <a:t>Medical Treatment Planning &amp; Decisions Act 2016: substitute decision makers</a:t>
          </a:r>
        </a:p>
      </dgm:t>
    </dgm:pt>
    <dgm:pt modelId="{A30ED558-EF54-4ECD-A628-E5F85AA346AD}" type="parTrans" cxnId="{A5E83657-4398-470E-BD4A-CF5C23A18911}">
      <dgm:prSet/>
      <dgm:spPr/>
      <dgm:t>
        <a:bodyPr/>
        <a:lstStyle/>
        <a:p>
          <a:endParaRPr lang="en-US"/>
        </a:p>
      </dgm:t>
    </dgm:pt>
    <dgm:pt modelId="{8551E11D-B941-48ED-A757-496A3E4988F3}" type="sibTrans" cxnId="{A5E83657-4398-470E-BD4A-CF5C23A18911}">
      <dgm:prSet/>
      <dgm:spPr/>
      <dgm:t>
        <a:bodyPr/>
        <a:lstStyle/>
        <a:p>
          <a:endParaRPr lang="en-US"/>
        </a:p>
      </dgm:t>
    </dgm:pt>
    <dgm:pt modelId="{C80451D1-A38F-4373-8B59-7816E9036B7A}">
      <dgm:prSet/>
      <dgm:spPr/>
      <dgm:t>
        <a:bodyPr/>
        <a:lstStyle/>
        <a:p>
          <a:r>
            <a:rPr lang="en-US" dirty="0"/>
            <a:t>Supported decision‑making &amp; Advance Statements</a:t>
          </a:r>
        </a:p>
      </dgm:t>
    </dgm:pt>
    <dgm:pt modelId="{E752F61C-EAA6-4CEA-8389-9D59C14833FE}" type="parTrans" cxnId="{658BC0B6-1CC1-4F1D-AFA3-60838EF4DD20}">
      <dgm:prSet/>
      <dgm:spPr/>
      <dgm:t>
        <a:bodyPr/>
        <a:lstStyle/>
        <a:p>
          <a:endParaRPr lang="en-US"/>
        </a:p>
      </dgm:t>
    </dgm:pt>
    <dgm:pt modelId="{E54EE462-6364-4172-B7EF-913AC64A32A6}" type="sibTrans" cxnId="{658BC0B6-1CC1-4F1D-AFA3-60838EF4DD20}">
      <dgm:prSet/>
      <dgm:spPr/>
      <dgm:t>
        <a:bodyPr/>
        <a:lstStyle/>
        <a:p>
          <a:endParaRPr lang="en-US"/>
        </a:p>
      </dgm:t>
    </dgm:pt>
    <dgm:pt modelId="{920D9BD7-28EA-3E48-AD28-FD40CD5F6FE5}" type="pres">
      <dgm:prSet presAssocID="{7DF17721-14C3-4F1D-B56C-2774666B575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02BD6BE-7C57-0B46-9C4F-4C88E34C3B1B}" type="pres">
      <dgm:prSet presAssocID="{77B037E5-9A03-4E7C-8DDA-649FB6E9C5B8}" presName="hierRoot1" presStyleCnt="0"/>
      <dgm:spPr/>
    </dgm:pt>
    <dgm:pt modelId="{C6B406BF-022A-4249-A97D-36254CA0A2EA}" type="pres">
      <dgm:prSet presAssocID="{77B037E5-9A03-4E7C-8DDA-649FB6E9C5B8}" presName="composite" presStyleCnt="0"/>
      <dgm:spPr/>
    </dgm:pt>
    <dgm:pt modelId="{7860894F-76B0-3244-83FA-D90E127FC690}" type="pres">
      <dgm:prSet presAssocID="{77B037E5-9A03-4E7C-8DDA-649FB6E9C5B8}" presName="background" presStyleLbl="node0" presStyleIdx="0" presStyleCnt="3"/>
      <dgm:spPr/>
    </dgm:pt>
    <dgm:pt modelId="{534B0370-B056-E246-8498-45B4BE4EEEB7}" type="pres">
      <dgm:prSet presAssocID="{77B037E5-9A03-4E7C-8DDA-649FB6E9C5B8}" presName="text" presStyleLbl="fgAcc0" presStyleIdx="0" presStyleCnt="3">
        <dgm:presLayoutVars>
          <dgm:chPref val="3"/>
        </dgm:presLayoutVars>
      </dgm:prSet>
      <dgm:spPr/>
    </dgm:pt>
    <dgm:pt modelId="{16B5E309-20F5-AB48-BDFF-2E1053BF4BFD}" type="pres">
      <dgm:prSet presAssocID="{77B037E5-9A03-4E7C-8DDA-649FB6E9C5B8}" presName="hierChild2" presStyleCnt="0"/>
      <dgm:spPr/>
    </dgm:pt>
    <dgm:pt modelId="{FAA85D0C-E7F9-9D42-9981-18B4E63E2A9C}" type="pres">
      <dgm:prSet presAssocID="{DC0FADD7-945F-4627-AFAD-63A8D7FF55D9}" presName="hierRoot1" presStyleCnt="0"/>
      <dgm:spPr/>
    </dgm:pt>
    <dgm:pt modelId="{4351719E-FE38-3147-A77A-516DD3989C63}" type="pres">
      <dgm:prSet presAssocID="{DC0FADD7-945F-4627-AFAD-63A8D7FF55D9}" presName="composite" presStyleCnt="0"/>
      <dgm:spPr/>
    </dgm:pt>
    <dgm:pt modelId="{B1DB491F-7A8D-B148-A5FC-CFEA6ACE88F2}" type="pres">
      <dgm:prSet presAssocID="{DC0FADD7-945F-4627-AFAD-63A8D7FF55D9}" presName="background" presStyleLbl="node0" presStyleIdx="1" presStyleCnt="3"/>
      <dgm:spPr/>
    </dgm:pt>
    <dgm:pt modelId="{437013EE-A874-1A4B-A219-97FDCB04A25F}" type="pres">
      <dgm:prSet presAssocID="{DC0FADD7-945F-4627-AFAD-63A8D7FF55D9}" presName="text" presStyleLbl="fgAcc0" presStyleIdx="1" presStyleCnt="3">
        <dgm:presLayoutVars>
          <dgm:chPref val="3"/>
        </dgm:presLayoutVars>
      </dgm:prSet>
      <dgm:spPr/>
    </dgm:pt>
    <dgm:pt modelId="{1467236D-AA03-2249-AC55-E7EFB39BF30A}" type="pres">
      <dgm:prSet presAssocID="{DC0FADD7-945F-4627-AFAD-63A8D7FF55D9}" presName="hierChild2" presStyleCnt="0"/>
      <dgm:spPr/>
    </dgm:pt>
    <dgm:pt modelId="{3E5DA7BF-DAB9-D045-A98D-519DB374BE2D}" type="pres">
      <dgm:prSet presAssocID="{C80451D1-A38F-4373-8B59-7816E9036B7A}" presName="hierRoot1" presStyleCnt="0"/>
      <dgm:spPr/>
    </dgm:pt>
    <dgm:pt modelId="{1772D359-CE4E-3F47-AA2F-7C8D8AFD8ED5}" type="pres">
      <dgm:prSet presAssocID="{C80451D1-A38F-4373-8B59-7816E9036B7A}" presName="composite" presStyleCnt="0"/>
      <dgm:spPr/>
    </dgm:pt>
    <dgm:pt modelId="{21037E18-75EA-1745-9D84-2C38267007AD}" type="pres">
      <dgm:prSet presAssocID="{C80451D1-A38F-4373-8B59-7816E9036B7A}" presName="background" presStyleLbl="node0" presStyleIdx="2" presStyleCnt="3"/>
      <dgm:spPr/>
    </dgm:pt>
    <dgm:pt modelId="{990799E2-DB6C-0F49-B4DA-1B630CB0D8B4}" type="pres">
      <dgm:prSet presAssocID="{C80451D1-A38F-4373-8B59-7816E9036B7A}" presName="text" presStyleLbl="fgAcc0" presStyleIdx="2" presStyleCnt="3">
        <dgm:presLayoutVars>
          <dgm:chPref val="3"/>
        </dgm:presLayoutVars>
      </dgm:prSet>
      <dgm:spPr/>
    </dgm:pt>
    <dgm:pt modelId="{E3D8CA15-E0AB-8440-A1F1-8EFB96597A4A}" type="pres">
      <dgm:prSet presAssocID="{C80451D1-A38F-4373-8B59-7816E9036B7A}" presName="hierChild2" presStyleCnt="0"/>
      <dgm:spPr/>
    </dgm:pt>
  </dgm:ptLst>
  <dgm:cxnLst>
    <dgm:cxn modelId="{5A7A2B25-2625-ED44-ACD7-42E04C36ED3B}" type="presOf" srcId="{C80451D1-A38F-4373-8B59-7816E9036B7A}" destId="{990799E2-DB6C-0F49-B4DA-1B630CB0D8B4}" srcOrd="0" destOrd="0" presId="urn:microsoft.com/office/officeart/2005/8/layout/hierarchy1"/>
    <dgm:cxn modelId="{A5E83657-4398-470E-BD4A-CF5C23A18911}" srcId="{7DF17721-14C3-4F1D-B56C-2774666B5755}" destId="{DC0FADD7-945F-4627-AFAD-63A8D7FF55D9}" srcOrd="1" destOrd="0" parTransId="{A30ED558-EF54-4ECD-A628-E5F85AA346AD}" sibTransId="{8551E11D-B941-48ED-A757-496A3E4988F3}"/>
    <dgm:cxn modelId="{1422FB76-781F-5341-8046-C32322D8E694}" type="presOf" srcId="{DC0FADD7-945F-4627-AFAD-63A8D7FF55D9}" destId="{437013EE-A874-1A4B-A219-97FDCB04A25F}" srcOrd="0" destOrd="0" presId="urn:microsoft.com/office/officeart/2005/8/layout/hierarchy1"/>
    <dgm:cxn modelId="{1A66BA94-92D4-6A45-8B16-CFFC737B14DB}" type="presOf" srcId="{7DF17721-14C3-4F1D-B56C-2774666B5755}" destId="{920D9BD7-28EA-3E48-AD28-FD40CD5F6FE5}" srcOrd="0" destOrd="0" presId="urn:microsoft.com/office/officeart/2005/8/layout/hierarchy1"/>
    <dgm:cxn modelId="{658BC0B6-1CC1-4F1D-AFA3-60838EF4DD20}" srcId="{7DF17721-14C3-4F1D-B56C-2774666B5755}" destId="{C80451D1-A38F-4373-8B59-7816E9036B7A}" srcOrd="2" destOrd="0" parTransId="{E752F61C-EAA6-4CEA-8389-9D59C14833FE}" sibTransId="{E54EE462-6364-4172-B7EF-913AC64A32A6}"/>
    <dgm:cxn modelId="{13889FEA-47ED-4B67-83D5-9A67A24E8600}" srcId="{7DF17721-14C3-4F1D-B56C-2774666B5755}" destId="{77B037E5-9A03-4E7C-8DDA-649FB6E9C5B8}" srcOrd="0" destOrd="0" parTransId="{07ACD765-8556-4765-B27D-2556BBFC5DA7}" sibTransId="{EF99D705-7A79-4D16-8CC3-5FC9738FB4CC}"/>
    <dgm:cxn modelId="{A7A454F4-F0C7-9449-9DEF-43CC8E1C3706}" type="presOf" srcId="{77B037E5-9A03-4E7C-8DDA-649FB6E9C5B8}" destId="{534B0370-B056-E246-8498-45B4BE4EEEB7}" srcOrd="0" destOrd="0" presId="urn:microsoft.com/office/officeart/2005/8/layout/hierarchy1"/>
    <dgm:cxn modelId="{C5B1BEEA-D8B6-7B44-A4EB-5CCA576F39C3}" type="presParOf" srcId="{920D9BD7-28EA-3E48-AD28-FD40CD5F6FE5}" destId="{702BD6BE-7C57-0B46-9C4F-4C88E34C3B1B}" srcOrd="0" destOrd="0" presId="urn:microsoft.com/office/officeart/2005/8/layout/hierarchy1"/>
    <dgm:cxn modelId="{827D382D-0234-A644-ABF5-A47D682AF333}" type="presParOf" srcId="{702BD6BE-7C57-0B46-9C4F-4C88E34C3B1B}" destId="{C6B406BF-022A-4249-A97D-36254CA0A2EA}" srcOrd="0" destOrd="0" presId="urn:microsoft.com/office/officeart/2005/8/layout/hierarchy1"/>
    <dgm:cxn modelId="{0D1FDF61-259B-F648-9A3B-3EB462E915E5}" type="presParOf" srcId="{C6B406BF-022A-4249-A97D-36254CA0A2EA}" destId="{7860894F-76B0-3244-83FA-D90E127FC690}" srcOrd="0" destOrd="0" presId="urn:microsoft.com/office/officeart/2005/8/layout/hierarchy1"/>
    <dgm:cxn modelId="{2DBAB038-754F-B843-966B-163AFD504F74}" type="presParOf" srcId="{C6B406BF-022A-4249-A97D-36254CA0A2EA}" destId="{534B0370-B056-E246-8498-45B4BE4EEEB7}" srcOrd="1" destOrd="0" presId="urn:microsoft.com/office/officeart/2005/8/layout/hierarchy1"/>
    <dgm:cxn modelId="{61BC79C1-0408-EF4D-A261-9EE1A1DFDB9A}" type="presParOf" srcId="{702BD6BE-7C57-0B46-9C4F-4C88E34C3B1B}" destId="{16B5E309-20F5-AB48-BDFF-2E1053BF4BFD}" srcOrd="1" destOrd="0" presId="urn:microsoft.com/office/officeart/2005/8/layout/hierarchy1"/>
    <dgm:cxn modelId="{081CA0EC-1276-1C40-A97C-9AA4F73BE983}" type="presParOf" srcId="{920D9BD7-28EA-3E48-AD28-FD40CD5F6FE5}" destId="{FAA85D0C-E7F9-9D42-9981-18B4E63E2A9C}" srcOrd="1" destOrd="0" presId="urn:microsoft.com/office/officeart/2005/8/layout/hierarchy1"/>
    <dgm:cxn modelId="{98604DF8-2F89-9241-88D2-904FA7492487}" type="presParOf" srcId="{FAA85D0C-E7F9-9D42-9981-18B4E63E2A9C}" destId="{4351719E-FE38-3147-A77A-516DD3989C63}" srcOrd="0" destOrd="0" presId="urn:microsoft.com/office/officeart/2005/8/layout/hierarchy1"/>
    <dgm:cxn modelId="{8106E567-108D-D640-842B-7D7CE0A0AE9D}" type="presParOf" srcId="{4351719E-FE38-3147-A77A-516DD3989C63}" destId="{B1DB491F-7A8D-B148-A5FC-CFEA6ACE88F2}" srcOrd="0" destOrd="0" presId="urn:microsoft.com/office/officeart/2005/8/layout/hierarchy1"/>
    <dgm:cxn modelId="{29A5F562-388B-2641-9438-AD68B1E412BF}" type="presParOf" srcId="{4351719E-FE38-3147-A77A-516DD3989C63}" destId="{437013EE-A874-1A4B-A219-97FDCB04A25F}" srcOrd="1" destOrd="0" presId="urn:microsoft.com/office/officeart/2005/8/layout/hierarchy1"/>
    <dgm:cxn modelId="{C610438C-C094-7F41-B7FC-D3F2AA44B598}" type="presParOf" srcId="{FAA85D0C-E7F9-9D42-9981-18B4E63E2A9C}" destId="{1467236D-AA03-2249-AC55-E7EFB39BF30A}" srcOrd="1" destOrd="0" presId="urn:microsoft.com/office/officeart/2005/8/layout/hierarchy1"/>
    <dgm:cxn modelId="{CAE25EC6-94B9-424A-878F-00A0DFC5ADE7}" type="presParOf" srcId="{920D9BD7-28EA-3E48-AD28-FD40CD5F6FE5}" destId="{3E5DA7BF-DAB9-D045-A98D-519DB374BE2D}" srcOrd="2" destOrd="0" presId="urn:microsoft.com/office/officeart/2005/8/layout/hierarchy1"/>
    <dgm:cxn modelId="{DC2E871D-DB6E-944E-8128-665F018C3549}" type="presParOf" srcId="{3E5DA7BF-DAB9-D045-A98D-519DB374BE2D}" destId="{1772D359-CE4E-3F47-AA2F-7C8D8AFD8ED5}" srcOrd="0" destOrd="0" presId="urn:microsoft.com/office/officeart/2005/8/layout/hierarchy1"/>
    <dgm:cxn modelId="{3302BA5C-593A-4F4D-9174-54BE875B21A2}" type="presParOf" srcId="{1772D359-CE4E-3F47-AA2F-7C8D8AFD8ED5}" destId="{21037E18-75EA-1745-9D84-2C38267007AD}" srcOrd="0" destOrd="0" presId="urn:microsoft.com/office/officeart/2005/8/layout/hierarchy1"/>
    <dgm:cxn modelId="{AC44AD8F-FE4A-0F47-805E-B020C929E86C}" type="presParOf" srcId="{1772D359-CE4E-3F47-AA2F-7C8D8AFD8ED5}" destId="{990799E2-DB6C-0F49-B4DA-1B630CB0D8B4}" srcOrd="1" destOrd="0" presId="urn:microsoft.com/office/officeart/2005/8/layout/hierarchy1"/>
    <dgm:cxn modelId="{F6E4CEEC-B914-F44E-925F-4C6303531EFA}" type="presParOf" srcId="{3E5DA7BF-DAB9-D045-A98D-519DB374BE2D}" destId="{E3D8CA15-E0AB-8440-A1F1-8EFB96597A4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0C7F62-8A99-4354-97D0-7A6E51F22283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CF95261-6139-4628-A41A-0D7CEB02CC1E}">
      <dgm:prSet/>
      <dgm:spPr/>
      <dgm:t>
        <a:bodyPr/>
        <a:lstStyle/>
        <a:p>
          <a:r>
            <a:rPr lang="en-US"/>
            <a:t>1 Understand relevant information.</a:t>
          </a:r>
        </a:p>
      </dgm:t>
    </dgm:pt>
    <dgm:pt modelId="{F76BCE83-D1E3-42D0-82E1-C38D25B924F5}" type="parTrans" cxnId="{AC298C54-54AB-4E66-AD5D-827EC411CB41}">
      <dgm:prSet/>
      <dgm:spPr/>
      <dgm:t>
        <a:bodyPr/>
        <a:lstStyle/>
        <a:p>
          <a:endParaRPr lang="en-US"/>
        </a:p>
      </dgm:t>
    </dgm:pt>
    <dgm:pt modelId="{FA21832F-9CE7-4922-8A7D-5957D65B7544}" type="sibTrans" cxnId="{AC298C54-54AB-4E66-AD5D-827EC411CB41}">
      <dgm:prSet/>
      <dgm:spPr/>
      <dgm:t>
        <a:bodyPr/>
        <a:lstStyle/>
        <a:p>
          <a:endParaRPr lang="en-US"/>
        </a:p>
      </dgm:t>
    </dgm:pt>
    <dgm:pt modelId="{78A46AF5-8F22-48F7-8E3B-70795E818724}">
      <dgm:prSet/>
      <dgm:spPr/>
      <dgm:t>
        <a:bodyPr/>
        <a:lstStyle/>
        <a:p>
          <a:r>
            <a:rPr lang="en-US"/>
            <a:t>2 Retain it long enough to decide.</a:t>
          </a:r>
        </a:p>
      </dgm:t>
    </dgm:pt>
    <dgm:pt modelId="{0C9F4111-2E0F-40A0-B930-16880DB66C85}" type="parTrans" cxnId="{9557E681-9A51-485A-9BA0-1E421F4E3456}">
      <dgm:prSet/>
      <dgm:spPr/>
      <dgm:t>
        <a:bodyPr/>
        <a:lstStyle/>
        <a:p>
          <a:endParaRPr lang="en-US"/>
        </a:p>
      </dgm:t>
    </dgm:pt>
    <dgm:pt modelId="{DE8C1F31-EF65-40F2-9FCC-0348237F87BA}" type="sibTrans" cxnId="{9557E681-9A51-485A-9BA0-1E421F4E3456}">
      <dgm:prSet/>
      <dgm:spPr/>
      <dgm:t>
        <a:bodyPr/>
        <a:lstStyle/>
        <a:p>
          <a:endParaRPr lang="en-US"/>
        </a:p>
      </dgm:t>
    </dgm:pt>
    <dgm:pt modelId="{3AE55775-458F-438B-89F7-5AF2BE071529}">
      <dgm:prSet/>
      <dgm:spPr/>
      <dgm:t>
        <a:bodyPr/>
        <a:lstStyle/>
        <a:p>
          <a:r>
            <a:rPr lang="en-US"/>
            <a:t>3 Use or weigh information.</a:t>
          </a:r>
        </a:p>
      </dgm:t>
    </dgm:pt>
    <dgm:pt modelId="{229DCEF6-F8D2-4A9C-9404-6B651CF46347}" type="parTrans" cxnId="{5A17D365-BFEF-4C38-BBF3-251C88281493}">
      <dgm:prSet/>
      <dgm:spPr/>
      <dgm:t>
        <a:bodyPr/>
        <a:lstStyle/>
        <a:p>
          <a:endParaRPr lang="en-US"/>
        </a:p>
      </dgm:t>
    </dgm:pt>
    <dgm:pt modelId="{B483423A-98D1-4119-ADE2-0506988FF89C}" type="sibTrans" cxnId="{5A17D365-BFEF-4C38-BBF3-251C88281493}">
      <dgm:prSet/>
      <dgm:spPr/>
      <dgm:t>
        <a:bodyPr/>
        <a:lstStyle/>
        <a:p>
          <a:endParaRPr lang="en-US"/>
        </a:p>
      </dgm:t>
    </dgm:pt>
    <dgm:pt modelId="{B24E90C8-CF4A-4645-B65E-AD455892E407}">
      <dgm:prSet/>
      <dgm:spPr/>
      <dgm:t>
        <a:bodyPr/>
        <a:lstStyle/>
        <a:p>
          <a:r>
            <a:rPr lang="en-US"/>
            <a:t>4 Communicate choice by any means.</a:t>
          </a:r>
        </a:p>
      </dgm:t>
    </dgm:pt>
    <dgm:pt modelId="{7887D2EC-9251-4C0B-872F-2BEBDD7E8E2D}" type="parTrans" cxnId="{0C79688F-A1C3-4855-BDC6-667436C7C6C3}">
      <dgm:prSet/>
      <dgm:spPr/>
      <dgm:t>
        <a:bodyPr/>
        <a:lstStyle/>
        <a:p>
          <a:endParaRPr lang="en-US"/>
        </a:p>
      </dgm:t>
    </dgm:pt>
    <dgm:pt modelId="{18B7391D-D949-4E39-988A-99F85FA87EC6}" type="sibTrans" cxnId="{0C79688F-A1C3-4855-BDC6-667436C7C6C3}">
      <dgm:prSet/>
      <dgm:spPr/>
      <dgm:t>
        <a:bodyPr/>
        <a:lstStyle/>
        <a:p>
          <a:endParaRPr lang="en-US"/>
        </a:p>
      </dgm:t>
    </dgm:pt>
    <dgm:pt modelId="{88211D87-B332-CD47-A250-CD6F0741E871}" type="pres">
      <dgm:prSet presAssocID="{710C7F62-8A99-4354-97D0-7A6E51F22283}" presName="outerComposite" presStyleCnt="0">
        <dgm:presLayoutVars>
          <dgm:chMax val="5"/>
          <dgm:dir/>
          <dgm:resizeHandles val="exact"/>
        </dgm:presLayoutVars>
      </dgm:prSet>
      <dgm:spPr/>
    </dgm:pt>
    <dgm:pt modelId="{B2EAF388-B63A-B641-A6B2-5A19E681C7B4}" type="pres">
      <dgm:prSet presAssocID="{710C7F62-8A99-4354-97D0-7A6E51F22283}" presName="dummyMaxCanvas" presStyleCnt="0">
        <dgm:presLayoutVars/>
      </dgm:prSet>
      <dgm:spPr/>
    </dgm:pt>
    <dgm:pt modelId="{54B04564-C044-F845-BAA2-F986C4110F39}" type="pres">
      <dgm:prSet presAssocID="{710C7F62-8A99-4354-97D0-7A6E51F22283}" presName="FourNodes_1" presStyleLbl="node1" presStyleIdx="0" presStyleCnt="4">
        <dgm:presLayoutVars>
          <dgm:bulletEnabled val="1"/>
        </dgm:presLayoutVars>
      </dgm:prSet>
      <dgm:spPr/>
    </dgm:pt>
    <dgm:pt modelId="{232A0D2E-E1A2-B74B-AD17-F6647290CFC9}" type="pres">
      <dgm:prSet presAssocID="{710C7F62-8A99-4354-97D0-7A6E51F22283}" presName="FourNodes_2" presStyleLbl="node1" presStyleIdx="1" presStyleCnt="4">
        <dgm:presLayoutVars>
          <dgm:bulletEnabled val="1"/>
        </dgm:presLayoutVars>
      </dgm:prSet>
      <dgm:spPr/>
    </dgm:pt>
    <dgm:pt modelId="{8313CA3F-A61B-DF44-B27B-7437E498B90B}" type="pres">
      <dgm:prSet presAssocID="{710C7F62-8A99-4354-97D0-7A6E51F22283}" presName="FourNodes_3" presStyleLbl="node1" presStyleIdx="2" presStyleCnt="4">
        <dgm:presLayoutVars>
          <dgm:bulletEnabled val="1"/>
        </dgm:presLayoutVars>
      </dgm:prSet>
      <dgm:spPr/>
    </dgm:pt>
    <dgm:pt modelId="{86DA595E-5EDD-CD40-8A86-DCF3DC0FF800}" type="pres">
      <dgm:prSet presAssocID="{710C7F62-8A99-4354-97D0-7A6E51F22283}" presName="FourNodes_4" presStyleLbl="node1" presStyleIdx="3" presStyleCnt="4">
        <dgm:presLayoutVars>
          <dgm:bulletEnabled val="1"/>
        </dgm:presLayoutVars>
      </dgm:prSet>
      <dgm:spPr/>
    </dgm:pt>
    <dgm:pt modelId="{2BA8760B-E8A9-DA47-9AB2-DE28A3A22398}" type="pres">
      <dgm:prSet presAssocID="{710C7F62-8A99-4354-97D0-7A6E51F22283}" presName="FourConn_1-2" presStyleLbl="fgAccFollowNode1" presStyleIdx="0" presStyleCnt="3">
        <dgm:presLayoutVars>
          <dgm:bulletEnabled val="1"/>
        </dgm:presLayoutVars>
      </dgm:prSet>
      <dgm:spPr/>
    </dgm:pt>
    <dgm:pt modelId="{2036DCB3-1398-214D-A27A-3B332B032326}" type="pres">
      <dgm:prSet presAssocID="{710C7F62-8A99-4354-97D0-7A6E51F22283}" presName="FourConn_2-3" presStyleLbl="fgAccFollowNode1" presStyleIdx="1" presStyleCnt="3">
        <dgm:presLayoutVars>
          <dgm:bulletEnabled val="1"/>
        </dgm:presLayoutVars>
      </dgm:prSet>
      <dgm:spPr/>
    </dgm:pt>
    <dgm:pt modelId="{ED1DD634-3629-D840-B0C9-1251B916B620}" type="pres">
      <dgm:prSet presAssocID="{710C7F62-8A99-4354-97D0-7A6E51F22283}" presName="FourConn_3-4" presStyleLbl="fgAccFollowNode1" presStyleIdx="2" presStyleCnt="3">
        <dgm:presLayoutVars>
          <dgm:bulletEnabled val="1"/>
        </dgm:presLayoutVars>
      </dgm:prSet>
      <dgm:spPr/>
    </dgm:pt>
    <dgm:pt modelId="{CA9840FA-F5DC-224A-9A8D-20E675F86A1E}" type="pres">
      <dgm:prSet presAssocID="{710C7F62-8A99-4354-97D0-7A6E51F22283}" presName="FourNodes_1_text" presStyleLbl="node1" presStyleIdx="3" presStyleCnt="4">
        <dgm:presLayoutVars>
          <dgm:bulletEnabled val="1"/>
        </dgm:presLayoutVars>
      </dgm:prSet>
      <dgm:spPr/>
    </dgm:pt>
    <dgm:pt modelId="{89068D62-E65A-F042-889E-814546C4B9D7}" type="pres">
      <dgm:prSet presAssocID="{710C7F62-8A99-4354-97D0-7A6E51F22283}" presName="FourNodes_2_text" presStyleLbl="node1" presStyleIdx="3" presStyleCnt="4">
        <dgm:presLayoutVars>
          <dgm:bulletEnabled val="1"/>
        </dgm:presLayoutVars>
      </dgm:prSet>
      <dgm:spPr/>
    </dgm:pt>
    <dgm:pt modelId="{A849FD4D-0AD8-D54B-955C-25637B21FF75}" type="pres">
      <dgm:prSet presAssocID="{710C7F62-8A99-4354-97D0-7A6E51F22283}" presName="FourNodes_3_text" presStyleLbl="node1" presStyleIdx="3" presStyleCnt="4">
        <dgm:presLayoutVars>
          <dgm:bulletEnabled val="1"/>
        </dgm:presLayoutVars>
      </dgm:prSet>
      <dgm:spPr/>
    </dgm:pt>
    <dgm:pt modelId="{DD0FE9A5-B695-D44E-A66A-DC507BA36D12}" type="pres">
      <dgm:prSet presAssocID="{710C7F62-8A99-4354-97D0-7A6E51F2228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F2F84307-BDA9-2646-97BA-0D011A7396C6}" type="presOf" srcId="{FA21832F-9CE7-4922-8A7D-5957D65B7544}" destId="{2BA8760B-E8A9-DA47-9AB2-DE28A3A22398}" srcOrd="0" destOrd="0" presId="urn:microsoft.com/office/officeart/2005/8/layout/vProcess5"/>
    <dgm:cxn modelId="{0AD0B50C-5D4C-094E-9FE6-1795B89AC43A}" type="presOf" srcId="{B24E90C8-CF4A-4645-B65E-AD455892E407}" destId="{86DA595E-5EDD-CD40-8A86-DCF3DC0FF800}" srcOrd="0" destOrd="0" presId="urn:microsoft.com/office/officeart/2005/8/layout/vProcess5"/>
    <dgm:cxn modelId="{1B507D0E-2C1A-3043-B9C5-C4554DDF7930}" type="presOf" srcId="{B483423A-98D1-4119-ADE2-0506988FF89C}" destId="{ED1DD634-3629-D840-B0C9-1251B916B620}" srcOrd="0" destOrd="0" presId="urn:microsoft.com/office/officeart/2005/8/layout/vProcess5"/>
    <dgm:cxn modelId="{2112AD1E-6F9F-6A42-B18D-5ED8F5E520BB}" type="presOf" srcId="{710C7F62-8A99-4354-97D0-7A6E51F22283}" destId="{88211D87-B332-CD47-A250-CD6F0741E871}" srcOrd="0" destOrd="0" presId="urn:microsoft.com/office/officeart/2005/8/layout/vProcess5"/>
    <dgm:cxn modelId="{CC40DB2B-7C5A-454C-9158-EE4B74352F3A}" type="presOf" srcId="{DE8C1F31-EF65-40F2-9FCC-0348237F87BA}" destId="{2036DCB3-1398-214D-A27A-3B332B032326}" srcOrd="0" destOrd="0" presId="urn:microsoft.com/office/officeart/2005/8/layout/vProcess5"/>
    <dgm:cxn modelId="{AC298C54-54AB-4E66-AD5D-827EC411CB41}" srcId="{710C7F62-8A99-4354-97D0-7A6E51F22283}" destId="{3CF95261-6139-4628-A41A-0D7CEB02CC1E}" srcOrd="0" destOrd="0" parTransId="{F76BCE83-D1E3-42D0-82E1-C38D25B924F5}" sibTransId="{FA21832F-9CE7-4922-8A7D-5957D65B7544}"/>
    <dgm:cxn modelId="{F48C0156-3564-1241-B566-116F6C3BE4C9}" type="presOf" srcId="{3CF95261-6139-4628-A41A-0D7CEB02CC1E}" destId="{54B04564-C044-F845-BAA2-F986C4110F39}" srcOrd="0" destOrd="0" presId="urn:microsoft.com/office/officeart/2005/8/layout/vProcess5"/>
    <dgm:cxn modelId="{5A17D365-BFEF-4C38-BBF3-251C88281493}" srcId="{710C7F62-8A99-4354-97D0-7A6E51F22283}" destId="{3AE55775-458F-438B-89F7-5AF2BE071529}" srcOrd="2" destOrd="0" parTransId="{229DCEF6-F8D2-4A9C-9404-6B651CF46347}" sibTransId="{B483423A-98D1-4119-ADE2-0506988FF89C}"/>
    <dgm:cxn modelId="{9557E681-9A51-485A-9BA0-1E421F4E3456}" srcId="{710C7F62-8A99-4354-97D0-7A6E51F22283}" destId="{78A46AF5-8F22-48F7-8E3B-70795E818724}" srcOrd="1" destOrd="0" parTransId="{0C9F4111-2E0F-40A0-B930-16880DB66C85}" sibTransId="{DE8C1F31-EF65-40F2-9FCC-0348237F87BA}"/>
    <dgm:cxn modelId="{68DF6582-6302-5C4A-A047-224FC372F3CD}" type="presOf" srcId="{78A46AF5-8F22-48F7-8E3B-70795E818724}" destId="{89068D62-E65A-F042-889E-814546C4B9D7}" srcOrd="1" destOrd="0" presId="urn:microsoft.com/office/officeart/2005/8/layout/vProcess5"/>
    <dgm:cxn modelId="{0C79688F-A1C3-4855-BDC6-667436C7C6C3}" srcId="{710C7F62-8A99-4354-97D0-7A6E51F22283}" destId="{B24E90C8-CF4A-4645-B65E-AD455892E407}" srcOrd="3" destOrd="0" parTransId="{7887D2EC-9251-4C0B-872F-2BEBDD7E8E2D}" sibTransId="{18B7391D-D949-4E39-988A-99F85FA87EC6}"/>
    <dgm:cxn modelId="{0714E598-42C1-BE45-AB5C-9E9F433BE67F}" type="presOf" srcId="{78A46AF5-8F22-48F7-8E3B-70795E818724}" destId="{232A0D2E-E1A2-B74B-AD17-F6647290CFC9}" srcOrd="0" destOrd="0" presId="urn:microsoft.com/office/officeart/2005/8/layout/vProcess5"/>
    <dgm:cxn modelId="{BA484A99-9358-0344-A4F4-D1EDEE12A674}" type="presOf" srcId="{3AE55775-458F-438B-89F7-5AF2BE071529}" destId="{8313CA3F-A61B-DF44-B27B-7437E498B90B}" srcOrd="0" destOrd="0" presId="urn:microsoft.com/office/officeart/2005/8/layout/vProcess5"/>
    <dgm:cxn modelId="{094765B1-DA80-694B-BAE3-1C81044330F4}" type="presOf" srcId="{3AE55775-458F-438B-89F7-5AF2BE071529}" destId="{A849FD4D-0AD8-D54B-955C-25637B21FF75}" srcOrd="1" destOrd="0" presId="urn:microsoft.com/office/officeart/2005/8/layout/vProcess5"/>
    <dgm:cxn modelId="{228C1EBB-6B5D-064B-851F-82E229979D8F}" type="presOf" srcId="{3CF95261-6139-4628-A41A-0D7CEB02CC1E}" destId="{CA9840FA-F5DC-224A-9A8D-20E675F86A1E}" srcOrd="1" destOrd="0" presId="urn:microsoft.com/office/officeart/2005/8/layout/vProcess5"/>
    <dgm:cxn modelId="{88253ECD-5CC0-A944-8813-CA0AE78A113F}" type="presOf" srcId="{B24E90C8-CF4A-4645-B65E-AD455892E407}" destId="{DD0FE9A5-B695-D44E-A66A-DC507BA36D12}" srcOrd="1" destOrd="0" presId="urn:microsoft.com/office/officeart/2005/8/layout/vProcess5"/>
    <dgm:cxn modelId="{3A50AB95-14AC-8147-B1AC-6C9EE4AF068B}" type="presParOf" srcId="{88211D87-B332-CD47-A250-CD6F0741E871}" destId="{B2EAF388-B63A-B641-A6B2-5A19E681C7B4}" srcOrd="0" destOrd="0" presId="urn:microsoft.com/office/officeart/2005/8/layout/vProcess5"/>
    <dgm:cxn modelId="{8D9A13B2-2FBE-0B4C-9F4E-8B5C23724191}" type="presParOf" srcId="{88211D87-B332-CD47-A250-CD6F0741E871}" destId="{54B04564-C044-F845-BAA2-F986C4110F39}" srcOrd="1" destOrd="0" presId="urn:microsoft.com/office/officeart/2005/8/layout/vProcess5"/>
    <dgm:cxn modelId="{32544A77-C241-5949-89A4-068DB4E2D94D}" type="presParOf" srcId="{88211D87-B332-CD47-A250-CD6F0741E871}" destId="{232A0D2E-E1A2-B74B-AD17-F6647290CFC9}" srcOrd="2" destOrd="0" presId="urn:microsoft.com/office/officeart/2005/8/layout/vProcess5"/>
    <dgm:cxn modelId="{F8D618FC-FBF9-8A47-880C-904B04A36056}" type="presParOf" srcId="{88211D87-B332-CD47-A250-CD6F0741E871}" destId="{8313CA3F-A61B-DF44-B27B-7437E498B90B}" srcOrd="3" destOrd="0" presId="urn:microsoft.com/office/officeart/2005/8/layout/vProcess5"/>
    <dgm:cxn modelId="{FECEC91C-995A-6744-80F0-540B4343086D}" type="presParOf" srcId="{88211D87-B332-CD47-A250-CD6F0741E871}" destId="{86DA595E-5EDD-CD40-8A86-DCF3DC0FF800}" srcOrd="4" destOrd="0" presId="urn:microsoft.com/office/officeart/2005/8/layout/vProcess5"/>
    <dgm:cxn modelId="{2FDCF387-D3F9-1546-9A4C-D569362F1B25}" type="presParOf" srcId="{88211D87-B332-CD47-A250-CD6F0741E871}" destId="{2BA8760B-E8A9-DA47-9AB2-DE28A3A22398}" srcOrd="5" destOrd="0" presId="urn:microsoft.com/office/officeart/2005/8/layout/vProcess5"/>
    <dgm:cxn modelId="{07203EAE-F1BC-A04B-B41A-E8FC95F47B52}" type="presParOf" srcId="{88211D87-B332-CD47-A250-CD6F0741E871}" destId="{2036DCB3-1398-214D-A27A-3B332B032326}" srcOrd="6" destOrd="0" presId="urn:microsoft.com/office/officeart/2005/8/layout/vProcess5"/>
    <dgm:cxn modelId="{E02E9775-9BEC-C94A-AB6B-E87D2775F7FF}" type="presParOf" srcId="{88211D87-B332-CD47-A250-CD6F0741E871}" destId="{ED1DD634-3629-D840-B0C9-1251B916B620}" srcOrd="7" destOrd="0" presId="urn:microsoft.com/office/officeart/2005/8/layout/vProcess5"/>
    <dgm:cxn modelId="{5840C0C8-DB64-6C45-BFAC-7C63E145A8B3}" type="presParOf" srcId="{88211D87-B332-CD47-A250-CD6F0741E871}" destId="{CA9840FA-F5DC-224A-9A8D-20E675F86A1E}" srcOrd="8" destOrd="0" presId="urn:microsoft.com/office/officeart/2005/8/layout/vProcess5"/>
    <dgm:cxn modelId="{FE84E819-83DB-2848-B249-7EE3A0637EEE}" type="presParOf" srcId="{88211D87-B332-CD47-A250-CD6F0741E871}" destId="{89068D62-E65A-F042-889E-814546C4B9D7}" srcOrd="9" destOrd="0" presId="urn:microsoft.com/office/officeart/2005/8/layout/vProcess5"/>
    <dgm:cxn modelId="{87D6BE1C-7430-5841-98FA-7855E3996228}" type="presParOf" srcId="{88211D87-B332-CD47-A250-CD6F0741E871}" destId="{A849FD4D-0AD8-D54B-955C-25637B21FF75}" srcOrd="10" destOrd="0" presId="urn:microsoft.com/office/officeart/2005/8/layout/vProcess5"/>
    <dgm:cxn modelId="{D2159CC3-CF12-B342-BD1D-F5AFF597F1A6}" type="presParOf" srcId="{88211D87-B332-CD47-A250-CD6F0741E871}" destId="{DD0FE9A5-B695-D44E-A66A-DC507BA36D1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DFC9EF-2882-45DC-BD80-4502FEAB1E0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7B8D156-1E0C-426F-8236-136A4D51E12C}">
      <dgm:prSet/>
      <dgm:spPr/>
      <dgm:t>
        <a:bodyPr/>
        <a:lstStyle/>
        <a:p>
          <a:r>
            <a:rPr lang="en-US"/>
            <a:t>Prepare: optimise medical state &amp; environment.</a:t>
          </a:r>
        </a:p>
      </dgm:t>
    </dgm:pt>
    <dgm:pt modelId="{0C3CBB10-8428-4DBA-8FA3-643BC9399560}" type="parTrans" cxnId="{34EA41A4-61CC-4B25-B2A7-36EB04AFDA6A}">
      <dgm:prSet/>
      <dgm:spPr/>
      <dgm:t>
        <a:bodyPr/>
        <a:lstStyle/>
        <a:p>
          <a:endParaRPr lang="en-US"/>
        </a:p>
      </dgm:t>
    </dgm:pt>
    <dgm:pt modelId="{F9B94FE6-95ED-41CB-A395-0FB92EDCE9EC}" type="sibTrans" cxnId="{34EA41A4-61CC-4B25-B2A7-36EB04AFDA6A}">
      <dgm:prSet/>
      <dgm:spPr/>
      <dgm:t>
        <a:bodyPr/>
        <a:lstStyle/>
        <a:p>
          <a:endParaRPr lang="en-US"/>
        </a:p>
      </dgm:t>
    </dgm:pt>
    <dgm:pt modelId="{3EA58A26-94B1-4930-A160-6F7D71434C91}">
      <dgm:prSet/>
      <dgm:spPr/>
      <dgm:t>
        <a:bodyPr/>
        <a:lstStyle/>
        <a:p>
          <a:r>
            <a:rPr lang="en-US"/>
            <a:t>Explain information in plain language; use visual aids.</a:t>
          </a:r>
        </a:p>
      </dgm:t>
    </dgm:pt>
    <dgm:pt modelId="{612FE0D8-2D62-4EDA-88DB-E53FB4BA414C}" type="parTrans" cxnId="{EA164A7C-ADEB-45B7-BC0E-3096DAEA362F}">
      <dgm:prSet/>
      <dgm:spPr/>
      <dgm:t>
        <a:bodyPr/>
        <a:lstStyle/>
        <a:p>
          <a:endParaRPr lang="en-US"/>
        </a:p>
      </dgm:t>
    </dgm:pt>
    <dgm:pt modelId="{9E25EDE3-0DBD-40D8-9916-F79A10C9EC86}" type="sibTrans" cxnId="{EA164A7C-ADEB-45B7-BC0E-3096DAEA362F}">
      <dgm:prSet/>
      <dgm:spPr/>
      <dgm:t>
        <a:bodyPr/>
        <a:lstStyle/>
        <a:p>
          <a:endParaRPr lang="en-US"/>
        </a:p>
      </dgm:t>
    </dgm:pt>
    <dgm:pt modelId="{2DAA3A21-A12A-46FB-98AC-8544D55943D7}">
      <dgm:prSet/>
      <dgm:spPr/>
      <dgm:t>
        <a:bodyPr/>
        <a:lstStyle/>
        <a:p>
          <a:r>
            <a:rPr lang="en-US"/>
            <a:t>Assess each of the four elements with examples.</a:t>
          </a:r>
        </a:p>
      </dgm:t>
    </dgm:pt>
    <dgm:pt modelId="{EDB40659-CE6D-4EDA-8071-2FF724F54540}" type="parTrans" cxnId="{763D072E-F0E5-4708-B7A9-0E15C1D19957}">
      <dgm:prSet/>
      <dgm:spPr/>
      <dgm:t>
        <a:bodyPr/>
        <a:lstStyle/>
        <a:p>
          <a:endParaRPr lang="en-US"/>
        </a:p>
      </dgm:t>
    </dgm:pt>
    <dgm:pt modelId="{8EE9AC6A-8B52-4260-BF33-F6C001C17B87}" type="sibTrans" cxnId="{763D072E-F0E5-4708-B7A9-0E15C1D19957}">
      <dgm:prSet/>
      <dgm:spPr/>
      <dgm:t>
        <a:bodyPr/>
        <a:lstStyle/>
        <a:p>
          <a:endParaRPr lang="en-US"/>
        </a:p>
      </dgm:t>
    </dgm:pt>
    <dgm:pt modelId="{3ACCF688-067C-4201-892A-D8BED3EE5DEC}">
      <dgm:prSet/>
      <dgm:spPr/>
      <dgm:t>
        <a:bodyPr/>
        <a:lstStyle/>
        <a:p>
          <a:r>
            <a:rPr lang="en-US"/>
            <a:t>Document findings &amp; rationale for any substitute pathway.</a:t>
          </a:r>
        </a:p>
      </dgm:t>
    </dgm:pt>
    <dgm:pt modelId="{BFF5FCDB-3B72-4CCF-9369-8B2D427E9ECE}" type="parTrans" cxnId="{F4671649-9FFF-4445-9C57-F75F23C81500}">
      <dgm:prSet/>
      <dgm:spPr/>
      <dgm:t>
        <a:bodyPr/>
        <a:lstStyle/>
        <a:p>
          <a:endParaRPr lang="en-US"/>
        </a:p>
      </dgm:t>
    </dgm:pt>
    <dgm:pt modelId="{7307CEBF-1F45-46E8-80AD-51E60A345EF2}" type="sibTrans" cxnId="{F4671649-9FFF-4445-9C57-F75F23C81500}">
      <dgm:prSet/>
      <dgm:spPr/>
      <dgm:t>
        <a:bodyPr/>
        <a:lstStyle/>
        <a:p>
          <a:endParaRPr lang="en-US"/>
        </a:p>
      </dgm:t>
    </dgm:pt>
    <dgm:pt modelId="{8F39A3FB-DAE2-47E1-8138-D5B5D5E32249}" type="pres">
      <dgm:prSet presAssocID="{ADDFC9EF-2882-45DC-BD80-4502FEAB1E08}" presName="root" presStyleCnt="0">
        <dgm:presLayoutVars>
          <dgm:dir/>
          <dgm:resizeHandles val="exact"/>
        </dgm:presLayoutVars>
      </dgm:prSet>
      <dgm:spPr/>
    </dgm:pt>
    <dgm:pt modelId="{AA0EF963-6104-4305-B8F1-B9B5642CCB25}" type="pres">
      <dgm:prSet presAssocID="{27B8D156-1E0C-426F-8236-136A4D51E12C}" presName="compNode" presStyleCnt="0"/>
      <dgm:spPr/>
    </dgm:pt>
    <dgm:pt modelId="{5C185568-1E8B-4042-B0A7-92F8E15EE989}" type="pres">
      <dgm:prSet presAssocID="{27B8D156-1E0C-426F-8236-136A4D51E12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A1218490-40D7-4164-BA3E-6C034A140C2F}" type="pres">
      <dgm:prSet presAssocID="{27B8D156-1E0C-426F-8236-136A4D51E12C}" presName="spaceRect" presStyleCnt="0"/>
      <dgm:spPr/>
    </dgm:pt>
    <dgm:pt modelId="{AE945CAA-278B-403A-A248-C9AA43B3A625}" type="pres">
      <dgm:prSet presAssocID="{27B8D156-1E0C-426F-8236-136A4D51E12C}" presName="textRect" presStyleLbl="revTx" presStyleIdx="0" presStyleCnt="4">
        <dgm:presLayoutVars>
          <dgm:chMax val="1"/>
          <dgm:chPref val="1"/>
        </dgm:presLayoutVars>
      </dgm:prSet>
      <dgm:spPr/>
    </dgm:pt>
    <dgm:pt modelId="{23FD8857-F0B1-404A-A57D-427346C1CBDA}" type="pres">
      <dgm:prSet presAssocID="{F9B94FE6-95ED-41CB-A395-0FB92EDCE9EC}" presName="sibTrans" presStyleCnt="0"/>
      <dgm:spPr/>
    </dgm:pt>
    <dgm:pt modelId="{36ED4653-B7ED-4BDC-A79B-2640C5507A51}" type="pres">
      <dgm:prSet presAssocID="{3EA58A26-94B1-4930-A160-6F7D71434C91}" presName="compNode" presStyleCnt="0"/>
      <dgm:spPr/>
    </dgm:pt>
    <dgm:pt modelId="{A4F342FD-0F0B-476B-8234-9BCAF785DB63}" type="pres">
      <dgm:prSet presAssocID="{3EA58A26-94B1-4930-A160-6F7D71434C9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B6A5878B-BAB3-4D5E-B613-01068B2AAF5F}" type="pres">
      <dgm:prSet presAssocID="{3EA58A26-94B1-4930-A160-6F7D71434C91}" presName="spaceRect" presStyleCnt="0"/>
      <dgm:spPr/>
    </dgm:pt>
    <dgm:pt modelId="{C6441739-9CFF-4EC8-AADD-6D725D9596BC}" type="pres">
      <dgm:prSet presAssocID="{3EA58A26-94B1-4930-A160-6F7D71434C91}" presName="textRect" presStyleLbl="revTx" presStyleIdx="1" presStyleCnt="4">
        <dgm:presLayoutVars>
          <dgm:chMax val="1"/>
          <dgm:chPref val="1"/>
        </dgm:presLayoutVars>
      </dgm:prSet>
      <dgm:spPr/>
    </dgm:pt>
    <dgm:pt modelId="{A6E7095A-8BE3-474F-8AFA-0A49E8348275}" type="pres">
      <dgm:prSet presAssocID="{9E25EDE3-0DBD-40D8-9916-F79A10C9EC86}" presName="sibTrans" presStyleCnt="0"/>
      <dgm:spPr/>
    </dgm:pt>
    <dgm:pt modelId="{0D6F1391-9CED-4C99-9E41-C049F3EEC7BE}" type="pres">
      <dgm:prSet presAssocID="{2DAA3A21-A12A-46FB-98AC-8544D55943D7}" presName="compNode" presStyleCnt="0"/>
      <dgm:spPr/>
    </dgm:pt>
    <dgm:pt modelId="{3099665B-1125-408B-AE99-C7EC24AED695}" type="pres">
      <dgm:prSet presAssocID="{2DAA3A21-A12A-46FB-98AC-8544D55943D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F2AA7256-1A76-45B3-A3DF-089685D1272F}" type="pres">
      <dgm:prSet presAssocID="{2DAA3A21-A12A-46FB-98AC-8544D55943D7}" presName="spaceRect" presStyleCnt="0"/>
      <dgm:spPr/>
    </dgm:pt>
    <dgm:pt modelId="{DFE2BE18-B756-4644-9298-AD55C91743B2}" type="pres">
      <dgm:prSet presAssocID="{2DAA3A21-A12A-46FB-98AC-8544D55943D7}" presName="textRect" presStyleLbl="revTx" presStyleIdx="2" presStyleCnt="4">
        <dgm:presLayoutVars>
          <dgm:chMax val="1"/>
          <dgm:chPref val="1"/>
        </dgm:presLayoutVars>
      </dgm:prSet>
      <dgm:spPr/>
    </dgm:pt>
    <dgm:pt modelId="{2786624D-C24A-4564-A69D-48B4F30CAA55}" type="pres">
      <dgm:prSet presAssocID="{8EE9AC6A-8B52-4260-BF33-F6C001C17B87}" presName="sibTrans" presStyleCnt="0"/>
      <dgm:spPr/>
    </dgm:pt>
    <dgm:pt modelId="{75E43923-998C-4C93-BF71-675C6014B751}" type="pres">
      <dgm:prSet presAssocID="{3ACCF688-067C-4201-892A-D8BED3EE5DEC}" presName="compNode" presStyleCnt="0"/>
      <dgm:spPr/>
    </dgm:pt>
    <dgm:pt modelId="{FD62CAB0-8DB3-44F5-AFBF-A08E5695E142}" type="pres">
      <dgm:prSet presAssocID="{3ACCF688-067C-4201-892A-D8BED3EE5DE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5124D727-4D7D-46F2-973E-8CDC23EBCD3A}" type="pres">
      <dgm:prSet presAssocID="{3ACCF688-067C-4201-892A-D8BED3EE5DEC}" presName="spaceRect" presStyleCnt="0"/>
      <dgm:spPr/>
    </dgm:pt>
    <dgm:pt modelId="{27CA1397-DC10-4729-9043-9BA5BA8CF051}" type="pres">
      <dgm:prSet presAssocID="{3ACCF688-067C-4201-892A-D8BED3EE5DE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B96B70C-4139-43DD-8E53-C43E26F3CAA1}" type="presOf" srcId="{2DAA3A21-A12A-46FB-98AC-8544D55943D7}" destId="{DFE2BE18-B756-4644-9298-AD55C91743B2}" srcOrd="0" destOrd="0" presId="urn:microsoft.com/office/officeart/2018/2/layout/IconLabelList"/>
    <dgm:cxn modelId="{F699A115-10ED-4CDC-8337-0C058E086994}" type="presOf" srcId="{27B8D156-1E0C-426F-8236-136A4D51E12C}" destId="{AE945CAA-278B-403A-A248-C9AA43B3A625}" srcOrd="0" destOrd="0" presId="urn:microsoft.com/office/officeart/2018/2/layout/IconLabelList"/>
    <dgm:cxn modelId="{763D072E-F0E5-4708-B7A9-0E15C1D19957}" srcId="{ADDFC9EF-2882-45DC-BD80-4502FEAB1E08}" destId="{2DAA3A21-A12A-46FB-98AC-8544D55943D7}" srcOrd="2" destOrd="0" parTransId="{EDB40659-CE6D-4EDA-8071-2FF724F54540}" sibTransId="{8EE9AC6A-8B52-4260-BF33-F6C001C17B87}"/>
    <dgm:cxn modelId="{4470C035-E29C-426A-B0A5-3926710BA263}" type="presOf" srcId="{3ACCF688-067C-4201-892A-D8BED3EE5DEC}" destId="{27CA1397-DC10-4729-9043-9BA5BA8CF051}" srcOrd="0" destOrd="0" presId="urn:microsoft.com/office/officeart/2018/2/layout/IconLabelList"/>
    <dgm:cxn modelId="{F4671649-9FFF-4445-9C57-F75F23C81500}" srcId="{ADDFC9EF-2882-45DC-BD80-4502FEAB1E08}" destId="{3ACCF688-067C-4201-892A-D8BED3EE5DEC}" srcOrd="3" destOrd="0" parTransId="{BFF5FCDB-3B72-4CCF-9369-8B2D427E9ECE}" sibTransId="{7307CEBF-1F45-46E8-80AD-51E60A345EF2}"/>
    <dgm:cxn modelId="{3095685B-FB95-48D2-A47E-80FBA60EEE73}" type="presOf" srcId="{3EA58A26-94B1-4930-A160-6F7D71434C91}" destId="{C6441739-9CFF-4EC8-AADD-6D725D9596BC}" srcOrd="0" destOrd="0" presId="urn:microsoft.com/office/officeart/2018/2/layout/IconLabelList"/>
    <dgm:cxn modelId="{EA164A7C-ADEB-45B7-BC0E-3096DAEA362F}" srcId="{ADDFC9EF-2882-45DC-BD80-4502FEAB1E08}" destId="{3EA58A26-94B1-4930-A160-6F7D71434C91}" srcOrd="1" destOrd="0" parTransId="{612FE0D8-2D62-4EDA-88DB-E53FB4BA414C}" sibTransId="{9E25EDE3-0DBD-40D8-9916-F79A10C9EC86}"/>
    <dgm:cxn modelId="{34EA41A4-61CC-4B25-B2A7-36EB04AFDA6A}" srcId="{ADDFC9EF-2882-45DC-BD80-4502FEAB1E08}" destId="{27B8D156-1E0C-426F-8236-136A4D51E12C}" srcOrd="0" destOrd="0" parTransId="{0C3CBB10-8428-4DBA-8FA3-643BC9399560}" sibTransId="{F9B94FE6-95ED-41CB-A395-0FB92EDCE9EC}"/>
    <dgm:cxn modelId="{940AF2DE-E2FD-46DD-B529-F3A2592E44BA}" type="presOf" srcId="{ADDFC9EF-2882-45DC-BD80-4502FEAB1E08}" destId="{8F39A3FB-DAE2-47E1-8138-D5B5D5E32249}" srcOrd="0" destOrd="0" presId="urn:microsoft.com/office/officeart/2018/2/layout/IconLabelList"/>
    <dgm:cxn modelId="{4EB1EE6D-B37E-444E-96E1-7E09B8736ECB}" type="presParOf" srcId="{8F39A3FB-DAE2-47E1-8138-D5B5D5E32249}" destId="{AA0EF963-6104-4305-B8F1-B9B5642CCB25}" srcOrd="0" destOrd="0" presId="urn:microsoft.com/office/officeart/2018/2/layout/IconLabelList"/>
    <dgm:cxn modelId="{7E462125-377B-4718-9134-E9A72E5A1FEC}" type="presParOf" srcId="{AA0EF963-6104-4305-B8F1-B9B5642CCB25}" destId="{5C185568-1E8B-4042-B0A7-92F8E15EE989}" srcOrd="0" destOrd="0" presId="urn:microsoft.com/office/officeart/2018/2/layout/IconLabelList"/>
    <dgm:cxn modelId="{108B0BDE-DA69-4192-A799-27E385470B9A}" type="presParOf" srcId="{AA0EF963-6104-4305-B8F1-B9B5642CCB25}" destId="{A1218490-40D7-4164-BA3E-6C034A140C2F}" srcOrd="1" destOrd="0" presId="urn:microsoft.com/office/officeart/2018/2/layout/IconLabelList"/>
    <dgm:cxn modelId="{67F73603-FBBA-4CF1-AE14-54334D191951}" type="presParOf" srcId="{AA0EF963-6104-4305-B8F1-B9B5642CCB25}" destId="{AE945CAA-278B-403A-A248-C9AA43B3A625}" srcOrd="2" destOrd="0" presId="urn:microsoft.com/office/officeart/2018/2/layout/IconLabelList"/>
    <dgm:cxn modelId="{6A95E16A-3126-46EF-B93F-95D8072CB672}" type="presParOf" srcId="{8F39A3FB-DAE2-47E1-8138-D5B5D5E32249}" destId="{23FD8857-F0B1-404A-A57D-427346C1CBDA}" srcOrd="1" destOrd="0" presId="urn:microsoft.com/office/officeart/2018/2/layout/IconLabelList"/>
    <dgm:cxn modelId="{5079908D-EAFF-460E-819A-48647BD5E12F}" type="presParOf" srcId="{8F39A3FB-DAE2-47E1-8138-D5B5D5E32249}" destId="{36ED4653-B7ED-4BDC-A79B-2640C5507A51}" srcOrd="2" destOrd="0" presId="urn:microsoft.com/office/officeart/2018/2/layout/IconLabelList"/>
    <dgm:cxn modelId="{5AA8552A-5E68-466F-8D5B-4F68FDF728BD}" type="presParOf" srcId="{36ED4653-B7ED-4BDC-A79B-2640C5507A51}" destId="{A4F342FD-0F0B-476B-8234-9BCAF785DB63}" srcOrd="0" destOrd="0" presId="urn:microsoft.com/office/officeart/2018/2/layout/IconLabelList"/>
    <dgm:cxn modelId="{9BACD5E3-09ED-4557-B237-D9BAF5C117E6}" type="presParOf" srcId="{36ED4653-B7ED-4BDC-A79B-2640C5507A51}" destId="{B6A5878B-BAB3-4D5E-B613-01068B2AAF5F}" srcOrd="1" destOrd="0" presId="urn:microsoft.com/office/officeart/2018/2/layout/IconLabelList"/>
    <dgm:cxn modelId="{5FE7653A-89F0-4882-B4B1-613F6E93CD61}" type="presParOf" srcId="{36ED4653-B7ED-4BDC-A79B-2640C5507A51}" destId="{C6441739-9CFF-4EC8-AADD-6D725D9596BC}" srcOrd="2" destOrd="0" presId="urn:microsoft.com/office/officeart/2018/2/layout/IconLabelList"/>
    <dgm:cxn modelId="{99C2EB45-CE44-4A5B-8F14-E0AF9CCC0B48}" type="presParOf" srcId="{8F39A3FB-DAE2-47E1-8138-D5B5D5E32249}" destId="{A6E7095A-8BE3-474F-8AFA-0A49E8348275}" srcOrd="3" destOrd="0" presId="urn:microsoft.com/office/officeart/2018/2/layout/IconLabelList"/>
    <dgm:cxn modelId="{EFDF8F9D-2A93-460C-B988-4573CA40B65F}" type="presParOf" srcId="{8F39A3FB-DAE2-47E1-8138-D5B5D5E32249}" destId="{0D6F1391-9CED-4C99-9E41-C049F3EEC7BE}" srcOrd="4" destOrd="0" presId="urn:microsoft.com/office/officeart/2018/2/layout/IconLabelList"/>
    <dgm:cxn modelId="{6E5D9D5B-2B8E-4D9F-BCD3-1A0265D7CAC0}" type="presParOf" srcId="{0D6F1391-9CED-4C99-9E41-C049F3EEC7BE}" destId="{3099665B-1125-408B-AE99-C7EC24AED695}" srcOrd="0" destOrd="0" presId="urn:microsoft.com/office/officeart/2018/2/layout/IconLabelList"/>
    <dgm:cxn modelId="{D5A042F1-6412-4999-9E80-2161EB9048FB}" type="presParOf" srcId="{0D6F1391-9CED-4C99-9E41-C049F3EEC7BE}" destId="{F2AA7256-1A76-45B3-A3DF-089685D1272F}" srcOrd="1" destOrd="0" presId="urn:microsoft.com/office/officeart/2018/2/layout/IconLabelList"/>
    <dgm:cxn modelId="{889EBDD0-34A6-4DD6-8ED1-9287FF80E9AF}" type="presParOf" srcId="{0D6F1391-9CED-4C99-9E41-C049F3EEC7BE}" destId="{DFE2BE18-B756-4644-9298-AD55C91743B2}" srcOrd="2" destOrd="0" presId="urn:microsoft.com/office/officeart/2018/2/layout/IconLabelList"/>
    <dgm:cxn modelId="{4314876F-53AE-4C44-B57F-59045362EB85}" type="presParOf" srcId="{8F39A3FB-DAE2-47E1-8138-D5B5D5E32249}" destId="{2786624D-C24A-4564-A69D-48B4F30CAA55}" srcOrd="5" destOrd="0" presId="urn:microsoft.com/office/officeart/2018/2/layout/IconLabelList"/>
    <dgm:cxn modelId="{624DD6AB-CC37-4E14-B44F-E815F6C2C491}" type="presParOf" srcId="{8F39A3FB-DAE2-47E1-8138-D5B5D5E32249}" destId="{75E43923-998C-4C93-BF71-675C6014B751}" srcOrd="6" destOrd="0" presId="urn:microsoft.com/office/officeart/2018/2/layout/IconLabelList"/>
    <dgm:cxn modelId="{6AB4CEC7-9A92-4D45-A77C-700BD039A81C}" type="presParOf" srcId="{75E43923-998C-4C93-BF71-675C6014B751}" destId="{FD62CAB0-8DB3-44F5-AFBF-A08E5695E142}" srcOrd="0" destOrd="0" presId="urn:microsoft.com/office/officeart/2018/2/layout/IconLabelList"/>
    <dgm:cxn modelId="{5354E19D-65DF-450A-A180-823E500951E7}" type="presParOf" srcId="{75E43923-998C-4C93-BF71-675C6014B751}" destId="{5124D727-4D7D-46F2-973E-8CDC23EBCD3A}" srcOrd="1" destOrd="0" presId="urn:microsoft.com/office/officeart/2018/2/layout/IconLabelList"/>
    <dgm:cxn modelId="{AEC6FEB7-254C-44C8-87BD-CB558470F565}" type="presParOf" srcId="{75E43923-998C-4C93-BF71-675C6014B751}" destId="{27CA1397-DC10-4729-9043-9BA5BA8CF05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FD9DEF-4E1B-429E-8999-23FD6521D9F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0306FE38-D31E-4444-B32F-F3928B9F13B8}">
      <dgm:prSet/>
      <dgm:spPr/>
      <dgm:t>
        <a:bodyPr/>
        <a:lstStyle/>
        <a:p>
          <a:r>
            <a:rPr lang="en-US"/>
            <a:t>Continuous, collaborative &amp; recovery‑oriented.</a:t>
          </a:r>
        </a:p>
      </dgm:t>
    </dgm:pt>
    <dgm:pt modelId="{A8CF73EB-C651-414A-A2C2-C2DB39B55B2A}" type="parTrans" cxnId="{106AB63A-9951-4EDD-9130-03D66D81A912}">
      <dgm:prSet/>
      <dgm:spPr/>
      <dgm:t>
        <a:bodyPr/>
        <a:lstStyle/>
        <a:p>
          <a:endParaRPr lang="en-US"/>
        </a:p>
      </dgm:t>
    </dgm:pt>
    <dgm:pt modelId="{BEC35D4C-47BC-4C38-ACB9-BB9B95CCDC5D}" type="sibTrans" cxnId="{106AB63A-9951-4EDD-9130-03D66D81A912}">
      <dgm:prSet/>
      <dgm:spPr/>
      <dgm:t>
        <a:bodyPr/>
        <a:lstStyle/>
        <a:p>
          <a:endParaRPr lang="en-US"/>
        </a:p>
      </dgm:t>
    </dgm:pt>
    <dgm:pt modelId="{8582D0F1-3A5A-440D-93B7-9896C79DA801}">
      <dgm:prSet/>
      <dgm:spPr/>
      <dgm:t>
        <a:bodyPr/>
        <a:lstStyle/>
        <a:p>
          <a:r>
            <a:rPr lang="en-US"/>
            <a:t>Balance autonomy (dignity of risk) with safety.</a:t>
          </a:r>
        </a:p>
      </dgm:t>
    </dgm:pt>
    <dgm:pt modelId="{A37E8056-BED3-4147-8DA8-8351C6BE77C1}" type="parTrans" cxnId="{9CDD3C7B-F23F-4CA9-B754-FD342F803B90}">
      <dgm:prSet/>
      <dgm:spPr/>
      <dgm:t>
        <a:bodyPr/>
        <a:lstStyle/>
        <a:p>
          <a:endParaRPr lang="en-US"/>
        </a:p>
      </dgm:t>
    </dgm:pt>
    <dgm:pt modelId="{F1FF47D8-0C79-48C5-9BDD-1DDF0646705A}" type="sibTrans" cxnId="{9CDD3C7B-F23F-4CA9-B754-FD342F803B90}">
      <dgm:prSet/>
      <dgm:spPr/>
      <dgm:t>
        <a:bodyPr/>
        <a:lstStyle/>
        <a:p>
          <a:endParaRPr lang="en-US"/>
        </a:p>
      </dgm:t>
    </dgm:pt>
    <dgm:pt modelId="{2DCFC5DB-ABD3-46AF-A07D-83F97EAC5E9A}">
      <dgm:prSet/>
      <dgm:spPr/>
      <dgm:t>
        <a:bodyPr/>
        <a:lstStyle/>
        <a:p>
          <a:r>
            <a:rPr lang="en-US"/>
            <a:t>Inform but do not replace clinical judgment.</a:t>
          </a:r>
        </a:p>
      </dgm:t>
    </dgm:pt>
    <dgm:pt modelId="{AE54B7A9-1FB1-4DB4-87C8-9C44DD3174A9}" type="parTrans" cxnId="{07AF2852-DC45-4CB2-B170-AAD1AF2EAFBF}">
      <dgm:prSet/>
      <dgm:spPr/>
      <dgm:t>
        <a:bodyPr/>
        <a:lstStyle/>
        <a:p>
          <a:endParaRPr lang="en-US"/>
        </a:p>
      </dgm:t>
    </dgm:pt>
    <dgm:pt modelId="{2CB56CCE-D386-420C-8A07-A8A061183FBA}" type="sibTrans" cxnId="{07AF2852-DC45-4CB2-B170-AAD1AF2EAFBF}">
      <dgm:prSet/>
      <dgm:spPr/>
      <dgm:t>
        <a:bodyPr/>
        <a:lstStyle/>
        <a:p>
          <a:endParaRPr lang="en-US"/>
        </a:p>
      </dgm:t>
    </dgm:pt>
    <dgm:pt modelId="{59468F10-B39F-4123-B880-B0A506F5DE6A}" type="pres">
      <dgm:prSet presAssocID="{21FD9DEF-4E1B-429E-8999-23FD6521D9FE}" presName="root" presStyleCnt="0">
        <dgm:presLayoutVars>
          <dgm:dir/>
          <dgm:resizeHandles val="exact"/>
        </dgm:presLayoutVars>
      </dgm:prSet>
      <dgm:spPr/>
    </dgm:pt>
    <dgm:pt modelId="{6208B8D8-58A3-47B5-8756-538E7856CF93}" type="pres">
      <dgm:prSet presAssocID="{0306FE38-D31E-4444-B32F-F3928B9F13B8}" presName="compNode" presStyleCnt="0"/>
      <dgm:spPr/>
    </dgm:pt>
    <dgm:pt modelId="{F000E903-F4A8-4B0A-B9FC-93EF00A58C04}" type="pres">
      <dgm:prSet presAssocID="{0306FE38-D31E-4444-B32F-F3928B9F13B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80255766-B574-4065-A2A3-FBE6D06E1428}" type="pres">
      <dgm:prSet presAssocID="{0306FE38-D31E-4444-B32F-F3928B9F13B8}" presName="spaceRect" presStyleCnt="0"/>
      <dgm:spPr/>
    </dgm:pt>
    <dgm:pt modelId="{94366E4A-F7DA-4B2E-A931-4BB93848213B}" type="pres">
      <dgm:prSet presAssocID="{0306FE38-D31E-4444-B32F-F3928B9F13B8}" presName="textRect" presStyleLbl="revTx" presStyleIdx="0" presStyleCnt="3">
        <dgm:presLayoutVars>
          <dgm:chMax val="1"/>
          <dgm:chPref val="1"/>
        </dgm:presLayoutVars>
      </dgm:prSet>
      <dgm:spPr/>
    </dgm:pt>
    <dgm:pt modelId="{15F5E925-A2F3-4448-9FBC-74B3FDA7281E}" type="pres">
      <dgm:prSet presAssocID="{BEC35D4C-47BC-4C38-ACB9-BB9B95CCDC5D}" presName="sibTrans" presStyleCnt="0"/>
      <dgm:spPr/>
    </dgm:pt>
    <dgm:pt modelId="{980FEB69-BC9E-40EF-82FC-44B021C4C262}" type="pres">
      <dgm:prSet presAssocID="{8582D0F1-3A5A-440D-93B7-9896C79DA801}" presName="compNode" presStyleCnt="0"/>
      <dgm:spPr/>
    </dgm:pt>
    <dgm:pt modelId="{C1DC827A-3F00-47E6-8AF8-CFC70AB1E603}" type="pres">
      <dgm:prSet presAssocID="{8582D0F1-3A5A-440D-93B7-9896C79DA80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2D4B488C-8462-4734-88EC-87B2FA8EA4ED}" type="pres">
      <dgm:prSet presAssocID="{8582D0F1-3A5A-440D-93B7-9896C79DA801}" presName="spaceRect" presStyleCnt="0"/>
      <dgm:spPr/>
    </dgm:pt>
    <dgm:pt modelId="{DF71DE33-4CA9-44DA-98DF-920EE70F1E8B}" type="pres">
      <dgm:prSet presAssocID="{8582D0F1-3A5A-440D-93B7-9896C79DA801}" presName="textRect" presStyleLbl="revTx" presStyleIdx="1" presStyleCnt="3">
        <dgm:presLayoutVars>
          <dgm:chMax val="1"/>
          <dgm:chPref val="1"/>
        </dgm:presLayoutVars>
      </dgm:prSet>
      <dgm:spPr/>
    </dgm:pt>
    <dgm:pt modelId="{DAE049D3-159B-46DA-A6A1-4B256B28FE0D}" type="pres">
      <dgm:prSet presAssocID="{F1FF47D8-0C79-48C5-9BDD-1DDF0646705A}" presName="sibTrans" presStyleCnt="0"/>
      <dgm:spPr/>
    </dgm:pt>
    <dgm:pt modelId="{FB6D8D1C-8CDF-46D5-B213-B687E877B2F3}" type="pres">
      <dgm:prSet presAssocID="{2DCFC5DB-ABD3-46AF-A07D-83F97EAC5E9A}" presName="compNode" presStyleCnt="0"/>
      <dgm:spPr/>
    </dgm:pt>
    <dgm:pt modelId="{CBF6F677-4DA6-41EF-8193-815F1EE2E404}" type="pres">
      <dgm:prSet presAssocID="{2DCFC5DB-ABD3-46AF-A07D-83F97EAC5E9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15FA6207-E22D-437E-A00F-6710DACC8FDB}" type="pres">
      <dgm:prSet presAssocID="{2DCFC5DB-ABD3-46AF-A07D-83F97EAC5E9A}" presName="spaceRect" presStyleCnt="0"/>
      <dgm:spPr/>
    </dgm:pt>
    <dgm:pt modelId="{EF62B68C-0C95-4325-96DE-40736DFFA56B}" type="pres">
      <dgm:prSet presAssocID="{2DCFC5DB-ABD3-46AF-A07D-83F97EAC5E9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F6BC117-3640-478F-B3E7-3035DC1A25A2}" type="presOf" srcId="{0306FE38-D31E-4444-B32F-F3928B9F13B8}" destId="{94366E4A-F7DA-4B2E-A931-4BB93848213B}" srcOrd="0" destOrd="0" presId="urn:microsoft.com/office/officeart/2018/2/layout/IconLabelList"/>
    <dgm:cxn modelId="{106AB63A-9951-4EDD-9130-03D66D81A912}" srcId="{21FD9DEF-4E1B-429E-8999-23FD6521D9FE}" destId="{0306FE38-D31E-4444-B32F-F3928B9F13B8}" srcOrd="0" destOrd="0" parTransId="{A8CF73EB-C651-414A-A2C2-C2DB39B55B2A}" sibTransId="{BEC35D4C-47BC-4C38-ACB9-BB9B95CCDC5D}"/>
    <dgm:cxn modelId="{07AF2852-DC45-4CB2-B170-AAD1AF2EAFBF}" srcId="{21FD9DEF-4E1B-429E-8999-23FD6521D9FE}" destId="{2DCFC5DB-ABD3-46AF-A07D-83F97EAC5E9A}" srcOrd="2" destOrd="0" parTransId="{AE54B7A9-1FB1-4DB4-87C8-9C44DD3174A9}" sibTransId="{2CB56CCE-D386-420C-8A07-A8A061183FBA}"/>
    <dgm:cxn modelId="{DEF4D765-0FF0-460D-972F-C202540A3445}" type="presOf" srcId="{21FD9DEF-4E1B-429E-8999-23FD6521D9FE}" destId="{59468F10-B39F-4123-B880-B0A506F5DE6A}" srcOrd="0" destOrd="0" presId="urn:microsoft.com/office/officeart/2018/2/layout/IconLabelList"/>
    <dgm:cxn modelId="{2873AC6F-46BE-437D-B1BC-53018BF41658}" type="presOf" srcId="{2DCFC5DB-ABD3-46AF-A07D-83F97EAC5E9A}" destId="{EF62B68C-0C95-4325-96DE-40736DFFA56B}" srcOrd="0" destOrd="0" presId="urn:microsoft.com/office/officeart/2018/2/layout/IconLabelList"/>
    <dgm:cxn modelId="{9CDD3C7B-F23F-4CA9-B754-FD342F803B90}" srcId="{21FD9DEF-4E1B-429E-8999-23FD6521D9FE}" destId="{8582D0F1-3A5A-440D-93B7-9896C79DA801}" srcOrd="1" destOrd="0" parTransId="{A37E8056-BED3-4147-8DA8-8351C6BE77C1}" sibTransId="{F1FF47D8-0C79-48C5-9BDD-1DDF0646705A}"/>
    <dgm:cxn modelId="{516A02DD-DD35-4763-AAD0-73491136AA94}" type="presOf" srcId="{8582D0F1-3A5A-440D-93B7-9896C79DA801}" destId="{DF71DE33-4CA9-44DA-98DF-920EE70F1E8B}" srcOrd="0" destOrd="0" presId="urn:microsoft.com/office/officeart/2018/2/layout/IconLabelList"/>
    <dgm:cxn modelId="{3E959284-67F2-471D-B547-50E72818E505}" type="presParOf" srcId="{59468F10-B39F-4123-B880-B0A506F5DE6A}" destId="{6208B8D8-58A3-47B5-8756-538E7856CF93}" srcOrd="0" destOrd="0" presId="urn:microsoft.com/office/officeart/2018/2/layout/IconLabelList"/>
    <dgm:cxn modelId="{BE036AA0-BB0B-4C77-A5E8-2D84A0248415}" type="presParOf" srcId="{6208B8D8-58A3-47B5-8756-538E7856CF93}" destId="{F000E903-F4A8-4B0A-B9FC-93EF00A58C04}" srcOrd="0" destOrd="0" presId="urn:microsoft.com/office/officeart/2018/2/layout/IconLabelList"/>
    <dgm:cxn modelId="{555AE966-FFFD-46F6-9F88-279CAAEA14D2}" type="presParOf" srcId="{6208B8D8-58A3-47B5-8756-538E7856CF93}" destId="{80255766-B574-4065-A2A3-FBE6D06E1428}" srcOrd="1" destOrd="0" presId="urn:microsoft.com/office/officeart/2018/2/layout/IconLabelList"/>
    <dgm:cxn modelId="{50236852-9C3C-48EB-B430-857C6386B4B6}" type="presParOf" srcId="{6208B8D8-58A3-47B5-8756-538E7856CF93}" destId="{94366E4A-F7DA-4B2E-A931-4BB93848213B}" srcOrd="2" destOrd="0" presId="urn:microsoft.com/office/officeart/2018/2/layout/IconLabelList"/>
    <dgm:cxn modelId="{A9F2C315-75E3-464D-AD8F-E0A5F3988AA7}" type="presParOf" srcId="{59468F10-B39F-4123-B880-B0A506F5DE6A}" destId="{15F5E925-A2F3-4448-9FBC-74B3FDA7281E}" srcOrd="1" destOrd="0" presId="urn:microsoft.com/office/officeart/2018/2/layout/IconLabelList"/>
    <dgm:cxn modelId="{99273123-0D1C-4229-A9E0-C9CB83B34D61}" type="presParOf" srcId="{59468F10-B39F-4123-B880-B0A506F5DE6A}" destId="{980FEB69-BC9E-40EF-82FC-44B021C4C262}" srcOrd="2" destOrd="0" presId="urn:microsoft.com/office/officeart/2018/2/layout/IconLabelList"/>
    <dgm:cxn modelId="{B2B0B164-995A-4153-81E4-BB5D0B45BF9D}" type="presParOf" srcId="{980FEB69-BC9E-40EF-82FC-44B021C4C262}" destId="{C1DC827A-3F00-47E6-8AF8-CFC70AB1E603}" srcOrd="0" destOrd="0" presId="urn:microsoft.com/office/officeart/2018/2/layout/IconLabelList"/>
    <dgm:cxn modelId="{553548CB-9AB8-48A8-A07D-73F160E97F0B}" type="presParOf" srcId="{980FEB69-BC9E-40EF-82FC-44B021C4C262}" destId="{2D4B488C-8462-4734-88EC-87B2FA8EA4ED}" srcOrd="1" destOrd="0" presId="urn:microsoft.com/office/officeart/2018/2/layout/IconLabelList"/>
    <dgm:cxn modelId="{843B2FB4-977D-4BDD-A98F-D7B1FAD8A942}" type="presParOf" srcId="{980FEB69-BC9E-40EF-82FC-44B021C4C262}" destId="{DF71DE33-4CA9-44DA-98DF-920EE70F1E8B}" srcOrd="2" destOrd="0" presId="urn:microsoft.com/office/officeart/2018/2/layout/IconLabelList"/>
    <dgm:cxn modelId="{B5A0EF60-175B-41FA-95AC-776B07CB4BC8}" type="presParOf" srcId="{59468F10-B39F-4123-B880-B0A506F5DE6A}" destId="{DAE049D3-159B-46DA-A6A1-4B256B28FE0D}" srcOrd="3" destOrd="0" presId="urn:microsoft.com/office/officeart/2018/2/layout/IconLabelList"/>
    <dgm:cxn modelId="{DDC4C643-2D41-4EF4-B75A-8EC058D92169}" type="presParOf" srcId="{59468F10-B39F-4123-B880-B0A506F5DE6A}" destId="{FB6D8D1C-8CDF-46D5-B213-B687E877B2F3}" srcOrd="4" destOrd="0" presId="urn:microsoft.com/office/officeart/2018/2/layout/IconLabelList"/>
    <dgm:cxn modelId="{460D2044-A4A7-4911-9107-3239F1DAEB42}" type="presParOf" srcId="{FB6D8D1C-8CDF-46D5-B213-B687E877B2F3}" destId="{CBF6F677-4DA6-41EF-8193-815F1EE2E404}" srcOrd="0" destOrd="0" presId="urn:microsoft.com/office/officeart/2018/2/layout/IconLabelList"/>
    <dgm:cxn modelId="{75C38A66-9DA4-487D-A927-33B5DFB662AE}" type="presParOf" srcId="{FB6D8D1C-8CDF-46D5-B213-B687E877B2F3}" destId="{15FA6207-E22D-437E-A00F-6710DACC8FDB}" srcOrd="1" destOrd="0" presId="urn:microsoft.com/office/officeart/2018/2/layout/IconLabelList"/>
    <dgm:cxn modelId="{68D025D5-D5C7-4ADD-B00F-2510EEFD031F}" type="presParOf" srcId="{FB6D8D1C-8CDF-46D5-B213-B687E877B2F3}" destId="{EF62B68C-0C95-4325-96DE-40736DFFA56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5CB64E-26D9-41EA-97AB-F37D713AFF4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EDF36EE-7643-48FA-ADB5-FB2837F55694}">
      <dgm:prSet/>
      <dgm:spPr/>
      <dgm:t>
        <a:bodyPr/>
        <a:lstStyle/>
        <a:p>
          <a:r>
            <a:rPr lang="en-US"/>
            <a:t>Self‑harm/suicide, violence, vulnerability, absconding, substance use.</a:t>
          </a:r>
        </a:p>
      </dgm:t>
    </dgm:pt>
    <dgm:pt modelId="{BA4E8179-FE75-426C-9D77-AC21A632A665}" type="parTrans" cxnId="{51F56293-C76F-4F3B-B4A2-1BBB970C9980}">
      <dgm:prSet/>
      <dgm:spPr/>
      <dgm:t>
        <a:bodyPr/>
        <a:lstStyle/>
        <a:p>
          <a:endParaRPr lang="en-US"/>
        </a:p>
      </dgm:t>
    </dgm:pt>
    <dgm:pt modelId="{AD631042-07BF-40A6-B8CC-A25F0498E0A0}" type="sibTrans" cxnId="{51F56293-C76F-4F3B-B4A2-1BBB970C9980}">
      <dgm:prSet/>
      <dgm:spPr/>
      <dgm:t>
        <a:bodyPr/>
        <a:lstStyle/>
        <a:p>
          <a:endParaRPr lang="en-US"/>
        </a:p>
      </dgm:t>
    </dgm:pt>
    <dgm:pt modelId="{6C5D25B3-37A6-47F7-9627-C88B25599B6A}">
      <dgm:prSet/>
      <dgm:spPr/>
      <dgm:t>
        <a:bodyPr/>
        <a:lstStyle/>
        <a:p>
          <a:r>
            <a:rPr lang="en-US"/>
            <a:t>Static vs dynamic vs protective factors.</a:t>
          </a:r>
        </a:p>
      </dgm:t>
    </dgm:pt>
    <dgm:pt modelId="{CD55DCB4-15BA-4C95-A3DE-B7F545A2D78B}" type="parTrans" cxnId="{92878DBB-0B6C-4DD5-BD4C-02EBC13B6EBD}">
      <dgm:prSet/>
      <dgm:spPr/>
      <dgm:t>
        <a:bodyPr/>
        <a:lstStyle/>
        <a:p>
          <a:endParaRPr lang="en-US"/>
        </a:p>
      </dgm:t>
    </dgm:pt>
    <dgm:pt modelId="{DF5789F4-9617-4312-8520-CBB8F26D649A}" type="sibTrans" cxnId="{92878DBB-0B6C-4DD5-BD4C-02EBC13B6EBD}">
      <dgm:prSet/>
      <dgm:spPr/>
      <dgm:t>
        <a:bodyPr/>
        <a:lstStyle/>
        <a:p>
          <a:endParaRPr lang="en-US"/>
        </a:p>
      </dgm:t>
    </dgm:pt>
    <dgm:pt modelId="{88AE69CE-6F9A-483A-A4B0-8B9AD74F41AE}">
      <dgm:prSet/>
      <dgm:spPr/>
      <dgm:t>
        <a:bodyPr/>
        <a:lstStyle/>
        <a:p>
          <a:r>
            <a:rPr lang="en-US"/>
            <a:t>Formulation = Likelihood × Severity × Imminence.</a:t>
          </a:r>
        </a:p>
      </dgm:t>
    </dgm:pt>
    <dgm:pt modelId="{97324022-D48F-46F0-94BA-16AAA578904E}" type="parTrans" cxnId="{F7CB98A9-44EE-4C2C-A5C6-FE44BF2C7900}">
      <dgm:prSet/>
      <dgm:spPr/>
      <dgm:t>
        <a:bodyPr/>
        <a:lstStyle/>
        <a:p>
          <a:endParaRPr lang="en-US"/>
        </a:p>
      </dgm:t>
    </dgm:pt>
    <dgm:pt modelId="{3E53D862-B5AF-4B6E-A188-30CFAEF8A00D}" type="sibTrans" cxnId="{F7CB98A9-44EE-4C2C-A5C6-FE44BF2C7900}">
      <dgm:prSet/>
      <dgm:spPr/>
      <dgm:t>
        <a:bodyPr/>
        <a:lstStyle/>
        <a:p>
          <a:endParaRPr lang="en-US"/>
        </a:p>
      </dgm:t>
    </dgm:pt>
    <dgm:pt modelId="{7A2C1B47-FB6E-0343-B486-905C09833D93}" type="pres">
      <dgm:prSet presAssocID="{385CB64E-26D9-41EA-97AB-F37D713AFF4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BDCEC1A-042C-7345-BD49-89FB9E3D8661}" type="pres">
      <dgm:prSet presAssocID="{FEDF36EE-7643-48FA-ADB5-FB2837F55694}" presName="hierRoot1" presStyleCnt="0"/>
      <dgm:spPr/>
    </dgm:pt>
    <dgm:pt modelId="{2747A91A-205F-394C-91E3-3DDCF6232D39}" type="pres">
      <dgm:prSet presAssocID="{FEDF36EE-7643-48FA-ADB5-FB2837F55694}" presName="composite" presStyleCnt="0"/>
      <dgm:spPr/>
    </dgm:pt>
    <dgm:pt modelId="{64C578C8-01BB-324D-91D5-AA610C4A4DFC}" type="pres">
      <dgm:prSet presAssocID="{FEDF36EE-7643-48FA-ADB5-FB2837F55694}" presName="background" presStyleLbl="node0" presStyleIdx="0" presStyleCnt="3"/>
      <dgm:spPr/>
    </dgm:pt>
    <dgm:pt modelId="{5627E16A-0A2E-BF40-A989-71A5CFB1A3B7}" type="pres">
      <dgm:prSet presAssocID="{FEDF36EE-7643-48FA-ADB5-FB2837F55694}" presName="text" presStyleLbl="fgAcc0" presStyleIdx="0" presStyleCnt="3">
        <dgm:presLayoutVars>
          <dgm:chPref val="3"/>
        </dgm:presLayoutVars>
      </dgm:prSet>
      <dgm:spPr/>
    </dgm:pt>
    <dgm:pt modelId="{C0B953BD-69FC-764A-8901-E3CD2BCE37EE}" type="pres">
      <dgm:prSet presAssocID="{FEDF36EE-7643-48FA-ADB5-FB2837F55694}" presName="hierChild2" presStyleCnt="0"/>
      <dgm:spPr/>
    </dgm:pt>
    <dgm:pt modelId="{7C64882D-1049-5E49-AF64-BA28A6031B00}" type="pres">
      <dgm:prSet presAssocID="{6C5D25B3-37A6-47F7-9627-C88B25599B6A}" presName="hierRoot1" presStyleCnt="0"/>
      <dgm:spPr/>
    </dgm:pt>
    <dgm:pt modelId="{FF60E26C-A8D2-4344-A19A-5F0A6724D5E5}" type="pres">
      <dgm:prSet presAssocID="{6C5D25B3-37A6-47F7-9627-C88B25599B6A}" presName="composite" presStyleCnt="0"/>
      <dgm:spPr/>
    </dgm:pt>
    <dgm:pt modelId="{8982F522-1ED0-6F47-B942-BD3FD5C572E9}" type="pres">
      <dgm:prSet presAssocID="{6C5D25B3-37A6-47F7-9627-C88B25599B6A}" presName="background" presStyleLbl="node0" presStyleIdx="1" presStyleCnt="3"/>
      <dgm:spPr/>
    </dgm:pt>
    <dgm:pt modelId="{2D400937-BCB7-674A-A29A-0B9E2A30F6DC}" type="pres">
      <dgm:prSet presAssocID="{6C5D25B3-37A6-47F7-9627-C88B25599B6A}" presName="text" presStyleLbl="fgAcc0" presStyleIdx="1" presStyleCnt="3">
        <dgm:presLayoutVars>
          <dgm:chPref val="3"/>
        </dgm:presLayoutVars>
      </dgm:prSet>
      <dgm:spPr/>
    </dgm:pt>
    <dgm:pt modelId="{7F53D890-7F9E-CE48-91FD-964102C4C9F5}" type="pres">
      <dgm:prSet presAssocID="{6C5D25B3-37A6-47F7-9627-C88B25599B6A}" presName="hierChild2" presStyleCnt="0"/>
      <dgm:spPr/>
    </dgm:pt>
    <dgm:pt modelId="{8CE7BAF6-AEAB-2F47-BD28-BD34EF140861}" type="pres">
      <dgm:prSet presAssocID="{88AE69CE-6F9A-483A-A4B0-8B9AD74F41AE}" presName="hierRoot1" presStyleCnt="0"/>
      <dgm:spPr/>
    </dgm:pt>
    <dgm:pt modelId="{58D483FF-9F89-6945-A33F-8AA25AF57BD9}" type="pres">
      <dgm:prSet presAssocID="{88AE69CE-6F9A-483A-A4B0-8B9AD74F41AE}" presName="composite" presStyleCnt="0"/>
      <dgm:spPr/>
    </dgm:pt>
    <dgm:pt modelId="{257E0F61-6524-874B-99CB-9DD93EA0C64A}" type="pres">
      <dgm:prSet presAssocID="{88AE69CE-6F9A-483A-A4B0-8B9AD74F41AE}" presName="background" presStyleLbl="node0" presStyleIdx="2" presStyleCnt="3"/>
      <dgm:spPr/>
    </dgm:pt>
    <dgm:pt modelId="{33540B0E-B4A5-DB45-8392-623EC8D484C4}" type="pres">
      <dgm:prSet presAssocID="{88AE69CE-6F9A-483A-A4B0-8B9AD74F41AE}" presName="text" presStyleLbl="fgAcc0" presStyleIdx="2" presStyleCnt="3">
        <dgm:presLayoutVars>
          <dgm:chPref val="3"/>
        </dgm:presLayoutVars>
      </dgm:prSet>
      <dgm:spPr/>
    </dgm:pt>
    <dgm:pt modelId="{62D47977-E303-CA43-857C-E338DD12BD0B}" type="pres">
      <dgm:prSet presAssocID="{88AE69CE-6F9A-483A-A4B0-8B9AD74F41AE}" presName="hierChild2" presStyleCnt="0"/>
      <dgm:spPr/>
    </dgm:pt>
  </dgm:ptLst>
  <dgm:cxnLst>
    <dgm:cxn modelId="{53C10108-5B8F-144D-9488-37083AFE03FF}" type="presOf" srcId="{88AE69CE-6F9A-483A-A4B0-8B9AD74F41AE}" destId="{33540B0E-B4A5-DB45-8392-623EC8D484C4}" srcOrd="0" destOrd="0" presId="urn:microsoft.com/office/officeart/2005/8/layout/hierarchy1"/>
    <dgm:cxn modelId="{16C56443-08AE-AB43-814B-04B46FFACA26}" type="presOf" srcId="{FEDF36EE-7643-48FA-ADB5-FB2837F55694}" destId="{5627E16A-0A2E-BF40-A989-71A5CFB1A3B7}" srcOrd="0" destOrd="0" presId="urn:microsoft.com/office/officeart/2005/8/layout/hierarchy1"/>
    <dgm:cxn modelId="{8F050D44-4220-6242-A7A0-541917B6AEF9}" type="presOf" srcId="{6C5D25B3-37A6-47F7-9627-C88B25599B6A}" destId="{2D400937-BCB7-674A-A29A-0B9E2A30F6DC}" srcOrd="0" destOrd="0" presId="urn:microsoft.com/office/officeart/2005/8/layout/hierarchy1"/>
    <dgm:cxn modelId="{51F56293-C76F-4F3B-B4A2-1BBB970C9980}" srcId="{385CB64E-26D9-41EA-97AB-F37D713AFF43}" destId="{FEDF36EE-7643-48FA-ADB5-FB2837F55694}" srcOrd="0" destOrd="0" parTransId="{BA4E8179-FE75-426C-9D77-AC21A632A665}" sibTransId="{AD631042-07BF-40A6-B8CC-A25F0498E0A0}"/>
    <dgm:cxn modelId="{F7CB98A9-44EE-4C2C-A5C6-FE44BF2C7900}" srcId="{385CB64E-26D9-41EA-97AB-F37D713AFF43}" destId="{88AE69CE-6F9A-483A-A4B0-8B9AD74F41AE}" srcOrd="2" destOrd="0" parTransId="{97324022-D48F-46F0-94BA-16AAA578904E}" sibTransId="{3E53D862-B5AF-4B6E-A188-30CFAEF8A00D}"/>
    <dgm:cxn modelId="{92878DBB-0B6C-4DD5-BD4C-02EBC13B6EBD}" srcId="{385CB64E-26D9-41EA-97AB-F37D713AFF43}" destId="{6C5D25B3-37A6-47F7-9627-C88B25599B6A}" srcOrd="1" destOrd="0" parTransId="{CD55DCB4-15BA-4C95-A3DE-B7F545A2D78B}" sibTransId="{DF5789F4-9617-4312-8520-CBB8F26D649A}"/>
    <dgm:cxn modelId="{9E9031CC-1DBF-884E-9F71-F3B4D68BAEE4}" type="presOf" srcId="{385CB64E-26D9-41EA-97AB-F37D713AFF43}" destId="{7A2C1B47-FB6E-0343-B486-905C09833D93}" srcOrd="0" destOrd="0" presId="urn:microsoft.com/office/officeart/2005/8/layout/hierarchy1"/>
    <dgm:cxn modelId="{C9A988A7-238F-A348-BB2C-E56EABD91C5F}" type="presParOf" srcId="{7A2C1B47-FB6E-0343-B486-905C09833D93}" destId="{0BDCEC1A-042C-7345-BD49-89FB9E3D8661}" srcOrd="0" destOrd="0" presId="urn:microsoft.com/office/officeart/2005/8/layout/hierarchy1"/>
    <dgm:cxn modelId="{4E9D990F-0E7C-174B-AE4A-E92C0C0868A7}" type="presParOf" srcId="{0BDCEC1A-042C-7345-BD49-89FB9E3D8661}" destId="{2747A91A-205F-394C-91E3-3DDCF6232D39}" srcOrd="0" destOrd="0" presId="urn:microsoft.com/office/officeart/2005/8/layout/hierarchy1"/>
    <dgm:cxn modelId="{2FB8A8FA-4BAA-0140-A3B9-41013B7CFE7C}" type="presParOf" srcId="{2747A91A-205F-394C-91E3-3DDCF6232D39}" destId="{64C578C8-01BB-324D-91D5-AA610C4A4DFC}" srcOrd="0" destOrd="0" presId="urn:microsoft.com/office/officeart/2005/8/layout/hierarchy1"/>
    <dgm:cxn modelId="{654DA895-4A68-E44E-8A4F-4A4059AEE5F7}" type="presParOf" srcId="{2747A91A-205F-394C-91E3-3DDCF6232D39}" destId="{5627E16A-0A2E-BF40-A989-71A5CFB1A3B7}" srcOrd="1" destOrd="0" presId="urn:microsoft.com/office/officeart/2005/8/layout/hierarchy1"/>
    <dgm:cxn modelId="{043C3D20-0424-8747-8321-80E9BBD28777}" type="presParOf" srcId="{0BDCEC1A-042C-7345-BD49-89FB9E3D8661}" destId="{C0B953BD-69FC-764A-8901-E3CD2BCE37EE}" srcOrd="1" destOrd="0" presId="urn:microsoft.com/office/officeart/2005/8/layout/hierarchy1"/>
    <dgm:cxn modelId="{A37450B3-6F85-0747-B2FE-63F5697690A7}" type="presParOf" srcId="{7A2C1B47-FB6E-0343-B486-905C09833D93}" destId="{7C64882D-1049-5E49-AF64-BA28A6031B00}" srcOrd="1" destOrd="0" presId="urn:microsoft.com/office/officeart/2005/8/layout/hierarchy1"/>
    <dgm:cxn modelId="{C3CBD156-E22B-604B-9A01-FFF619750C2D}" type="presParOf" srcId="{7C64882D-1049-5E49-AF64-BA28A6031B00}" destId="{FF60E26C-A8D2-4344-A19A-5F0A6724D5E5}" srcOrd="0" destOrd="0" presId="urn:microsoft.com/office/officeart/2005/8/layout/hierarchy1"/>
    <dgm:cxn modelId="{BBBBF0FD-FF37-AF42-BCBC-02D7FB691836}" type="presParOf" srcId="{FF60E26C-A8D2-4344-A19A-5F0A6724D5E5}" destId="{8982F522-1ED0-6F47-B942-BD3FD5C572E9}" srcOrd="0" destOrd="0" presId="urn:microsoft.com/office/officeart/2005/8/layout/hierarchy1"/>
    <dgm:cxn modelId="{9FC480E1-F7B7-0E4C-B35F-EA7C0A68D0D9}" type="presParOf" srcId="{FF60E26C-A8D2-4344-A19A-5F0A6724D5E5}" destId="{2D400937-BCB7-674A-A29A-0B9E2A30F6DC}" srcOrd="1" destOrd="0" presId="urn:microsoft.com/office/officeart/2005/8/layout/hierarchy1"/>
    <dgm:cxn modelId="{92F4B130-820E-044E-A3C1-6FDCEFC51CEE}" type="presParOf" srcId="{7C64882D-1049-5E49-AF64-BA28A6031B00}" destId="{7F53D890-7F9E-CE48-91FD-964102C4C9F5}" srcOrd="1" destOrd="0" presId="urn:microsoft.com/office/officeart/2005/8/layout/hierarchy1"/>
    <dgm:cxn modelId="{40B046D6-3F2B-2D4D-BB9B-A8A0B8281B33}" type="presParOf" srcId="{7A2C1B47-FB6E-0343-B486-905C09833D93}" destId="{8CE7BAF6-AEAB-2F47-BD28-BD34EF140861}" srcOrd="2" destOrd="0" presId="urn:microsoft.com/office/officeart/2005/8/layout/hierarchy1"/>
    <dgm:cxn modelId="{0C3BD173-C9E3-0C4C-94B8-20C50E417AA2}" type="presParOf" srcId="{8CE7BAF6-AEAB-2F47-BD28-BD34EF140861}" destId="{58D483FF-9F89-6945-A33F-8AA25AF57BD9}" srcOrd="0" destOrd="0" presId="urn:microsoft.com/office/officeart/2005/8/layout/hierarchy1"/>
    <dgm:cxn modelId="{9E4B2C7D-996E-6E40-9FF2-17EB19865AD2}" type="presParOf" srcId="{58D483FF-9F89-6945-A33F-8AA25AF57BD9}" destId="{257E0F61-6524-874B-99CB-9DD93EA0C64A}" srcOrd="0" destOrd="0" presId="urn:microsoft.com/office/officeart/2005/8/layout/hierarchy1"/>
    <dgm:cxn modelId="{B7D348D5-FC2F-4C4F-958E-D8CEDD2AED9F}" type="presParOf" srcId="{58D483FF-9F89-6945-A33F-8AA25AF57BD9}" destId="{33540B0E-B4A5-DB45-8392-623EC8D484C4}" srcOrd="1" destOrd="0" presId="urn:microsoft.com/office/officeart/2005/8/layout/hierarchy1"/>
    <dgm:cxn modelId="{FB1EBD36-619E-BA41-8AF9-C6464B175BE8}" type="presParOf" srcId="{8CE7BAF6-AEAB-2F47-BD28-BD34EF140861}" destId="{62D47977-E303-CA43-857C-E338DD12BD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731EE2-3E0E-4A83-AB15-B5393438006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D7BBC6D-DD44-4227-B56A-14287A393589}">
      <dgm:prSet/>
      <dgm:spPr/>
      <dgm:t>
        <a:bodyPr/>
        <a:lstStyle/>
        <a:p>
          <a:pPr>
            <a:defRPr cap="all"/>
          </a:pPr>
          <a:r>
            <a:rPr lang="en-US"/>
            <a:t>1 Engage &amp; gather history/collateral.</a:t>
          </a:r>
        </a:p>
      </dgm:t>
    </dgm:pt>
    <dgm:pt modelId="{286FE202-1044-4878-9B55-E1ECA0AC87F1}" type="parTrans" cxnId="{3C9B793D-B32C-4469-88D9-0D43EA92A109}">
      <dgm:prSet/>
      <dgm:spPr/>
      <dgm:t>
        <a:bodyPr/>
        <a:lstStyle/>
        <a:p>
          <a:endParaRPr lang="en-US"/>
        </a:p>
      </dgm:t>
    </dgm:pt>
    <dgm:pt modelId="{D8989E1E-E053-493D-9A2D-DF2ABC5B23BD}" type="sibTrans" cxnId="{3C9B793D-B32C-4469-88D9-0D43EA92A109}">
      <dgm:prSet/>
      <dgm:spPr/>
      <dgm:t>
        <a:bodyPr/>
        <a:lstStyle/>
        <a:p>
          <a:endParaRPr lang="en-US"/>
        </a:p>
      </dgm:t>
    </dgm:pt>
    <dgm:pt modelId="{1EF6170A-D054-4100-805B-00490E9F3692}">
      <dgm:prSet/>
      <dgm:spPr/>
      <dgm:t>
        <a:bodyPr/>
        <a:lstStyle/>
        <a:p>
          <a:pPr>
            <a:defRPr cap="all"/>
          </a:pPr>
          <a:r>
            <a:rPr lang="en-US"/>
            <a:t>2 Identify factors; use checklists (e.g., Broset).</a:t>
          </a:r>
        </a:p>
      </dgm:t>
    </dgm:pt>
    <dgm:pt modelId="{83372FFE-61EC-4717-A760-0903282DC4DF}" type="parTrans" cxnId="{6F089983-B1C2-4B6E-A40D-37838816EC1F}">
      <dgm:prSet/>
      <dgm:spPr/>
      <dgm:t>
        <a:bodyPr/>
        <a:lstStyle/>
        <a:p>
          <a:endParaRPr lang="en-US"/>
        </a:p>
      </dgm:t>
    </dgm:pt>
    <dgm:pt modelId="{0147F285-2C37-4640-8208-F3AEFAFA8B82}" type="sibTrans" cxnId="{6F089983-B1C2-4B6E-A40D-37838816EC1F}">
      <dgm:prSet/>
      <dgm:spPr/>
      <dgm:t>
        <a:bodyPr/>
        <a:lstStyle/>
        <a:p>
          <a:endParaRPr lang="en-US"/>
        </a:p>
      </dgm:t>
    </dgm:pt>
    <dgm:pt modelId="{6E573FAA-10DA-44F8-B8BF-A6A85B20DE12}">
      <dgm:prSet/>
      <dgm:spPr/>
      <dgm:t>
        <a:bodyPr/>
        <a:lstStyle/>
        <a:p>
          <a:pPr>
            <a:defRPr cap="all"/>
          </a:pPr>
          <a:r>
            <a:rPr lang="en-US"/>
            <a:t>3 Formulate &amp; rate risk matrix.</a:t>
          </a:r>
        </a:p>
      </dgm:t>
    </dgm:pt>
    <dgm:pt modelId="{5831C35E-D6D1-4DC0-9025-55C9F12F74F7}" type="parTrans" cxnId="{BD808E15-87D9-42F2-84FA-2DB1FF2091A4}">
      <dgm:prSet/>
      <dgm:spPr/>
      <dgm:t>
        <a:bodyPr/>
        <a:lstStyle/>
        <a:p>
          <a:endParaRPr lang="en-US"/>
        </a:p>
      </dgm:t>
    </dgm:pt>
    <dgm:pt modelId="{18E74F68-1703-4A40-859B-F734EBBFADBB}" type="sibTrans" cxnId="{BD808E15-87D9-42F2-84FA-2DB1FF2091A4}">
      <dgm:prSet/>
      <dgm:spPr/>
      <dgm:t>
        <a:bodyPr/>
        <a:lstStyle/>
        <a:p>
          <a:endParaRPr lang="en-US"/>
        </a:p>
      </dgm:t>
    </dgm:pt>
    <dgm:pt modelId="{CAB19846-75C7-479F-9528-B4D9A154FB9F}">
      <dgm:prSet/>
      <dgm:spPr/>
      <dgm:t>
        <a:bodyPr/>
        <a:lstStyle/>
        <a:p>
          <a:pPr>
            <a:defRPr cap="all"/>
          </a:pPr>
          <a:r>
            <a:rPr lang="en-US"/>
            <a:t>4 Safety plan &amp; documentation; review schedule.</a:t>
          </a:r>
        </a:p>
      </dgm:t>
    </dgm:pt>
    <dgm:pt modelId="{9082A530-9E03-48AF-AC29-82A5F49DF044}" type="parTrans" cxnId="{2C64A7E3-614C-4FA4-8C4F-A1CB7CFF9485}">
      <dgm:prSet/>
      <dgm:spPr/>
      <dgm:t>
        <a:bodyPr/>
        <a:lstStyle/>
        <a:p>
          <a:endParaRPr lang="en-US"/>
        </a:p>
      </dgm:t>
    </dgm:pt>
    <dgm:pt modelId="{138AC7C1-5AD6-4FF2-8CE3-F4EB58C87B11}" type="sibTrans" cxnId="{2C64A7E3-614C-4FA4-8C4F-A1CB7CFF9485}">
      <dgm:prSet/>
      <dgm:spPr/>
      <dgm:t>
        <a:bodyPr/>
        <a:lstStyle/>
        <a:p>
          <a:endParaRPr lang="en-US"/>
        </a:p>
      </dgm:t>
    </dgm:pt>
    <dgm:pt modelId="{3343E5DF-FB28-44F2-BF16-DF6173859BC3}" type="pres">
      <dgm:prSet presAssocID="{9B731EE2-3E0E-4A83-AB15-B53934380063}" presName="root" presStyleCnt="0">
        <dgm:presLayoutVars>
          <dgm:dir/>
          <dgm:resizeHandles val="exact"/>
        </dgm:presLayoutVars>
      </dgm:prSet>
      <dgm:spPr/>
    </dgm:pt>
    <dgm:pt modelId="{B6204A9B-B776-4C31-9247-784423D5970B}" type="pres">
      <dgm:prSet presAssocID="{9D7BBC6D-DD44-4227-B56A-14287A393589}" presName="compNode" presStyleCnt="0"/>
      <dgm:spPr/>
    </dgm:pt>
    <dgm:pt modelId="{7CAB392C-8E6F-4A59-84A9-EB61E3EB87C3}" type="pres">
      <dgm:prSet presAssocID="{9D7BBC6D-DD44-4227-B56A-14287A393589}" presName="iconBgRect" presStyleLbl="bgShp" presStyleIdx="0" presStyleCnt="4"/>
      <dgm:spPr/>
    </dgm:pt>
    <dgm:pt modelId="{F6CEC078-90DC-4D33-90F2-135FDCE416BA}" type="pres">
      <dgm:prSet presAssocID="{9D7BBC6D-DD44-4227-B56A-14287A39358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ing Cards"/>
        </a:ext>
      </dgm:extLst>
    </dgm:pt>
    <dgm:pt modelId="{8E416D81-5129-4DB2-B581-573C6784D2DA}" type="pres">
      <dgm:prSet presAssocID="{9D7BBC6D-DD44-4227-B56A-14287A393589}" presName="spaceRect" presStyleCnt="0"/>
      <dgm:spPr/>
    </dgm:pt>
    <dgm:pt modelId="{1E2BEF8D-EBF8-443E-8E5C-DBEF20287A3A}" type="pres">
      <dgm:prSet presAssocID="{9D7BBC6D-DD44-4227-B56A-14287A393589}" presName="textRect" presStyleLbl="revTx" presStyleIdx="0" presStyleCnt="4">
        <dgm:presLayoutVars>
          <dgm:chMax val="1"/>
          <dgm:chPref val="1"/>
        </dgm:presLayoutVars>
      </dgm:prSet>
      <dgm:spPr/>
    </dgm:pt>
    <dgm:pt modelId="{F33938B6-6607-4621-9AFF-F29810865199}" type="pres">
      <dgm:prSet presAssocID="{D8989E1E-E053-493D-9A2D-DF2ABC5B23BD}" presName="sibTrans" presStyleCnt="0"/>
      <dgm:spPr/>
    </dgm:pt>
    <dgm:pt modelId="{3FCFE182-9DBC-4BA9-88C8-DA0BD5E905B0}" type="pres">
      <dgm:prSet presAssocID="{1EF6170A-D054-4100-805B-00490E9F3692}" presName="compNode" presStyleCnt="0"/>
      <dgm:spPr/>
    </dgm:pt>
    <dgm:pt modelId="{D57A67EF-3879-4ECC-B91A-7343FC61C727}" type="pres">
      <dgm:prSet presAssocID="{1EF6170A-D054-4100-805B-00490E9F3692}" presName="iconBgRect" presStyleLbl="bgShp" presStyleIdx="1" presStyleCnt="4"/>
      <dgm:spPr/>
    </dgm:pt>
    <dgm:pt modelId="{A6CD5173-F1AE-4542-9C25-77BDD9A34960}" type="pres">
      <dgm:prSet presAssocID="{1EF6170A-D054-4100-805B-00490E9F369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BCFAE0BF-20FB-4ED6-A3F6-3DC89F32F662}" type="pres">
      <dgm:prSet presAssocID="{1EF6170A-D054-4100-805B-00490E9F3692}" presName="spaceRect" presStyleCnt="0"/>
      <dgm:spPr/>
    </dgm:pt>
    <dgm:pt modelId="{B086E3C4-3190-44F4-B2F0-A656894F5725}" type="pres">
      <dgm:prSet presAssocID="{1EF6170A-D054-4100-805B-00490E9F3692}" presName="textRect" presStyleLbl="revTx" presStyleIdx="1" presStyleCnt="4">
        <dgm:presLayoutVars>
          <dgm:chMax val="1"/>
          <dgm:chPref val="1"/>
        </dgm:presLayoutVars>
      </dgm:prSet>
      <dgm:spPr/>
    </dgm:pt>
    <dgm:pt modelId="{C77BA7AE-2FE8-464F-9CA6-3E00BF4674EF}" type="pres">
      <dgm:prSet presAssocID="{0147F285-2C37-4640-8208-F3AEFAFA8B82}" presName="sibTrans" presStyleCnt="0"/>
      <dgm:spPr/>
    </dgm:pt>
    <dgm:pt modelId="{28C618E8-F618-498D-BA95-B4A4AD1E1526}" type="pres">
      <dgm:prSet presAssocID="{6E573FAA-10DA-44F8-B8BF-A6A85B20DE12}" presName="compNode" presStyleCnt="0"/>
      <dgm:spPr/>
    </dgm:pt>
    <dgm:pt modelId="{2E053ADD-728E-45B3-AEAF-BD562200E31C}" type="pres">
      <dgm:prSet presAssocID="{6E573FAA-10DA-44F8-B8BF-A6A85B20DE12}" presName="iconBgRect" presStyleLbl="bgShp" presStyleIdx="2" presStyleCnt="4"/>
      <dgm:spPr/>
    </dgm:pt>
    <dgm:pt modelId="{7E925895-BFA5-4338-A7FD-C1041B0ED3CF}" type="pres">
      <dgm:prSet presAssocID="{6E573FAA-10DA-44F8-B8BF-A6A85B20DE1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culator"/>
        </a:ext>
      </dgm:extLst>
    </dgm:pt>
    <dgm:pt modelId="{2FBC0A4B-3F69-4977-9D6D-D0F28C4E4027}" type="pres">
      <dgm:prSet presAssocID="{6E573FAA-10DA-44F8-B8BF-A6A85B20DE12}" presName="spaceRect" presStyleCnt="0"/>
      <dgm:spPr/>
    </dgm:pt>
    <dgm:pt modelId="{CEA875E0-C17A-4D73-8AB7-834FDAA72416}" type="pres">
      <dgm:prSet presAssocID="{6E573FAA-10DA-44F8-B8BF-A6A85B20DE12}" presName="textRect" presStyleLbl="revTx" presStyleIdx="2" presStyleCnt="4">
        <dgm:presLayoutVars>
          <dgm:chMax val="1"/>
          <dgm:chPref val="1"/>
        </dgm:presLayoutVars>
      </dgm:prSet>
      <dgm:spPr/>
    </dgm:pt>
    <dgm:pt modelId="{A58F3CF0-53F3-47E4-87DB-8581B12FF00F}" type="pres">
      <dgm:prSet presAssocID="{18E74F68-1703-4A40-859B-F734EBBFADBB}" presName="sibTrans" presStyleCnt="0"/>
      <dgm:spPr/>
    </dgm:pt>
    <dgm:pt modelId="{143C343C-E541-473B-A928-BB33691916C3}" type="pres">
      <dgm:prSet presAssocID="{CAB19846-75C7-479F-9528-B4D9A154FB9F}" presName="compNode" presStyleCnt="0"/>
      <dgm:spPr/>
    </dgm:pt>
    <dgm:pt modelId="{9976A986-E41E-4AA2-AB9D-CECDF81E7AAF}" type="pres">
      <dgm:prSet presAssocID="{CAB19846-75C7-479F-9528-B4D9A154FB9F}" presName="iconBgRect" presStyleLbl="bgShp" presStyleIdx="3" presStyleCnt="4"/>
      <dgm:spPr/>
    </dgm:pt>
    <dgm:pt modelId="{7E18492F-7446-4DCD-818F-122C1AFFA243}" type="pres">
      <dgm:prSet presAssocID="{CAB19846-75C7-479F-9528-B4D9A154FB9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7ADC416-D6F3-4734-9F60-FAEC9B2A569E}" type="pres">
      <dgm:prSet presAssocID="{CAB19846-75C7-479F-9528-B4D9A154FB9F}" presName="spaceRect" presStyleCnt="0"/>
      <dgm:spPr/>
    </dgm:pt>
    <dgm:pt modelId="{EB672CD9-9348-4CF6-9E12-09288E53A56D}" type="pres">
      <dgm:prSet presAssocID="{CAB19846-75C7-479F-9528-B4D9A154FB9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D808E15-87D9-42F2-84FA-2DB1FF2091A4}" srcId="{9B731EE2-3E0E-4A83-AB15-B53934380063}" destId="{6E573FAA-10DA-44F8-B8BF-A6A85B20DE12}" srcOrd="2" destOrd="0" parTransId="{5831C35E-D6D1-4DC0-9025-55C9F12F74F7}" sibTransId="{18E74F68-1703-4A40-859B-F734EBBFADBB}"/>
    <dgm:cxn modelId="{A86FAB30-D8DC-422A-BD47-48F7EAC1BE52}" type="presOf" srcId="{9D7BBC6D-DD44-4227-B56A-14287A393589}" destId="{1E2BEF8D-EBF8-443E-8E5C-DBEF20287A3A}" srcOrd="0" destOrd="0" presId="urn:microsoft.com/office/officeart/2018/5/layout/IconCircleLabelList"/>
    <dgm:cxn modelId="{3C9B793D-B32C-4469-88D9-0D43EA92A109}" srcId="{9B731EE2-3E0E-4A83-AB15-B53934380063}" destId="{9D7BBC6D-DD44-4227-B56A-14287A393589}" srcOrd="0" destOrd="0" parTransId="{286FE202-1044-4878-9B55-E1ECA0AC87F1}" sibTransId="{D8989E1E-E053-493D-9A2D-DF2ABC5B23BD}"/>
    <dgm:cxn modelId="{C81F3C77-057B-4DFF-95DD-6979B5AD9C1E}" type="presOf" srcId="{9B731EE2-3E0E-4A83-AB15-B53934380063}" destId="{3343E5DF-FB28-44F2-BF16-DF6173859BC3}" srcOrd="0" destOrd="0" presId="urn:microsoft.com/office/officeart/2018/5/layout/IconCircleLabelList"/>
    <dgm:cxn modelId="{6F089983-B1C2-4B6E-A40D-37838816EC1F}" srcId="{9B731EE2-3E0E-4A83-AB15-B53934380063}" destId="{1EF6170A-D054-4100-805B-00490E9F3692}" srcOrd="1" destOrd="0" parTransId="{83372FFE-61EC-4717-A760-0903282DC4DF}" sibTransId="{0147F285-2C37-4640-8208-F3AEFAFA8B82}"/>
    <dgm:cxn modelId="{F803C0B2-4BE2-47D9-9921-36561D982816}" type="presOf" srcId="{1EF6170A-D054-4100-805B-00490E9F3692}" destId="{B086E3C4-3190-44F4-B2F0-A656894F5725}" srcOrd="0" destOrd="0" presId="urn:microsoft.com/office/officeart/2018/5/layout/IconCircleLabelList"/>
    <dgm:cxn modelId="{E79666D3-5AFB-4191-B554-32D34E989618}" type="presOf" srcId="{6E573FAA-10DA-44F8-B8BF-A6A85B20DE12}" destId="{CEA875E0-C17A-4D73-8AB7-834FDAA72416}" srcOrd="0" destOrd="0" presId="urn:microsoft.com/office/officeart/2018/5/layout/IconCircleLabelList"/>
    <dgm:cxn modelId="{2C64A7E3-614C-4FA4-8C4F-A1CB7CFF9485}" srcId="{9B731EE2-3E0E-4A83-AB15-B53934380063}" destId="{CAB19846-75C7-479F-9528-B4D9A154FB9F}" srcOrd="3" destOrd="0" parTransId="{9082A530-9E03-48AF-AC29-82A5F49DF044}" sibTransId="{138AC7C1-5AD6-4FF2-8CE3-F4EB58C87B11}"/>
    <dgm:cxn modelId="{42804DE6-C70B-4397-827D-567D117883B9}" type="presOf" srcId="{CAB19846-75C7-479F-9528-B4D9A154FB9F}" destId="{EB672CD9-9348-4CF6-9E12-09288E53A56D}" srcOrd="0" destOrd="0" presId="urn:microsoft.com/office/officeart/2018/5/layout/IconCircleLabelList"/>
    <dgm:cxn modelId="{7FA8A2C7-D70B-4D93-900A-E5CE93399B70}" type="presParOf" srcId="{3343E5DF-FB28-44F2-BF16-DF6173859BC3}" destId="{B6204A9B-B776-4C31-9247-784423D5970B}" srcOrd="0" destOrd="0" presId="urn:microsoft.com/office/officeart/2018/5/layout/IconCircleLabelList"/>
    <dgm:cxn modelId="{0B0D05B5-9F38-4FBC-A940-324187600F90}" type="presParOf" srcId="{B6204A9B-B776-4C31-9247-784423D5970B}" destId="{7CAB392C-8E6F-4A59-84A9-EB61E3EB87C3}" srcOrd="0" destOrd="0" presId="urn:microsoft.com/office/officeart/2018/5/layout/IconCircleLabelList"/>
    <dgm:cxn modelId="{A621B0A6-D15F-4CCB-8DC8-A801559FFA0E}" type="presParOf" srcId="{B6204A9B-B776-4C31-9247-784423D5970B}" destId="{F6CEC078-90DC-4D33-90F2-135FDCE416BA}" srcOrd="1" destOrd="0" presId="urn:microsoft.com/office/officeart/2018/5/layout/IconCircleLabelList"/>
    <dgm:cxn modelId="{E0F8ED9C-1782-47FF-9BFD-F257D6D2FC6B}" type="presParOf" srcId="{B6204A9B-B776-4C31-9247-784423D5970B}" destId="{8E416D81-5129-4DB2-B581-573C6784D2DA}" srcOrd="2" destOrd="0" presId="urn:microsoft.com/office/officeart/2018/5/layout/IconCircleLabelList"/>
    <dgm:cxn modelId="{C8CBC6B1-35F3-4CEB-BAEB-CE4171F28400}" type="presParOf" srcId="{B6204A9B-B776-4C31-9247-784423D5970B}" destId="{1E2BEF8D-EBF8-443E-8E5C-DBEF20287A3A}" srcOrd="3" destOrd="0" presId="urn:microsoft.com/office/officeart/2018/5/layout/IconCircleLabelList"/>
    <dgm:cxn modelId="{9B90D788-9A6A-4AD3-B6AF-C61F3206710E}" type="presParOf" srcId="{3343E5DF-FB28-44F2-BF16-DF6173859BC3}" destId="{F33938B6-6607-4621-9AFF-F29810865199}" srcOrd="1" destOrd="0" presId="urn:microsoft.com/office/officeart/2018/5/layout/IconCircleLabelList"/>
    <dgm:cxn modelId="{9C6D8081-83FA-4524-8D90-C44DED5C0C84}" type="presParOf" srcId="{3343E5DF-FB28-44F2-BF16-DF6173859BC3}" destId="{3FCFE182-9DBC-4BA9-88C8-DA0BD5E905B0}" srcOrd="2" destOrd="0" presId="urn:microsoft.com/office/officeart/2018/5/layout/IconCircleLabelList"/>
    <dgm:cxn modelId="{3BAA5F7E-6A45-4454-8623-95C313771180}" type="presParOf" srcId="{3FCFE182-9DBC-4BA9-88C8-DA0BD5E905B0}" destId="{D57A67EF-3879-4ECC-B91A-7343FC61C727}" srcOrd="0" destOrd="0" presId="urn:microsoft.com/office/officeart/2018/5/layout/IconCircleLabelList"/>
    <dgm:cxn modelId="{223149C6-2613-49EE-8152-0768809164C8}" type="presParOf" srcId="{3FCFE182-9DBC-4BA9-88C8-DA0BD5E905B0}" destId="{A6CD5173-F1AE-4542-9C25-77BDD9A34960}" srcOrd="1" destOrd="0" presId="urn:microsoft.com/office/officeart/2018/5/layout/IconCircleLabelList"/>
    <dgm:cxn modelId="{658344C9-ADF3-4BDA-BC62-1540C5483B12}" type="presParOf" srcId="{3FCFE182-9DBC-4BA9-88C8-DA0BD5E905B0}" destId="{BCFAE0BF-20FB-4ED6-A3F6-3DC89F32F662}" srcOrd="2" destOrd="0" presId="urn:microsoft.com/office/officeart/2018/5/layout/IconCircleLabelList"/>
    <dgm:cxn modelId="{447FAF90-DDFC-47FD-8167-A44C60822FBF}" type="presParOf" srcId="{3FCFE182-9DBC-4BA9-88C8-DA0BD5E905B0}" destId="{B086E3C4-3190-44F4-B2F0-A656894F5725}" srcOrd="3" destOrd="0" presId="urn:microsoft.com/office/officeart/2018/5/layout/IconCircleLabelList"/>
    <dgm:cxn modelId="{2669DA47-1572-4B73-BA53-272A584D3D80}" type="presParOf" srcId="{3343E5DF-FB28-44F2-BF16-DF6173859BC3}" destId="{C77BA7AE-2FE8-464F-9CA6-3E00BF4674EF}" srcOrd="3" destOrd="0" presId="urn:microsoft.com/office/officeart/2018/5/layout/IconCircleLabelList"/>
    <dgm:cxn modelId="{187EC2C2-5508-4B3E-BD19-3B0AEACA396B}" type="presParOf" srcId="{3343E5DF-FB28-44F2-BF16-DF6173859BC3}" destId="{28C618E8-F618-498D-BA95-B4A4AD1E1526}" srcOrd="4" destOrd="0" presId="urn:microsoft.com/office/officeart/2018/5/layout/IconCircleLabelList"/>
    <dgm:cxn modelId="{B750AE28-86F7-4BC5-A414-CA3C05ED98AE}" type="presParOf" srcId="{28C618E8-F618-498D-BA95-B4A4AD1E1526}" destId="{2E053ADD-728E-45B3-AEAF-BD562200E31C}" srcOrd="0" destOrd="0" presId="urn:microsoft.com/office/officeart/2018/5/layout/IconCircleLabelList"/>
    <dgm:cxn modelId="{088B196C-3AFD-489B-A118-14CBCF95B6F4}" type="presParOf" srcId="{28C618E8-F618-498D-BA95-B4A4AD1E1526}" destId="{7E925895-BFA5-4338-A7FD-C1041B0ED3CF}" srcOrd="1" destOrd="0" presId="urn:microsoft.com/office/officeart/2018/5/layout/IconCircleLabelList"/>
    <dgm:cxn modelId="{3794CA34-C602-4D8C-9906-DAA4E4027AD7}" type="presParOf" srcId="{28C618E8-F618-498D-BA95-B4A4AD1E1526}" destId="{2FBC0A4B-3F69-4977-9D6D-D0F28C4E4027}" srcOrd="2" destOrd="0" presId="urn:microsoft.com/office/officeart/2018/5/layout/IconCircleLabelList"/>
    <dgm:cxn modelId="{0E0015AC-D5EF-4C9E-BE90-31C516664775}" type="presParOf" srcId="{28C618E8-F618-498D-BA95-B4A4AD1E1526}" destId="{CEA875E0-C17A-4D73-8AB7-834FDAA72416}" srcOrd="3" destOrd="0" presId="urn:microsoft.com/office/officeart/2018/5/layout/IconCircleLabelList"/>
    <dgm:cxn modelId="{803161B2-B7FC-475C-B7BC-463A622BB0EF}" type="presParOf" srcId="{3343E5DF-FB28-44F2-BF16-DF6173859BC3}" destId="{A58F3CF0-53F3-47E4-87DB-8581B12FF00F}" srcOrd="5" destOrd="0" presId="urn:microsoft.com/office/officeart/2018/5/layout/IconCircleLabelList"/>
    <dgm:cxn modelId="{32996349-FAFF-47F9-820E-90D99888F6D0}" type="presParOf" srcId="{3343E5DF-FB28-44F2-BF16-DF6173859BC3}" destId="{143C343C-E541-473B-A928-BB33691916C3}" srcOrd="6" destOrd="0" presId="urn:microsoft.com/office/officeart/2018/5/layout/IconCircleLabelList"/>
    <dgm:cxn modelId="{154D952C-EC85-4826-A740-891F884C1578}" type="presParOf" srcId="{143C343C-E541-473B-A928-BB33691916C3}" destId="{9976A986-E41E-4AA2-AB9D-CECDF81E7AAF}" srcOrd="0" destOrd="0" presId="urn:microsoft.com/office/officeart/2018/5/layout/IconCircleLabelList"/>
    <dgm:cxn modelId="{D7AFFC22-8811-4567-8F95-93793F7116C4}" type="presParOf" srcId="{143C343C-E541-473B-A928-BB33691916C3}" destId="{7E18492F-7446-4DCD-818F-122C1AFFA243}" srcOrd="1" destOrd="0" presId="urn:microsoft.com/office/officeart/2018/5/layout/IconCircleLabelList"/>
    <dgm:cxn modelId="{D1B164AF-2783-4B9B-9052-D43D4480C883}" type="presParOf" srcId="{143C343C-E541-473B-A928-BB33691916C3}" destId="{F7ADC416-D6F3-4734-9F60-FAEC9B2A569E}" srcOrd="2" destOrd="0" presId="urn:microsoft.com/office/officeart/2018/5/layout/IconCircleLabelList"/>
    <dgm:cxn modelId="{2C1A0652-611F-4C44-A5B3-9357A85A9219}" type="presParOf" srcId="{143C343C-E541-473B-A928-BB33691916C3}" destId="{EB672CD9-9348-4CF6-9E12-09288E53A56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4EC890A-192B-451D-9ECB-6A0E4943A47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9ADD22B-FCB2-4F21-8600-3C238D547C85}">
      <dgm:prSet/>
      <dgm:spPr/>
      <dgm:t>
        <a:bodyPr/>
        <a:lstStyle/>
        <a:p>
          <a:pPr>
            <a:defRPr cap="all"/>
          </a:pPr>
          <a:r>
            <a:rPr lang="en-US"/>
            <a:t>Detect delirium, dementia, intellectual disability.</a:t>
          </a:r>
        </a:p>
      </dgm:t>
    </dgm:pt>
    <dgm:pt modelId="{0682B263-27DC-425C-AA21-15A73E011C97}" type="parTrans" cxnId="{46B4C41B-C9DA-4803-A851-625BED85EC35}">
      <dgm:prSet/>
      <dgm:spPr/>
      <dgm:t>
        <a:bodyPr/>
        <a:lstStyle/>
        <a:p>
          <a:endParaRPr lang="en-US"/>
        </a:p>
      </dgm:t>
    </dgm:pt>
    <dgm:pt modelId="{891C7B3A-547C-42FD-84A8-40D831BC21E3}" type="sibTrans" cxnId="{46B4C41B-C9DA-4803-A851-625BED85EC35}">
      <dgm:prSet/>
      <dgm:spPr/>
      <dgm:t>
        <a:bodyPr/>
        <a:lstStyle/>
        <a:p>
          <a:endParaRPr lang="en-US"/>
        </a:p>
      </dgm:t>
    </dgm:pt>
    <dgm:pt modelId="{BF649371-14AB-42AB-872A-8CA42EE336C7}">
      <dgm:prSet/>
      <dgm:spPr/>
      <dgm:t>
        <a:bodyPr/>
        <a:lstStyle/>
        <a:p>
          <a:pPr>
            <a:defRPr cap="all"/>
          </a:pPr>
          <a:r>
            <a:rPr lang="en-US"/>
            <a:t>Baseline prior to ECT or major treatment.</a:t>
          </a:r>
        </a:p>
      </dgm:t>
    </dgm:pt>
    <dgm:pt modelId="{A09CAA50-C682-41B6-B1CC-2361459779D5}" type="parTrans" cxnId="{842D7DE7-D7FC-43B5-AAC4-4B48484210E7}">
      <dgm:prSet/>
      <dgm:spPr/>
      <dgm:t>
        <a:bodyPr/>
        <a:lstStyle/>
        <a:p>
          <a:endParaRPr lang="en-US"/>
        </a:p>
      </dgm:t>
    </dgm:pt>
    <dgm:pt modelId="{0F57B85E-CDC6-4AD4-9A7F-B08386E0FC10}" type="sibTrans" cxnId="{842D7DE7-D7FC-43B5-AAC4-4B48484210E7}">
      <dgm:prSet/>
      <dgm:spPr/>
      <dgm:t>
        <a:bodyPr/>
        <a:lstStyle/>
        <a:p>
          <a:endParaRPr lang="en-US"/>
        </a:p>
      </dgm:t>
    </dgm:pt>
    <dgm:pt modelId="{335E30B0-8C5D-451C-B770-3065EB444E73}">
      <dgm:prSet/>
      <dgm:spPr/>
      <dgm:t>
        <a:bodyPr/>
        <a:lstStyle/>
        <a:p>
          <a:pPr>
            <a:defRPr cap="all"/>
          </a:pPr>
          <a:r>
            <a:rPr lang="en-US"/>
            <a:t>Track progression or treatment response.</a:t>
          </a:r>
        </a:p>
      </dgm:t>
    </dgm:pt>
    <dgm:pt modelId="{39F871A4-8124-4DCB-9D8B-83CB83422605}" type="parTrans" cxnId="{CAC22D62-FC9C-40FA-ABAA-5AD6B41AC540}">
      <dgm:prSet/>
      <dgm:spPr/>
      <dgm:t>
        <a:bodyPr/>
        <a:lstStyle/>
        <a:p>
          <a:endParaRPr lang="en-US"/>
        </a:p>
      </dgm:t>
    </dgm:pt>
    <dgm:pt modelId="{0B5FA115-A33F-46B0-8C56-695204FCAD4E}" type="sibTrans" cxnId="{CAC22D62-FC9C-40FA-ABAA-5AD6B41AC540}">
      <dgm:prSet/>
      <dgm:spPr/>
      <dgm:t>
        <a:bodyPr/>
        <a:lstStyle/>
        <a:p>
          <a:endParaRPr lang="en-US"/>
        </a:p>
      </dgm:t>
    </dgm:pt>
    <dgm:pt modelId="{4812CD9D-1B07-4826-B6A5-96D218C532C2}" type="pres">
      <dgm:prSet presAssocID="{E4EC890A-192B-451D-9ECB-6A0E4943A478}" presName="root" presStyleCnt="0">
        <dgm:presLayoutVars>
          <dgm:dir/>
          <dgm:resizeHandles val="exact"/>
        </dgm:presLayoutVars>
      </dgm:prSet>
      <dgm:spPr/>
    </dgm:pt>
    <dgm:pt modelId="{C4D9B941-CD60-465F-9DAE-D3C5E337B7BE}" type="pres">
      <dgm:prSet presAssocID="{19ADD22B-FCB2-4F21-8600-3C238D547C85}" presName="compNode" presStyleCnt="0"/>
      <dgm:spPr/>
    </dgm:pt>
    <dgm:pt modelId="{E405991E-3155-407D-BB62-48B7CC5EA808}" type="pres">
      <dgm:prSet presAssocID="{19ADD22B-FCB2-4F21-8600-3C238D547C85}" presName="iconBgRect" presStyleLbl="bgShp" presStyleIdx="0" presStyleCnt="3"/>
      <dgm:spPr/>
    </dgm:pt>
    <dgm:pt modelId="{61EAA2A9-2405-45BD-8109-F08A10608AB9}" type="pres">
      <dgm:prSet presAssocID="{19ADD22B-FCB2-4F21-8600-3C238D547C8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F8701679-1F52-42A1-B878-CE8DE2609E18}" type="pres">
      <dgm:prSet presAssocID="{19ADD22B-FCB2-4F21-8600-3C238D547C85}" presName="spaceRect" presStyleCnt="0"/>
      <dgm:spPr/>
    </dgm:pt>
    <dgm:pt modelId="{A4047947-D2C4-4192-9D4D-F86971D245F8}" type="pres">
      <dgm:prSet presAssocID="{19ADD22B-FCB2-4F21-8600-3C238D547C85}" presName="textRect" presStyleLbl="revTx" presStyleIdx="0" presStyleCnt="3">
        <dgm:presLayoutVars>
          <dgm:chMax val="1"/>
          <dgm:chPref val="1"/>
        </dgm:presLayoutVars>
      </dgm:prSet>
      <dgm:spPr/>
    </dgm:pt>
    <dgm:pt modelId="{93C7F658-9B81-4225-AC2F-497406413072}" type="pres">
      <dgm:prSet presAssocID="{891C7B3A-547C-42FD-84A8-40D831BC21E3}" presName="sibTrans" presStyleCnt="0"/>
      <dgm:spPr/>
    </dgm:pt>
    <dgm:pt modelId="{7DA87C63-0489-4C62-8CE6-68727A70145B}" type="pres">
      <dgm:prSet presAssocID="{BF649371-14AB-42AB-872A-8CA42EE336C7}" presName="compNode" presStyleCnt="0"/>
      <dgm:spPr/>
    </dgm:pt>
    <dgm:pt modelId="{89AF8169-AF2E-4857-9776-94E3C9463A12}" type="pres">
      <dgm:prSet presAssocID="{BF649371-14AB-42AB-872A-8CA42EE336C7}" presName="iconBgRect" presStyleLbl="bgShp" presStyleIdx="1" presStyleCnt="3"/>
      <dgm:spPr/>
    </dgm:pt>
    <dgm:pt modelId="{7D21E27E-9723-4DA7-B32F-BBF0D7D9A36B}" type="pres">
      <dgm:prSet presAssocID="{BF649371-14AB-42AB-872A-8CA42EE336C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E3B8D2C6-0CB9-4B03-A183-A204646CD478}" type="pres">
      <dgm:prSet presAssocID="{BF649371-14AB-42AB-872A-8CA42EE336C7}" presName="spaceRect" presStyleCnt="0"/>
      <dgm:spPr/>
    </dgm:pt>
    <dgm:pt modelId="{45DC3BC0-6F65-4362-8EFD-41E8056B6710}" type="pres">
      <dgm:prSet presAssocID="{BF649371-14AB-42AB-872A-8CA42EE336C7}" presName="textRect" presStyleLbl="revTx" presStyleIdx="1" presStyleCnt="3">
        <dgm:presLayoutVars>
          <dgm:chMax val="1"/>
          <dgm:chPref val="1"/>
        </dgm:presLayoutVars>
      </dgm:prSet>
      <dgm:spPr/>
    </dgm:pt>
    <dgm:pt modelId="{EE70A58C-6576-4DBF-81E6-741D27B83DF7}" type="pres">
      <dgm:prSet presAssocID="{0F57B85E-CDC6-4AD4-9A7F-B08386E0FC10}" presName="sibTrans" presStyleCnt="0"/>
      <dgm:spPr/>
    </dgm:pt>
    <dgm:pt modelId="{FBBB042E-46EF-4229-962F-E616837B427C}" type="pres">
      <dgm:prSet presAssocID="{335E30B0-8C5D-451C-B770-3065EB444E73}" presName="compNode" presStyleCnt="0"/>
      <dgm:spPr/>
    </dgm:pt>
    <dgm:pt modelId="{BF7B9EDD-D088-4171-9B83-21A247F9F668}" type="pres">
      <dgm:prSet presAssocID="{335E30B0-8C5D-451C-B770-3065EB444E73}" presName="iconBgRect" presStyleLbl="bgShp" presStyleIdx="2" presStyleCnt="3"/>
      <dgm:spPr/>
    </dgm:pt>
    <dgm:pt modelId="{F3A08BA2-24BE-47AC-AE03-DD949520555C}" type="pres">
      <dgm:prSet presAssocID="{335E30B0-8C5D-451C-B770-3065EB444E7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CD2A1E17-E169-4E49-859F-24EA54055120}" type="pres">
      <dgm:prSet presAssocID="{335E30B0-8C5D-451C-B770-3065EB444E73}" presName="spaceRect" presStyleCnt="0"/>
      <dgm:spPr/>
    </dgm:pt>
    <dgm:pt modelId="{2B8B693D-0FB8-4898-8919-BF4FD37B1649}" type="pres">
      <dgm:prSet presAssocID="{335E30B0-8C5D-451C-B770-3065EB444E7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B121715-238F-4B80-9C27-490449022A53}" type="presOf" srcId="{E4EC890A-192B-451D-9ECB-6A0E4943A478}" destId="{4812CD9D-1B07-4826-B6A5-96D218C532C2}" srcOrd="0" destOrd="0" presId="urn:microsoft.com/office/officeart/2018/5/layout/IconCircleLabelList"/>
    <dgm:cxn modelId="{46B4C41B-C9DA-4803-A851-625BED85EC35}" srcId="{E4EC890A-192B-451D-9ECB-6A0E4943A478}" destId="{19ADD22B-FCB2-4F21-8600-3C238D547C85}" srcOrd="0" destOrd="0" parTransId="{0682B263-27DC-425C-AA21-15A73E011C97}" sibTransId="{891C7B3A-547C-42FD-84A8-40D831BC21E3}"/>
    <dgm:cxn modelId="{48D28D37-00DF-48D5-98E3-B1556DEE1984}" type="presOf" srcId="{BF649371-14AB-42AB-872A-8CA42EE336C7}" destId="{45DC3BC0-6F65-4362-8EFD-41E8056B6710}" srcOrd="0" destOrd="0" presId="urn:microsoft.com/office/officeart/2018/5/layout/IconCircleLabelList"/>
    <dgm:cxn modelId="{CAC22D62-FC9C-40FA-ABAA-5AD6B41AC540}" srcId="{E4EC890A-192B-451D-9ECB-6A0E4943A478}" destId="{335E30B0-8C5D-451C-B770-3065EB444E73}" srcOrd="2" destOrd="0" parTransId="{39F871A4-8124-4DCB-9D8B-83CB83422605}" sibTransId="{0B5FA115-A33F-46B0-8C56-695204FCAD4E}"/>
    <dgm:cxn modelId="{C462C187-9290-4A8B-B18E-43A42F30202F}" type="presOf" srcId="{19ADD22B-FCB2-4F21-8600-3C238D547C85}" destId="{A4047947-D2C4-4192-9D4D-F86971D245F8}" srcOrd="0" destOrd="0" presId="urn:microsoft.com/office/officeart/2018/5/layout/IconCircleLabelList"/>
    <dgm:cxn modelId="{F93837DA-DE4D-4E84-BFDB-5C30A9B5EBFC}" type="presOf" srcId="{335E30B0-8C5D-451C-B770-3065EB444E73}" destId="{2B8B693D-0FB8-4898-8919-BF4FD37B1649}" srcOrd="0" destOrd="0" presId="urn:microsoft.com/office/officeart/2018/5/layout/IconCircleLabelList"/>
    <dgm:cxn modelId="{842D7DE7-D7FC-43B5-AAC4-4B48484210E7}" srcId="{E4EC890A-192B-451D-9ECB-6A0E4943A478}" destId="{BF649371-14AB-42AB-872A-8CA42EE336C7}" srcOrd="1" destOrd="0" parTransId="{A09CAA50-C682-41B6-B1CC-2361459779D5}" sibTransId="{0F57B85E-CDC6-4AD4-9A7F-B08386E0FC10}"/>
    <dgm:cxn modelId="{CB4FCC2F-C14D-4C56-8F0B-0E862A8A01C5}" type="presParOf" srcId="{4812CD9D-1B07-4826-B6A5-96D218C532C2}" destId="{C4D9B941-CD60-465F-9DAE-D3C5E337B7BE}" srcOrd="0" destOrd="0" presId="urn:microsoft.com/office/officeart/2018/5/layout/IconCircleLabelList"/>
    <dgm:cxn modelId="{B46280ED-F6E2-4351-BBCE-A2AAD5CC2962}" type="presParOf" srcId="{C4D9B941-CD60-465F-9DAE-D3C5E337B7BE}" destId="{E405991E-3155-407D-BB62-48B7CC5EA808}" srcOrd="0" destOrd="0" presId="urn:microsoft.com/office/officeart/2018/5/layout/IconCircleLabelList"/>
    <dgm:cxn modelId="{B430FCA7-DFA6-4BB3-A81B-444FDDE50A0F}" type="presParOf" srcId="{C4D9B941-CD60-465F-9DAE-D3C5E337B7BE}" destId="{61EAA2A9-2405-45BD-8109-F08A10608AB9}" srcOrd="1" destOrd="0" presId="urn:microsoft.com/office/officeart/2018/5/layout/IconCircleLabelList"/>
    <dgm:cxn modelId="{F1C5244B-807A-4D5A-9D0C-495D119080E4}" type="presParOf" srcId="{C4D9B941-CD60-465F-9DAE-D3C5E337B7BE}" destId="{F8701679-1F52-42A1-B878-CE8DE2609E18}" srcOrd="2" destOrd="0" presId="urn:microsoft.com/office/officeart/2018/5/layout/IconCircleLabelList"/>
    <dgm:cxn modelId="{C8805751-2332-4CFC-A1E0-AD56971E6AB8}" type="presParOf" srcId="{C4D9B941-CD60-465F-9DAE-D3C5E337B7BE}" destId="{A4047947-D2C4-4192-9D4D-F86971D245F8}" srcOrd="3" destOrd="0" presId="urn:microsoft.com/office/officeart/2018/5/layout/IconCircleLabelList"/>
    <dgm:cxn modelId="{C3E73551-D436-4B65-9FDA-C7506A69A0A3}" type="presParOf" srcId="{4812CD9D-1B07-4826-B6A5-96D218C532C2}" destId="{93C7F658-9B81-4225-AC2F-497406413072}" srcOrd="1" destOrd="0" presId="urn:microsoft.com/office/officeart/2018/5/layout/IconCircleLabelList"/>
    <dgm:cxn modelId="{5461B5BF-FB60-4CAC-8BA2-CAC317A089B5}" type="presParOf" srcId="{4812CD9D-1B07-4826-B6A5-96D218C532C2}" destId="{7DA87C63-0489-4C62-8CE6-68727A70145B}" srcOrd="2" destOrd="0" presId="urn:microsoft.com/office/officeart/2018/5/layout/IconCircleLabelList"/>
    <dgm:cxn modelId="{098E986A-9920-49ED-8246-03718145731A}" type="presParOf" srcId="{7DA87C63-0489-4C62-8CE6-68727A70145B}" destId="{89AF8169-AF2E-4857-9776-94E3C9463A12}" srcOrd="0" destOrd="0" presId="urn:microsoft.com/office/officeart/2018/5/layout/IconCircleLabelList"/>
    <dgm:cxn modelId="{DDF89FE9-446D-420C-AD00-4240F7776D7F}" type="presParOf" srcId="{7DA87C63-0489-4C62-8CE6-68727A70145B}" destId="{7D21E27E-9723-4DA7-B32F-BBF0D7D9A36B}" srcOrd="1" destOrd="0" presId="urn:microsoft.com/office/officeart/2018/5/layout/IconCircleLabelList"/>
    <dgm:cxn modelId="{48DC88B0-6AE1-483F-9801-665740B3745C}" type="presParOf" srcId="{7DA87C63-0489-4C62-8CE6-68727A70145B}" destId="{E3B8D2C6-0CB9-4B03-A183-A204646CD478}" srcOrd="2" destOrd="0" presId="urn:microsoft.com/office/officeart/2018/5/layout/IconCircleLabelList"/>
    <dgm:cxn modelId="{0AEF628B-2345-4BDF-9CFD-E18DB2C95994}" type="presParOf" srcId="{7DA87C63-0489-4C62-8CE6-68727A70145B}" destId="{45DC3BC0-6F65-4362-8EFD-41E8056B6710}" srcOrd="3" destOrd="0" presId="urn:microsoft.com/office/officeart/2018/5/layout/IconCircleLabelList"/>
    <dgm:cxn modelId="{1668A1CE-27C9-4C3F-873E-4933CC49AA02}" type="presParOf" srcId="{4812CD9D-1B07-4826-B6A5-96D218C532C2}" destId="{EE70A58C-6576-4DBF-81E6-741D27B83DF7}" srcOrd="3" destOrd="0" presId="urn:microsoft.com/office/officeart/2018/5/layout/IconCircleLabelList"/>
    <dgm:cxn modelId="{3CB186E9-23E1-4269-B12A-9624E85F701D}" type="presParOf" srcId="{4812CD9D-1B07-4826-B6A5-96D218C532C2}" destId="{FBBB042E-46EF-4229-962F-E616837B427C}" srcOrd="4" destOrd="0" presId="urn:microsoft.com/office/officeart/2018/5/layout/IconCircleLabelList"/>
    <dgm:cxn modelId="{EB155095-9322-4EBA-849B-101E22FB2EE6}" type="presParOf" srcId="{FBBB042E-46EF-4229-962F-E616837B427C}" destId="{BF7B9EDD-D088-4171-9B83-21A247F9F668}" srcOrd="0" destOrd="0" presId="urn:microsoft.com/office/officeart/2018/5/layout/IconCircleLabelList"/>
    <dgm:cxn modelId="{372B46F0-A41A-4F10-AB5B-2FF1B347C56C}" type="presParOf" srcId="{FBBB042E-46EF-4229-962F-E616837B427C}" destId="{F3A08BA2-24BE-47AC-AE03-DD949520555C}" srcOrd="1" destOrd="0" presId="urn:microsoft.com/office/officeart/2018/5/layout/IconCircleLabelList"/>
    <dgm:cxn modelId="{98C805EE-82AF-4230-AC9D-6A0A307F82E6}" type="presParOf" srcId="{FBBB042E-46EF-4229-962F-E616837B427C}" destId="{CD2A1E17-E169-4E49-859F-24EA54055120}" srcOrd="2" destOrd="0" presId="urn:microsoft.com/office/officeart/2018/5/layout/IconCircleLabelList"/>
    <dgm:cxn modelId="{EC1B3508-646F-4252-9A95-69FBF56EBBAF}" type="presParOf" srcId="{FBBB042E-46EF-4229-962F-E616837B427C}" destId="{2B8B693D-0FB8-4898-8919-BF4FD37B164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5BC419-F5F6-42A2-B833-D4D3C48667B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6C037F1-EF9A-4305-9795-0D3C92CB24C3}">
      <dgm:prSet/>
      <dgm:spPr/>
      <dgm:t>
        <a:bodyPr/>
        <a:lstStyle/>
        <a:p>
          <a:pPr>
            <a:defRPr cap="all"/>
          </a:pPr>
          <a:r>
            <a:rPr lang="en-US"/>
            <a:t>Hearing/vision impairment, literacy.</a:t>
          </a:r>
        </a:p>
      </dgm:t>
    </dgm:pt>
    <dgm:pt modelId="{2B7C165E-50AF-456F-93CD-4D8C7C597978}" type="parTrans" cxnId="{E6E8438F-F892-4B8B-B051-6F050518A202}">
      <dgm:prSet/>
      <dgm:spPr/>
      <dgm:t>
        <a:bodyPr/>
        <a:lstStyle/>
        <a:p>
          <a:endParaRPr lang="en-US"/>
        </a:p>
      </dgm:t>
    </dgm:pt>
    <dgm:pt modelId="{9ED6D2BA-0224-4324-88CF-2535A500CA1A}" type="sibTrans" cxnId="{E6E8438F-F892-4B8B-B051-6F050518A202}">
      <dgm:prSet/>
      <dgm:spPr/>
      <dgm:t>
        <a:bodyPr/>
        <a:lstStyle/>
        <a:p>
          <a:endParaRPr lang="en-US"/>
        </a:p>
      </dgm:t>
    </dgm:pt>
    <dgm:pt modelId="{E961B12E-E1FC-469D-B3FE-5EF2B43E2417}">
      <dgm:prSet/>
      <dgm:spPr/>
      <dgm:t>
        <a:bodyPr/>
        <a:lstStyle/>
        <a:p>
          <a:pPr>
            <a:defRPr cap="all"/>
          </a:pPr>
          <a:r>
            <a:rPr lang="en-US"/>
            <a:t>Depression (‘pseudodementia’) &amp; psychosis.</a:t>
          </a:r>
        </a:p>
      </dgm:t>
    </dgm:pt>
    <dgm:pt modelId="{B6864A7D-0354-4D76-95A7-C0BD4F9B7300}" type="parTrans" cxnId="{6C8420F1-0BB1-4071-BF50-7FCB08DD3BAD}">
      <dgm:prSet/>
      <dgm:spPr/>
      <dgm:t>
        <a:bodyPr/>
        <a:lstStyle/>
        <a:p>
          <a:endParaRPr lang="en-US"/>
        </a:p>
      </dgm:t>
    </dgm:pt>
    <dgm:pt modelId="{4A63E9AF-823D-4B88-8F5D-5B86940D1E27}" type="sibTrans" cxnId="{6C8420F1-0BB1-4071-BF50-7FCB08DD3BAD}">
      <dgm:prSet/>
      <dgm:spPr/>
      <dgm:t>
        <a:bodyPr/>
        <a:lstStyle/>
        <a:p>
          <a:endParaRPr lang="en-US"/>
        </a:p>
      </dgm:t>
    </dgm:pt>
    <dgm:pt modelId="{0CB3FC0C-A9DC-4300-9842-BE697F674716}">
      <dgm:prSet/>
      <dgm:spPr/>
      <dgm:t>
        <a:bodyPr/>
        <a:lstStyle/>
        <a:p>
          <a:pPr>
            <a:defRPr cap="all"/>
          </a:pPr>
          <a:r>
            <a:rPr lang="en-US"/>
            <a:t>Language barriers – use validated translations.</a:t>
          </a:r>
        </a:p>
      </dgm:t>
    </dgm:pt>
    <dgm:pt modelId="{BABFCF53-27C3-4C3E-B259-736F2A152E9B}" type="parTrans" cxnId="{D29A6439-15EA-4287-A003-03C672128537}">
      <dgm:prSet/>
      <dgm:spPr/>
      <dgm:t>
        <a:bodyPr/>
        <a:lstStyle/>
        <a:p>
          <a:endParaRPr lang="en-US"/>
        </a:p>
      </dgm:t>
    </dgm:pt>
    <dgm:pt modelId="{A9AEF956-82B2-403E-9FFB-4FE590E501BD}" type="sibTrans" cxnId="{D29A6439-15EA-4287-A003-03C672128537}">
      <dgm:prSet/>
      <dgm:spPr/>
      <dgm:t>
        <a:bodyPr/>
        <a:lstStyle/>
        <a:p>
          <a:endParaRPr lang="en-US"/>
        </a:p>
      </dgm:t>
    </dgm:pt>
    <dgm:pt modelId="{2AA0D73F-CC54-433E-84BE-54787A3FA9D5}" type="pres">
      <dgm:prSet presAssocID="{6E5BC419-F5F6-42A2-B833-D4D3C48667B1}" presName="root" presStyleCnt="0">
        <dgm:presLayoutVars>
          <dgm:dir/>
          <dgm:resizeHandles val="exact"/>
        </dgm:presLayoutVars>
      </dgm:prSet>
      <dgm:spPr/>
    </dgm:pt>
    <dgm:pt modelId="{0971A1BD-52D0-4019-8C25-4C6DFCAE1E43}" type="pres">
      <dgm:prSet presAssocID="{26C037F1-EF9A-4305-9795-0D3C92CB24C3}" presName="compNode" presStyleCnt="0"/>
      <dgm:spPr/>
    </dgm:pt>
    <dgm:pt modelId="{44A4A8EC-87BE-4528-840F-EAE2DE72B56B}" type="pres">
      <dgm:prSet presAssocID="{26C037F1-EF9A-4305-9795-0D3C92CB24C3}" presName="iconBgRect" presStyleLbl="bgShp" presStyleIdx="0" presStyleCnt="3"/>
      <dgm:spPr/>
    </dgm:pt>
    <dgm:pt modelId="{9AD28FDC-B3EB-45BE-97C2-D4DD353C3E5B}" type="pres">
      <dgm:prSet presAssocID="{26C037F1-EF9A-4305-9795-0D3C92CB24C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af"/>
        </a:ext>
      </dgm:extLst>
    </dgm:pt>
    <dgm:pt modelId="{4141C3CD-813D-470C-95CC-14ACC5A905AD}" type="pres">
      <dgm:prSet presAssocID="{26C037F1-EF9A-4305-9795-0D3C92CB24C3}" presName="spaceRect" presStyleCnt="0"/>
      <dgm:spPr/>
    </dgm:pt>
    <dgm:pt modelId="{79011019-C56A-4091-9DBB-F7F7DBF7312A}" type="pres">
      <dgm:prSet presAssocID="{26C037F1-EF9A-4305-9795-0D3C92CB24C3}" presName="textRect" presStyleLbl="revTx" presStyleIdx="0" presStyleCnt="3">
        <dgm:presLayoutVars>
          <dgm:chMax val="1"/>
          <dgm:chPref val="1"/>
        </dgm:presLayoutVars>
      </dgm:prSet>
      <dgm:spPr/>
    </dgm:pt>
    <dgm:pt modelId="{3432B8B5-1AA3-459C-8F73-2BC6A60FBFFD}" type="pres">
      <dgm:prSet presAssocID="{9ED6D2BA-0224-4324-88CF-2535A500CA1A}" presName="sibTrans" presStyleCnt="0"/>
      <dgm:spPr/>
    </dgm:pt>
    <dgm:pt modelId="{CAF1B262-D898-47C6-812F-EE2C4FAC8443}" type="pres">
      <dgm:prSet presAssocID="{E961B12E-E1FC-469D-B3FE-5EF2B43E2417}" presName="compNode" presStyleCnt="0"/>
      <dgm:spPr/>
    </dgm:pt>
    <dgm:pt modelId="{3B13AA7C-D005-4D1F-8E74-D3E2BBD49920}" type="pres">
      <dgm:prSet presAssocID="{E961B12E-E1FC-469D-B3FE-5EF2B43E2417}" presName="iconBgRect" presStyleLbl="bgShp" presStyleIdx="1" presStyleCnt="3"/>
      <dgm:spPr/>
    </dgm:pt>
    <dgm:pt modelId="{4524971E-DD75-4171-A829-60DD3049D367}" type="pres">
      <dgm:prSet presAssocID="{E961B12E-E1FC-469D-B3FE-5EF2B43E241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ying Face with No Fill"/>
        </a:ext>
      </dgm:extLst>
    </dgm:pt>
    <dgm:pt modelId="{F85B884A-E7F8-4C90-97EB-9B2F8AC706B8}" type="pres">
      <dgm:prSet presAssocID="{E961B12E-E1FC-469D-B3FE-5EF2B43E2417}" presName="spaceRect" presStyleCnt="0"/>
      <dgm:spPr/>
    </dgm:pt>
    <dgm:pt modelId="{03CE2C60-B0B6-47F0-908C-CF67A2831BF6}" type="pres">
      <dgm:prSet presAssocID="{E961B12E-E1FC-469D-B3FE-5EF2B43E2417}" presName="textRect" presStyleLbl="revTx" presStyleIdx="1" presStyleCnt="3">
        <dgm:presLayoutVars>
          <dgm:chMax val="1"/>
          <dgm:chPref val="1"/>
        </dgm:presLayoutVars>
      </dgm:prSet>
      <dgm:spPr/>
    </dgm:pt>
    <dgm:pt modelId="{FCC62F7B-4221-4F57-ABB4-67A0C2A2BF29}" type="pres">
      <dgm:prSet presAssocID="{4A63E9AF-823D-4B88-8F5D-5B86940D1E27}" presName="sibTrans" presStyleCnt="0"/>
      <dgm:spPr/>
    </dgm:pt>
    <dgm:pt modelId="{2E914B1B-C65C-4A4C-90BF-0598F42E5DDE}" type="pres">
      <dgm:prSet presAssocID="{0CB3FC0C-A9DC-4300-9842-BE697F674716}" presName="compNode" presStyleCnt="0"/>
      <dgm:spPr/>
    </dgm:pt>
    <dgm:pt modelId="{FF478686-91C8-4C78-91A2-F5A9E6DF9248}" type="pres">
      <dgm:prSet presAssocID="{0CB3FC0C-A9DC-4300-9842-BE697F674716}" presName="iconBgRect" presStyleLbl="bgShp" presStyleIdx="2" presStyleCnt="3"/>
      <dgm:spPr/>
    </dgm:pt>
    <dgm:pt modelId="{B253AA35-E470-4207-A9D8-2E782BB90286}" type="pres">
      <dgm:prSet presAssocID="{0CB3FC0C-A9DC-4300-9842-BE697F67471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lle"/>
        </a:ext>
      </dgm:extLst>
    </dgm:pt>
    <dgm:pt modelId="{439C2B43-DE72-4977-927D-64F7B961F600}" type="pres">
      <dgm:prSet presAssocID="{0CB3FC0C-A9DC-4300-9842-BE697F674716}" presName="spaceRect" presStyleCnt="0"/>
      <dgm:spPr/>
    </dgm:pt>
    <dgm:pt modelId="{1F4138CC-37CE-4DF7-A2B2-94C50CFD8399}" type="pres">
      <dgm:prSet presAssocID="{0CB3FC0C-A9DC-4300-9842-BE697F67471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29A6439-15EA-4287-A003-03C672128537}" srcId="{6E5BC419-F5F6-42A2-B833-D4D3C48667B1}" destId="{0CB3FC0C-A9DC-4300-9842-BE697F674716}" srcOrd="2" destOrd="0" parTransId="{BABFCF53-27C3-4C3E-B259-736F2A152E9B}" sibTransId="{A9AEF956-82B2-403E-9FFB-4FE590E501BD}"/>
    <dgm:cxn modelId="{2FEB1B5A-5BCC-4753-B6A4-906F92EBEDAA}" type="presOf" srcId="{E961B12E-E1FC-469D-B3FE-5EF2B43E2417}" destId="{03CE2C60-B0B6-47F0-908C-CF67A2831BF6}" srcOrd="0" destOrd="0" presId="urn:microsoft.com/office/officeart/2018/5/layout/IconCircleLabelList"/>
    <dgm:cxn modelId="{12E79177-7985-487B-AB37-3138B4F6317F}" type="presOf" srcId="{6E5BC419-F5F6-42A2-B833-D4D3C48667B1}" destId="{2AA0D73F-CC54-433E-84BE-54787A3FA9D5}" srcOrd="0" destOrd="0" presId="urn:microsoft.com/office/officeart/2018/5/layout/IconCircleLabelList"/>
    <dgm:cxn modelId="{E6E8438F-F892-4B8B-B051-6F050518A202}" srcId="{6E5BC419-F5F6-42A2-B833-D4D3C48667B1}" destId="{26C037F1-EF9A-4305-9795-0D3C92CB24C3}" srcOrd="0" destOrd="0" parTransId="{2B7C165E-50AF-456F-93CD-4D8C7C597978}" sibTransId="{9ED6D2BA-0224-4324-88CF-2535A500CA1A}"/>
    <dgm:cxn modelId="{1BD6B79C-EB64-4AD4-B3FE-A175AAA3934B}" type="presOf" srcId="{26C037F1-EF9A-4305-9795-0D3C92CB24C3}" destId="{79011019-C56A-4091-9DBB-F7F7DBF7312A}" srcOrd="0" destOrd="0" presId="urn:microsoft.com/office/officeart/2018/5/layout/IconCircleLabelList"/>
    <dgm:cxn modelId="{499BB1F0-ACA3-40BE-95F3-B6B8BBDE39E3}" type="presOf" srcId="{0CB3FC0C-A9DC-4300-9842-BE697F674716}" destId="{1F4138CC-37CE-4DF7-A2B2-94C50CFD8399}" srcOrd="0" destOrd="0" presId="urn:microsoft.com/office/officeart/2018/5/layout/IconCircleLabelList"/>
    <dgm:cxn modelId="{6C8420F1-0BB1-4071-BF50-7FCB08DD3BAD}" srcId="{6E5BC419-F5F6-42A2-B833-D4D3C48667B1}" destId="{E961B12E-E1FC-469D-B3FE-5EF2B43E2417}" srcOrd="1" destOrd="0" parTransId="{B6864A7D-0354-4D76-95A7-C0BD4F9B7300}" sibTransId="{4A63E9AF-823D-4B88-8F5D-5B86940D1E27}"/>
    <dgm:cxn modelId="{21D0E285-FA5E-4CB0-BD74-94B616C9BC3D}" type="presParOf" srcId="{2AA0D73F-CC54-433E-84BE-54787A3FA9D5}" destId="{0971A1BD-52D0-4019-8C25-4C6DFCAE1E43}" srcOrd="0" destOrd="0" presId="urn:microsoft.com/office/officeart/2018/5/layout/IconCircleLabelList"/>
    <dgm:cxn modelId="{215C5B03-EECC-40CF-994C-001858BB0CF8}" type="presParOf" srcId="{0971A1BD-52D0-4019-8C25-4C6DFCAE1E43}" destId="{44A4A8EC-87BE-4528-840F-EAE2DE72B56B}" srcOrd="0" destOrd="0" presId="urn:microsoft.com/office/officeart/2018/5/layout/IconCircleLabelList"/>
    <dgm:cxn modelId="{DA7DC14A-6A7E-4294-AE2B-B826D0737A43}" type="presParOf" srcId="{0971A1BD-52D0-4019-8C25-4C6DFCAE1E43}" destId="{9AD28FDC-B3EB-45BE-97C2-D4DD353C3E5B}" srcOrd="1" destOrd="0" presId="urn:microsoft.com/office/officeart/2018/5/layout/IconCircleLabelList"/>
    <dgm:cxn modelId="{E3A9EA97-EEED-4499-B975-2D1879E5A178}" type="presParOf" srcId="{0971A1BD-52D0-4019-8C25-4C6DFCAE1E43}" destId="{4141C3CD-813D-470C-95CC-14ACC5A905AD}" srcOrd="2" destOrd="0" presId="urn:microsoft.com/office/officeart/2018/5/layout/IconCircleLabelList"/>
    <dgm:cxn modelId="{3549A5E2-A879-4A15-8223-ACC7C7AD6D2B}" type="presParOf" srcId="{0971A1BD-52D0-4019-8C25-4C6DFCAE1E43}" destId="{79011019-C56A-4091-9DBB-F7F7DBF7312A}" srcOrd="3" destOrd="0" presId="urn:microsoft.com/office/officeart/2018/5/layout/IconCircleLabelList"/>
    <dgm:cxn modelId="{F2190B42-4ACF-482A-B2A7-C3F5B73AD4DB}" type="presParOf" srcId="{2AA0D73F-CC54-433E-84BE-54787A3FA9D5}" destId="{3432B8B5-1AA3-459C-8F73-2BC6A60FBFFD}" srcOrd="1" destOrd="0" presId="urn:microsoft.com/office/officeart/2018/5/layout/IconCircleLabelList"/>
    <dgm:cxn modelId="{F0596C77-4507-4E58-B0F3-B10A4A57564E}" type="presParOf" srcId="{2AA0D73F-CC54-433E-84BE-54787A3FA9D5}" destId="{CAF1B262-D898-47C6-812F-EE2C4FAC8443}" srcOrd="2" destOrd="0" presId="urn:microsoft.com/office/officeart/2018/5/layout/IconCircleLabelList"/>
    <dgm:cxn modelId="{FC224A39-1AD4-40ED-ADFB-462C86A29350}" type="presParOf" srcId="{CAF1B262-D898-47C6-812F-EE2C4FAC8443}" destId="{3B13AA7C-D005-4D1F-8E74-D3E2BBD49920}" srcOrd="0" destOrd="0" presId="urn:microsoft.com/office/officeart/2018/5/layout/IconCircleLabelList"/>
    <dgm:cxn modelId="{A33AB009-B4BB-4748-BBF0-D5DE7B47107D}" type="presParOf" srcId="{CAF1B262-D898-47C6-812F-EE2C4FAC8443}" destId="{4524971E-DD75-4171-A829-60DD3049D367}" srcOrd="1" destOrd="0" presId="urn:microsoft.com/office/officeart/2018/5/layout/IconCircleLabelList"/>
    <dgm:cxn modelId="{DD90015B-8904-462E-AF4A-BF1824098D19}" type="presParOf" srcId="{CAF1B262-D898-47C6-812F-EE2C4FAC8443}" destId="{F85B884A-E7F8-4C90-97EB-9B2F8AC706B8}" srcOrd="2" destOrd="0" presId="urn:microsoft.com/office/officeart/2018/5/layout/IconCircleLabelList"/>
    <dgm:cxn modelId="{202D2FA4-01C7-477B-868C-30C245F0DB5C}" type="presParOf" srcId="{CAF1B262-D898-47C6-812F-EE2C4FAC8443}" destId="{03CE2C60-B0B6-47F0-908C-CF67A2831BF6}" srcOrd="3" destOrd="0" presId="urn:microsoft.com/office/officeart/2018/5/layout/IconCircleLabelList"/>
    <dgm:cxn modelId="{F9E7B64F-CD7B-40A2-9D90-2330DA2FA598}" type="presParOf" srcId="{2AA0D73F-CC54-433E-84BE-54787A3FA9D5}" destId="{FCC62F7B-4221-4F57-ABB4-67A0C2A2BF29}" srcOrd="3" destOrd="0" presId="urn:microsoft.com/office/officeart/2018/5/layout/IconCircleLabelList"/>
    <dgm:cxn modelId="{86B5272C-EB9F-4EE9-A8D5-3BE6829D0F84}" type="presParOf" srcId="{2AA0D73F-CC54-433E-84BE-54787A3FA9D5}" destId="{2E914B1B-C65C-4A4C-90BF-0598F42E5DDE}" srcOrd="4" destOrd="0" presId="urn:microsoft.com/office/officeart/2018/5/layout/IconCircleLabelList"/>
    <dgm:cxn modelId="{1E79D718-6D37-4201-AA3B-89D69A8BBA02}" type="presParOf" srcId="{2E914B1B-C65C-4A4C-90BF-0598F42E5DDE}" destId="{FF478686-91C8-4C78-91A2-F5A9E6DF9248}" srcOrd="0" destOrd="0" presId="urn:microsoft.com/office/officeart/2018/5/layout/IconCircleLabelList"/>
    <dgm:cxn modelId="{07EA670E-7E68-4EDB-AF99-09AA435E3D10}" type="presParOf" srcId="{2E914B1B-C65C-4A4C-90BF-0598F42E5DDE}" destId="{B253AA35-E470-4207-A9D8-2E782BB90286}" srcOrd="1" destOrd="0" presId="urn:microsoft.com/office/officeart/2018/5/layout/IconCircleLabelList"/>
    <dgm:cxn modelId="{1FC7A4AE-EDF1-4F78-BC43-DEB32860E1AF}" type="presParOf" srcId="{2E914B1B-C65C-4A4C-90BF-0598F42E5DDE}" destId="{439C2B43-DE72-4977-927D-64F7B961F600}" srcOrd="2" destOrd="0" presId="urn:microsoft.com/office/officeart/2018/5/layout/IconCircleLabelList"/>
    <dgm:cxn modelId="{85CCBE92-024E-44BB-9918-58EC8BB076C0}" type="presParOf" srcId="{2E914B1B-C65C-4A4C-90BF-0598F42E5DDE}" destId="{1F4138CC-37CE-4DF7-A2B2-94C50CFD839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2CAF1-4764-44D6-B384-2F1DF8D5D9AE}">
      <dsp:nvSpPr>
        <dsp:cNvPr id="0" name=""/>
        <dsp:cNvSpPr/>
      </dsp:nvSpPr>
      <dsp:spPr>
        <a:xfrm>
          <a:off x="333753" y="533991"/>
          <a:ext cx="1036880" cy="1036880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8A800D-1FB4-4AF5-B0C9-91996DB10B25}">
      <dsp:nvSpPr>
        <dsp:cNvPr id="0" name=""/>
        <dsp:cNvSpPr/>
      </dsp:nvSpPr>
      <dsp:spPr>
        <a:xfrm>
          <a:off x="554728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9835A-E675-4738-8CD2-3789BCCAE3D4}">
      <dsp:nvSpPr>
        <dsp:cNvPr id="0" name=""/>
        <dsp:cNvSpPr/>
      </dsp:nvSpPr>
      <dsp:spPr>
        <a:xfrm>
          <a:off x="2291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Master decision‑making capacity assessment via two case vignettes.</a:t>
          </a:r>
        </a:p>
      </dsp:txBody>
      <dsp:txXfrm>
        <a:off x="2291" y="1893834"/>
        <a:ext cx="1699804" cy="679921"/>
      </dsp:txXfrm>
    </dsp:sp>
    <dsp:sp modelId="{D44630FC-44E9-45E9-936F-13C79CE30AF6}">
      <dsp:nvSpPr>
        <dsp:cNvPr id="0" name=""/>
        <dsp:cNvSpPr/>
      </dsp:nvSpPr>
      <dsp:spPr>
        <a:xfrm>
          <a:off x="2331024" y="533991"/>
          <a:ext cx="1036880" cy="1036880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B0B28-3647-4B88-992D-009BADF7FB02}">
      <dsp:nvSpPr>
        <dsp:cNvPr id="0" name=""/>
        <dsp:cNvSpPr/>
      </dsp:nvSpPr>
      <dsp:spPr>
        <a:xfrm>
          <a:off x="2551998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E6A413-BBE6-42F6-8D9A-2B4D9A7E8D64}">
      <dsp:nvSpPr>
        <dsp:cNvPr id="0" name=""/>
        <dsp:cNvSpPr/>
      </dsp:nvSpPr>
      <dsp:spPr>
        <a:xfrm>
          <a:off x="1999562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Build dynamic, person‑centred risk formulations &amp; safety plans.</a:t>
          </a:r>
        </a:p>
      </dsp:txBody>
      <dsp:txXfrm>
        <a:off x="1999562" y="1893834"/>
        <a:ext cx="1699804" cy="679921"/>
      </dsp:txXfrm>
    </dsp:sp>
    <dsp:sp modelId="{7E0699A7-D44C-42FE-9DE8-7F2E6162E82E}">
      <dsp:nvSpPr>
        <dsp:cNvPr id="0" name=""/>
        <dsp:cNvSpPr/>
      </dsp:nvSpPr>
      <dsp:spPr>
        <a:xfrm>
          <a:off x="4328294" y="533991"/>
          <a:ext cx="1036880" cy="1036880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A72D2D-F6A0-4E66-B0F0-1F62FB77602B}">
      <dsp:nvSpPr>
        <dsp:cNvPr id="0" name=""/>
        <dsp:cNvSpPr/>
      </dsp:nvSpPr>
      <dsp:spPr>
        <a:xfrm>
          <a:off x="4549269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48A89-627A-46B7-9422-E8A669D4D0EB}">
      <dsp:nvSpPr>
        <dsp:cNvPr id="0" name=""/>
        <dsp:cNvSpPr/>
      </dsp:nvSpPr>
      <dsp:spPr>
        <a:xfrm>
          <a:off x="3996832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Practise MMSE &amp; MoCA with guided interpretation exercises.</a:t>
          </a:r>
        </a:p>
      </dsp:txBody>
      <dsp:txXfrm>
        <a:off x="3996832" y="1893834"/>
        <a:ext cx="1699804" cy="679921"/>
      </dsp:txXfrm>
    </dsp:sp>
    <dsp:sp modelId="{2FF1C3BE-88A7-45FA-BF83-0F8C4C75D7EF}">
      <dsp:nvSpPr>
        <dsp:cNvPr id="0" name=""/>
        <dsp:cNvSpPr/>
      </dsp:nvSpPr>
      <dsp:spPr>
        <a:xfrm>
          <a:off x="6325565" y="533991"/>
          <a:ext cx="1036880" cy="1036880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EB5BF-A735-4394-91A3-651D7A10C094}">
      <dsp:nvSpPr>
        <dsp:cNvPr id="0" name=""/>
        <dsp:cNvSpPr/>
      </dsp:nvSpPr>
      <dsp:spPr>
        <a:xfrm>
          <a:off x="6546539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80E8E-499C-4CD7-80CE-41B6CC8812A5}">
      <dsp:nvSpPr>
        <dsp:cNvPr id="0" name=""/>
        <dsp:cNvSpPr/>
      </dsp:nvSpPr>
      <dsp:spPr>
        <a:xfrm>
          <a:off x="5994103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Navigate Assessment / Treatment Orders under MH&amp;WB Act with examples.</a:t>
          </a:r>
        </a:p>
      </dsp:txBody>
      <dsp:txXfrm>
        <a:off x="5994103" y="1893834"/>
        <a:ext cx="1699804" cy="67992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D01DA-26D0-4384-8959-4779609020EE}">
      <dsp:nvSpPr>
        <dsp:cNvPr id="0" name=""/>
        <dsp:cNvSpPr/>
      </dsp:nvSpPr>
      <dsp:spPr>
        <a:xfrm>
          <a:off x="518100" y="293874"/>
          <a:ext cx="1372500" cy="13725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F49996-5801-4203-8F84-6DCB43763076}">
      <dsp:nvSpPr>
        <dsp:cNvPr id="0" name=""/>
        <dsp:cNvSpPr/>
      </dsp:nvSpPr>
      <dsp:spPr>
        <a:xfrm>
          <a:off x="81060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1CB14-28FC-45C2-A927-DDD265A85CA5}">
      <dsp:nvSpPr>
        <dsp:cNvPr id="0" name=""/>
        <dsp:cNvSpPr/>
      </dsp:nvSpPr>
      <dsp:spPr>
        <a:xfrm>
          <a:off x="793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Students pair up &amp; administer MMSE, then MoCA.</a:t>
          </a:r>
        </a:p>
      </dsp:txBody>
      <dsp:txXfrm>
        <a:off x="79349" y="2093874"/>
        <a:ext cx="2250000" cy="720000"/>
      </dsp:txXfrm>
    </dsp:sp>
    <dsp:sp modelId="{E6CCF325-5D95-4B4E-A060-D8A65C3A47F3}">
      <dsp:nvSpPr>
        <dsp:cNvPr id="0" name=""/>
        <dsp:cNvSpPr/>
      </dsp:nvSpPr>
      <dsp:spPr>
        <a:xfrm>
          <a:off x="3161850" y="293874"/>
          <a:ext cx="1372500" cy="13725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727DE1-E8E2-4363-A812-0C9A25E99649}">
      <dsp:nvSpPr>
        <dsp:cNvPr id="0" name=""/>
        <dsp:cNvSpPr/>
      </dsp:nvSpPr>
      <dsp:spPr>
        <a:xfrm>
          <a:off x="345435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4FE83-AB67-49C2-A2A6-DC080258C772}">
      <dsp:nvSpPr>
        <dsp:cNvPr id="0" name=""/>
        <dsp:cNvSpPr/>
      </dsp:nvSpPr>
      <dsp:spPr>
        <a:xfrm>
          <a:off x="2723100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Swap roles; discuss challenges &amp; timing.</a:t>
          </a:r>
        </a:p>
      </dsp:txBody>
      <dsp:txXfrm>
        <a:off x="2723100" y="2093874"/>
        <a:ext cx="2250000" cy="720000"/>
      </dsp:txXfrm>
    </dsp:sp>
    <dsp:sp modelId="{3A67068A-4CE9-4B5E-8F12-7CD4CCB7B90E}">
      <dsp:nvSpPr>
        <dsp:cNvPr id="0" name=""/>
        <dsp:cNvSpPr/>
      </dsp:nvSpPr>
      <dsp:spPr>
        <a:xfrm>
          <a:off x="5805599" y="293874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9BCD7C-0014-485D-831F-F0903AACCF6A}">
      <dsp:nvSpPr>
        <dsp:cNvPr id="0" name=""/>
        <dsp:cNvSpPr/>
      </dsp:nvSpPr>
      <dsp:spPr>
        <a:xfrm>
          <a:off x="6098099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873AD-F1C7-4CAE-BB9F-34AC654B8606}">
      <dsp:nvSpPr>
        <dsp:cNvPr id="0" name=""/>
        <dsp:cNvSpPr/>
      </dsp:nvSpPr>
      <dsp:spPr>
        <a:xfrm>
          <a:off x="53668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Debrief: share scoring discrepancies.</a:t>
          </a:r>
        </a:p>
      </dsp:txBody>
      <dsp:txXfrm>
        <a:off x="5366849" y="2093874"/>
        <a:ext cx="2250000" cy="7200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DC504-EB11-434C-A87B-EA9879297ABB}">
      <dsp:nvSpPr>
        <dsp:cNvPr id="0" name=""/>
        <dsp:cNvSpPr/>
      </dsp:nvSpPr>
      <dsp:spPr>
        <a:xfrm>
          <a:off x="518100" y="293874"/>
          <a:ext cx="1372500" cy="13725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B51136-544C-4CB5-B2AA-21CB56B53798}">
      <dsp:nvSpPr>
        <dsp:cNvPr id="0" name=""/>
        <dsp:cNvSpPr/>
      </dsp:nvSpPr>
      <dsp:spPr>
        <a:xfrm>
          <a:off x="81060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63F853-3214-440E-A8A8-8E707BEC49C9}">
      <dsp:nvSpPr>
        <dsp:cNvPr id="0" name=""/>
        <dsp:cNvSpPr/>
      </dsp:nvSpPr>
      <dsp:spPr>
        <a:xfrm>
          <a:off x="793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Commenced 1 Sept 2023; rights‑based approach.</a:t>
          </a:r>
        </a:p>
      </dsp:txBody>
      <dsp:txXfrm>
        <a:off x="79349" y="2093874"/>
        <a:ext cx="2250000" cy="720000"/>
      </dsp:txXfrm>
    </dsp:sp>
    <dsp:sp modelId="{BE1E904F-AC4B-4D97-BC19-5DB263BC2FDC}">
      <dsp:nvSpPr>
        <dsp:cNvPr id="0" name=""/>
        <dsp:cNvSpPr/>
      </dsp:nvSpPr>
      <dsp:spPr>
        <a:xfrm>
          <a:off x="3161850" y="293874"/>
          <a:ext cx="1372500" cy="13725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3DF4D-C036-4F83-B13A-5C82F0A1D222}">
      <dsp:nvSpPr>
        <dsp:cNvPr id="0" name=""/>
        <dsp:cNvSpPr/>
      </dsp:nvSpPr>
      <dsp:spPr>
        <a:xfrm>
          <a:off x="345435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658FA-4BAB-45F6-8019-425D58B1BEA4}">
      <dsp:nvSpPr>
        <dsp:cNvPr id="0" name=""/>
        <dsp:cNvSpPr/>
      </dsp:nvSpPr>
      <dsp:spPr>
        <a:xfrm>
          <a:off x="2723100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Designated Mental Health &amp; Wellbeing Services governed by Act.</a:t>
          </a:r>
        </a:p>
      </dsp:txBody>
      <dsp:txXfrm>
        <a:off x="2723100" y="2093874"/>
        <a:ext cx="2250000" cy="720000"/>
      </dsp:txXfrm>
    </dsp:sp>
    <dsp:sp modelId="{BE02299B-CBB9-446F-949E-7DE9E3D6FB26}">
      <dsp:nvSpPr>
        <dsp:cNvPr id="0" name=""/>
        <dsp:cNvSpPr/>
      </dsp:nvSpPr>
      <dsp:spPr>
        <a:xfrm>
          <a:off x="5805599" y="293874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D35AE1-A355-4A1A-AB93-C032CD6C1C96}">
      <dsp:nvSpPr>
        <dsp:cNvPr id="0" name=""/>
        <dsp:cNvSpPr/>
      </dsp:nvSpPr>
      <dsp:spPr>
        <a:xfrm>
          <a:off x="6098099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520DA3-8E30-468B-B9EF-6650310193FD}">
      <dsp:nvSpPr>
        <dsp:cNvPr id="0" name=""/>
        <dsp:cNvSpPr/>
      </dsp:nvSpPr>
      <dsp:spPr>
        <a:xfrm>
          <a:off x="53668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Introduce Mental Health Statement of Rights.</a:t>
          </a:r>
        </a:p>
      </dsp:txBody>
      <dsp:txXfrm>
        <a:off x="5366849" y="2093874"/>
        <a:ext cx="2250000" cy="7200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474B57-1E00-44B9-9E16-161FF56471B0}">
      <dsp:nvSpPr>
        <dsp:cNvPr id="0" name=""/>
        <dsp:cNvSpPr/>
      </dsp:nvSpPr>
      <dsp:spPr>
        <a:xfrm>
          <a:off x="469738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36064-3C3C-46FE-BCB0-9F7E7A3DE366}">
      <dsp:nvSpPr>
        <dsp:cNvPr id="0" name=""/>
        <dsp:cNvSpPr/>
      </dsp:nvSpPr>
      <dsp:spPr>
        <a:xfrm>
          <a:off x="2291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Criteria: mental illness + need for immediate assessment.</a:t>
          </a:r>
        </a:p>
      </dsp:txBody>
      <dsp:txXfrm>
        <a:off x="2291" y="1723926"/>
        <a:ext cx="1699804" cy="679921"/>
      </dsp:txXfrm>
    </dsp:sp>
    <dsp:sp modelId="{FFC3870B-836A-4670-AD45-1F35B8DEEBCA}">
      <dsp:nvSpPr>
        <dsp:cNvPr id="0" name=""/>
        <dsp:cNvSpPr/>
      </dsp:nvSpPr>
      <dsp:spPr>
        <a:xfrm>
          <a:off x="2467008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43287-85E1-4FA8-812F-62FE775D6609}">
      <dsp:nvSpPr>
        <dsp:cNvPr id="0" name=""/>
        <dsp:cNvSpPr/>
      </dsp:nvSpPr>
      <dsp:spPr>
        <a:xfrm>
          <a:off x="1999562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No less‑restrictive means; capacity impaired/refusal.</a:t>
          </a:r>
        </a:p>
      </dsp:txBody>
      <dsp:txXfrm>
        <a:off x="1999562" y="1723926"/>
        <a:ext cx="1699804" cy="679921"/>
      </dsp:txXfrm>
    </dsp:sp>
    <dsp:sp modelId="{6B33B3F9-5AF8-47AE-83F3-753D54FECF22}">
      <dsp:nvSpPr>
        <dsp:cNvPr id="0" name=""/>
        <dsp:cNvSpPr/>
      </dsp:nvSpPr>
      <dsp:spPr>
        <a:xfrm>
          <a:off x="4464279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B9E22-3DEF-4294-B34A-3AC050CFD887}">
      <dsp:nvSpPr>
        <dsp:cNvPr id="0" name=""/>
        <dsp:cNvSpPr/>
      </dsp:nvSpPr>
      <dsp:spPr>
        <a:xfrm>
          <a:off x="3996832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Rights explained; provide Statement of Rights.</a:t>
          </a:r>
        </a:p>
      </dsp:txBody>
      <dsp:txXfrm>
        <a:off x="3996832" y="1723926"/>
        <a:ext cx="1699804" cy="679921"/>
      </dsp:txXfrm>
    </dsp:sp>
    <dsp:sp modelId="{96B1AA4D-EE8A-4BFF-9D02-E6BBC8994C32}">
      <dsp:nvSpPr>
        <dsp:cNvPr id="0" name=""/>
        <dsp:cNvSpPr/>
      </dsp:nvSpPr>
      <dsp:spPr>
        <a:xfrm>
          <a:off x="6461549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00D92-8A26-476A-9C9F-5F3C5B13D67F}">
      <dsp:nvSpPr>
        <dsp:cNvPr id="0" name=""/>
        <dsp:cNvSpPr/>
      </dsp:nvSpPr>
      <dsp:spPr>
        <a:xfrm>
          <a:off x="5994103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Complete e‑form &amp; notify authorised psychiatrist.</a:t>
          </a:r>
        </a:p>
      </dsp:txBody>
      <dsp:txXfrm>
        <a:off x="5994103" y="1723926"/>
        <a:ext cx="1699804" cy="67992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DCE44-89B9-464D-BB97-3801F7BB39DC}">
      <dsp:nvSpPr>
        <dsp:cNvPr id="0" name=""/>
        <dsp:cNvSpPr/>
      </dsp:nvSpPr>
      <dsp:spPr>
        <a:xfrm>
          <a:off x="100267" y="297381"/>
          <a:ext cx="992334" cy="9923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87730A-4016-4860-B598-3BDDE783567D}">
      <dsp:nvSpPr>
        <dsp:cNvPr id="0" name=""/>
        <dsp:cNvSpPr/>
      </dsp:nvSpPr>
      <dsp:spPr>
        <a:xfrm>
          <a:off x="308657" y="505771"/>
          <a:ext cx="575553" cy="5755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5AFF4-F5CE-4535-8768-18BC2FA0D26F}">
      <dsp:nvSpPr>
        <dsp:cNvPr id="0" name=""/>
        <dsp:cNvSpPr/>
      </dsp:nvSpPr>
      <dsp:spPr>
        <a:xfrm>
          <a:off x="1305244" y="297381"/>
          <a:ext cx="2339072" cy="992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Second Psychiatric Opinion Service.</a:t>
          </a:r>
        </a:p>
      </dsp:txBody>
      <dsp:txXfrm>
        <a:off x="1305244" y="297381"/>
        <a:ext cx="2339072" cy="992334"/>
      </dsp:txXfrm>
    </dsp:sp>
    <dsp:sp modelId="{CAB18353-186B-4875-94C6-98B90B74836B}">
      <dsp:nvSpPr>
        <dsp:cNvPr id="0" name=""/>
        <dsp:cNvSpPr/>
      </dsp:nvSpPr>
      <dsp:spPr>
        <a:xfrm>
          <a:off x="4051882" y="297381"/>
          <a:ext cx="992334" cy="9923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B7DDE-B2AD-4AD7-989D-A4E0ACE2412E}">
      <dsp:nvSpPr>
        <dsp:cNvPr id="0" name=""/>
        <dsp:cNvSpPr/>
      </dsp:nvSpPr>
      <dsp:spPr>
        <a:xfrm>
          <a:off x="4260273" y="505771"/>
          <a:ext cx="575553" cy="5755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5F9F66-ABCF-4B9B-BAC2-6BD4FA97C06A}">
      <dsp:nvSpPr>
        <dsp:cNvPr id="0" name=""/>
        <dsp:cNvSpPr/>
      </dsp:nvSpPr>
      <dsp:spPr>
        <a:xfrm>
          <a:off x="5256859" y="297381"/>
          <a:ext cx="2339072" cy="992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Mental Health Tribunal reviews.</a:t>
          </a:r>
        </a:p>
      </dsp:txBody>
      <dsp:txXfrm>
        <a:off x="5256859" y="297381"/>
        <a:ext cx="2339072" cy="992334"/>
      </dsp:txXfrm>
    </dsp:sp>
    <dsp:sp modelId="{7B545235-E032-4AA3-AAA5-0727EB203F23}">
      <dsp:nvSpPr>
        <dsp:cNvPr id="0" name=""/>
        <dsp:cNvSpPr/>
      </dsp:nvSpPr>
      <dsp:spPr>
        <a:xfrm>
          <a:off x="100267" y="1818032"/>
          <a:ext cx="992334" cy="9923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741D76-8960-461D-ABF8-76D3B3D4D1FA}">
      <dsp:nvSpPr>
        <dsp:cNvPr id="0" name=""/>
        <dsp:cNvSpPr/>
      </dsp:nvSpPr>
      <dsp:spPr>
        <a:xfrm>
          <a:off x="308657" y="2026422"/>
          <a:ext cx="575553" cy="5755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103CE-B513-41FB-A638-118DA9140C31}">
      <dsp:nvSpPr>
        <dsp:cNvPr id="0" name=""/>
        <dsp:cNvSpPr/>
      </dsp:nvSpPr>
      <dsp:spPr>
        <a:xfrm>
          <a:off x="1305244" y="1818032"/>
          <a:ext cx="2339072" cy="992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Nominated Support Person &amp; Advance Statements.</a:t>
          </a:r>
        </a:p>
      </dsp:txBody>
      <dsp:txXfrm>
        <a:off x="1305244" y="1818032"/>
        <a:ext cx="2339072" cy="992334"/>
      </dsp:txXfrm>
    </dsp:sp>
    <dsp:sp modelId="{CEEFF911-773A-4C04-9ACC-86198D5E4CB6}">
      <dsp:nvSpPr>
        <dsp:cNvPr id="0" name=""/>
        <dsp:cNvSpPr/>
      </dsp:nvSpPr>
      <dsp:spPr>
        <a:xfrm>
          <a:off x="4051882" y="1818032"/>
          <a:ext cx="992334" cy="99233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7F0688-6019-4430-A854-E56D90E43204}">
      <dsp:nvSpPr>
        <dsp:cNvPr id="0" name=""/>
        <dsp:cNvSpPr/>
      </dsp:nvSpPr>
      <dsp:spPr>
        <a:xfrm>
          <a:off x="4260273" y="2026422"/>
          <a:ext cx="575553" cy="57555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850C9-7F30-4A48-BCBA-B5C8718CD4D4}">
      <dsp:nvSpPr>
        <dsp:cNvPr id="0" name=""/>
        <dsp:cNvSpPr/>
      </dsp:nvSpPr>
      <dsp:spPr>
        <a:xfrm>
          <a:off x="5256859" y="1818032"/>
          <a:ext cx="2339072" cy="992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Complaint pathways via Mental Health &amp; Wellbeing Commission.</a:t>
          </a:r>
        </a:p>
      </dsp:txBody>
      <dsp:txXfrm>
        <a:off x="5256859" y="1818032"/>
        <a:ext cx="2339072" cy="99233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1F236-7C26-48CA-8330-15C1DA4668F9}">
      <dsp:nvSpPr>
        <dsp:cNvPr id="0" name=""/>
        <dsp:cNvSpPr/>
      </dsp:nvSpPr>
      <dsp:spPr>
        <a:xfrm>
          <a:off x="812182" y="556276"/>
          <a:ext cx="975830" cy="975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1F5490-9D14-4C13-B991-9976CD7ACFB1}">
      <dsp:nvSpPr>
        <dsp:cNvPr id="0" name=""/>
        <dsp:cNvSpPr/>
      </dsp:nvSpPr>
      <dsp:spPr>
        <a:xfrm>
          <a:off x="215841" y="1831471"/>
          <a:ext cx="21685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AO (0–72 h) → TTO (up to 6 mth) → TO (renewable).</a:t>
          </a:r>
        </a:p>
      </dsp:txBody>
      <dsp:txXfrm>
        <a:off x="215841" y="1831471"/>
        <a:ext cx="2168512" cy="720000"/>
      </dsp:txXfrm>
    </dsp:sp>
    <dsp:sp modelId="{21F3023B-5445-48B6-B692-1C7CD2B8CF8C}">
      <dsp:nvSpPr>
        <dsp:cNvPr id="0" name=""/>
        <dsp:cNvSpPr/>
      </dsp:nvSpPr>
      <dsp:spPr>
        <a:xfrm>
          <a:off x="3360184" y="556276"/>
          <a:ext cx="975830" cy="975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C40C1-3B4C-4288-BF6B-FE9918516D5B}">
      <dsp:nvSpPr>
        <dsp:cNvPr id="0" name=""/>
        <dsp:cNvSpPr/>
      </dsp:nvSpPr>
      <dsp:spPr>
        <a:xfrm>
          <a:off x="2763843" y="1831471"/>
          <a:ext cx="21685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Tribunal review for TO continuation.</a:t>
          </a:r>
        </a:p>
      </dsp:txBody>
      <dsp:txXfrm>
        <a:off x="2763843" y="1831471"/>
        <a:ext cx="2168512" cy="720000"/>
      </dsp:txXfrm>
    </dsp:sp>
    <dsp:sp modelId="{AD5608C7-1BE8-41AE-8667-66018DA3FD5A}">
      <dsp:nvSpPr>
        <dsp:cNvPr id="0" name=""/>
        <dsp:cNvSpPr/>
      </dsp:nvSpPr>
      <dsp:spPr>
        <a:xfrm>
          <a:off x="5908186" y="556276"/>
          <a:ext cx="975830" cy="975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CB9E8-4DDF-4F70-B5D8-125ADCCE4247}">
      <dsp:nvSpPr>
        <dsp:cNvPr id="0" name=""/>
        <dsp:cNvSpPr/>
      </dsp:nvSpPr>
      <dsp:spPr>
        <a:xfrm>
          <a:off x="5311845" y="1831471"/>
          <a:ext cx="21685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Students: understand paperwork &amp; deadlines.</a:t>
          </a:r>
        </a:p>
      </dsp:txBody>
      <dsp:txXfrm>
        <a:off x="5311845" y="1831471"/>
        <a:ext cx="2168512" cy="7200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FA9A5-DCB6-EC4D-89B3-8CA2AF5731AE}">
      <dsp:nvSpPr>
        <dsp:cNvPr id="0" name=""/>
        <dsp:cNvSpPr/>
      </dsp:nvSpPr>
      <dsp:spPr>
        <a:xfrm>
          <a:off x="2254" y="301738"/>
          <a:ext cx="1788765" cy="25042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459" tIns="330200" rIns="13945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Observe assessments; practise documentation.</a:t>
          </a:r>
        </a:p>
      </dsp:txBody>
      <dsp:txXfrm>
        <a:off x="2254" y="1253361"/>
        <a:ext cx="1788765" cy="1502562"/>
      </dsp:txXfrm>
    </dsp:sp>
    <dsp:sp modelId="{7339BD44-D6F6-FB4B-B14D-346850DD4277}">
      <dsp:nvSpPr>
        <dsp:cNvPr id="0" name=""/>
        <dsp:cNvSpPr/>
      </dsp:nvSpPr>
      <dsp:spPr>
        <a:xfrm>
          <a:off x="520996" y="552165"/>
          <a:ext cx="751281" cy="7512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73" tIns="12700" rIns="58573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1</a:t>
          </a:r>
        </a:p>
      </dsp:txBody>
      <dsp:txXfrm>
        <a:off x="631019" y="662188"/>
        <a:ext cx="531235" cy="531235"/>
      </dsp:txXfrm>
    </dsp:sp>
    <dsp:sp modelId="{FA79F109-2565-BF43-A609-860A009328D9}">
      <dsp:nvSpPr>
        <dsp:cNvPr id="0" name=""/>
        <dsp:cNvSpPr/>
      </dsp:nvSpPr>
      <dsp:spPr>
        <a:xfrm>
          <a:off x="2254" y="2805937"/>
          <a:ext cx="1788765" cy="72"/>
        </a:xfrm>
        <a:prstGeom prst="rect">
          <a:avLst/>
        </a:prstGeom>
        <a:solidFill>
          <a:schemeClr val="accent2">
            <a:hueOff val="-1478841"/>
            <a:satOff val="6551"/>
            <a:lumOff val="-2409"/>
            <a:alphaOff val="0"/>
          </a:schemeClr>
        </a:solidFill>
        <a:ln w="12700" cap="flat" cmpd="sng" algn="ctr">
          <a:solidFill>
            <a:schemeClr val="accent2">
              <a:hueOff val="-1478841"/>
              <a:satOff val="6551"/>
              <a:lumOff val="-24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29183-547C-E540-88C3-2623434A1E18}">
      <dsp:nvSpPr>
        <dsp:cNvPr id="0" name=""/>
        <dsp:cNvSpPr/>
      </dsp:nvSpPr>
      <dsp:spPr>
        <a:xfrm>
          <a:off x="1969896" y="301738"/>
          <a:ext cx="1788765" cy="2504271"/>
        </a:xfrm>
        <a:prstGeom prst="rect">
          <a:avLst/>
        </a:prstGeom>
        <a:solidFill>
          <a:schemeClr val="accent2">
            <a:tint val="40000"/>
            <a:alpha val="90000"/>
            <a:hueOff val="-3648664"/>
            <a:satOff val="10440"/>
            <a:lumOff val="-69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648664"/>
              <a:satOff val="10440"/>
              <a:lumOff val="-6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459" tIns="330200" rIns="13945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Assist with Statements of Rights.</a:t>
          </a:r>
        </a:p>
      </dsp:txBody>
      <dsp:txXfrm>
        <a:off x="1969896" y="1253361"/>
        <a:ext cx="1788765" cy="1502562"/>
      </dsp:txXfrm>
    </dsp:sp>
    <dsp:sp modelId="{6FF0AB5A-BD0E-CF4A-BD31-ED12441C6525}">
      <dsp:nvSpPr>
        <dsp:cNvPr id="0" name=""/>
        <dsp:cNvSpPr/>
      </dsp:nvSpPr>
      <dsp:spPr>
        <a:xfrm>
          <a:off x="2488638" y="552165"/>
          <a:ext cx="751281" cy="751281"/>
        </a:xfrm>
        <a:prstGeom prst="ellipse">
          <a:avLst/>
        </a:prstGeom>
        <a:solidFill>
          <a:schemeClr val="accent2">
            <a:hueOff val="-2957683"/>
            <a:satOff val="13103"/>
            <a:lumOff val="-4818"/>
            <a:alphaOff val="0"/>
          </a:schemeClr>
        </a:solidFill>
        <a:ln w="12700" cap="flat" cmpd="sng" algn="ctr">
          <a:solidFill>
            <a:schemeClr val="accent2">
              <a:hueOff val="-2957683"/>
              <a:satOff val="13103"/>
              <a:lumOff val="-48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73" tIns="12700" rIns="58573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2</a:t>
          </a:r>
        </a:p>
      </dsp:txBody>
      <dsp:txXfrm>
        <a:off x="2598661" y="662188"/>
        <a:ext cx="531235" cy="531235"/>
      </dsp:txXfrm>
    </dsp:sp>
    <dsp:sp modelId="{80F1F910-C683-FA4E-9F11-5AC6100F23D2}">
      <dsp:nvSpPr>
        <dsp:cNvPr id="0" name=""/>
        <dsp:cNvSpPr/>
      </dsp:nvSpPr>
      <dsp:spPr>
        <a:xfrm>
          <a:off x="1969896" y="2805937"/>
          <a:ext cx="1788765" cy="72"/>
        </a:xfrm>
        <a:prstGeom prst="rect">
          <a:avLst/>
        </a:prstGeom>
        <a:solidFill>
          <a:schemeClr val="accent2">
            <a:hueOff val="-4436524"/>
            <a:satOff val="19654"/>
            <a:lumOff val="-7227"/>
            <a:alphaOff val="0"/>
          </a:schemeClr>
        </a:solidFill>
        <a:ln w="12700" cap="flat" cmpd="sng" algn="ctr">
          <a:solidFill>
            <a:schemeClr val="accent2">
              <a:hueOff val="-4436524"/>
              <a:satOff val="19654"/>
              <a:lumOff val="-72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F45CE-62E4-654B-8824-5EFA4DE4A171}">
      <dsp:nvSpPr>
        <dsp:cNvPr id="0" name=""/>
        <dsp:cNvSpPr/>
      </dsp:nvSpPr>
      <dsp:spPr>
        <a:xfrm>
          <a:off x="3937538" y="301738"/>
          <a:ext cx="1788765" cy="2504271"/>
        </a:xfrm>
        <a:prstGeom prst="rect">
          <a:avLst/>
        </a:prstGeom>
        <a:solidFill>
          <a:schemeClr val="accent2">
            <a:tint val="40000"/>
            <a:alpha val="90000"/>
            <a:hueOff val="-7297329"/>
            <a:satOff val="20881"/>
            <a:lumOff val="-138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297329"/>
              <a:satOff val="20881"/>
              <a:lumOff val="-13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459" tIns="330200" rIns="13945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Escalate any uncertainty to registrar/consultant.</a:t>
          </a:r>
        </a:p>
      </dsp:txBody>
      <dsp:txXfrm>
        <a:off x="3937538" y="1253361"/>
        <a:ext cx="1788765" cy="1502562"/>
      </dsp:txXfrm>
    </dsp:sp>
    <dsp:sp modelId="{5A730276-3D53-C44A-8599-6AB8DE5D2F41}">
      <dsp:nvSpPr>
        <dsp:cNvPr id="0" name=""/>
        <dsp:cNvSpPr/>
      </dsp:nvSpPr>
      <dsp:spPr>
        <a:xfrm>
          <a:off x="4456280" y="552165"/>
          <a:ext cx="751281" cy="751281"/>
        </a:xfrm>
        <a:prstGeom prst="ellipse">
          <a:avLst/>
        </a:prstGeom>
        <a:solidFill>
          <a:schemeClr val="accent2">
            <a:hueOff val="-5915366"/>
            <a:satOff val="26205"/>
            <a:lumOff val="-9637"/>
            <a:alphaOff val="0"/>
          </a:schemeClr>
        </a:solidFill>
        <a:ln w="12700" cap="flat" cmpd="sng" algn="ctr">
          <a:solidFill>
            <a:schemeClr val="accent2">
              <a:hueOff val="-5915366"/>
              <a:satOff val="26205"/>
              <a:lumOff val="-9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73" tIns="12700" rIns="58573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3</a:t>
          </a:r>
        </a:p>
      </dsp:txBody>
      <dsp:txXfrm>
        <a:off x="4566303" y="662188"/>
        <a:ext cx="531235" cy="531235"/>
      </dsp:txXfrm>
    </dsp:sp>
    <dsp:sp modelId="{95037C2B-CA63-FF40-A9DB-7DD33FC08B1A}">
      <dsp:nvSpPr>
        <dsp:cNvPr id="0" name=""/>
        <dsp:cNvSpPr/>
      </dsp:nvSpPr>
      <dsp:spPr>
        <a:xfrm>
          <a:off x="3937538" y="2805937"/>
          <a:ext cx="1788765" cy="72"/>
        </a:xfrm>
        <a:prstGeom prst="rect">
          <a:avLst/>
        </a:prstGeom>
        <a:solidFill>
          <a:schemeClr val="accent2">
            <a:hueOff val="-7394207"/>
            <a:satOff val="32756"/>
            <a:lumOff val="-12046"/>
            <a:alphaOff val="0"/>
          </a:schemeClr>
        </a:solidFill>
        <a:ln w="12700" cap="flat" cmpd="sng" algn="ctr">
          <a:solidFill>
            <a:schemeClr val="accent2">
              <a:hueOff val="-7394207"/>
              <a:satOff val="32756"/>
              <a:lumOff val="-120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B22A7-B77F-E946-BF9D-99EA1FBCEC55}">
      <dsp:nvSpPr>
        <dsp:cNvPr id="0" name=""/>
        <dsp:cNvSpPr/>
      </dsp:nvSpPr>
      <dsp:spPr>
        <a:xfrm>
          <a:off x="5905180" y="301738"/>
          <a:ext cx="1788765" cy="2504271"/>
        </a:xfrm>
        <a:prstGeom prst="rect">
          <a:avLst/>
        </a:prstGeom>
        <a:solidFill>
          <a:schemeClr val="accent2">
            <a:tint val="40000"/>
            <a:alpha val="90000"/>
            <a:hueOff val="-10945993"/>
            <a:satOff val="31321"/>
            <a:lumOff val="-208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0945993"/>
              <a:satOff val="31321"/>
              <a:lumOff val="-2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459" tIns="330200" rIns="13945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Debrief after coercive interventions.</a:t>
          </a:r>
        </a:p>
      </dsp:txBody>
      <dsp:txXfrm>
        <a:off x="5905180" y="1253361"/>
        <a:ext cx="1788765" cy="1502562"/>
      </dsp:txXfrm>
    </dsp:sp>
    <dsp:sp modelId="{4533AC07-152F-2945-A199-2C80EBAB3F21}">
      <dsp:nvSpPr>
        <dsp:cNvPr id="0" name=""/>
        <dsp:cNvSpPr/>
      </dsp:nvSpPr>
      <dsp:spPr>
        <a:xfrm>
          <a:off x="6423921" y="552165"/>
          <a:ext cx="751281" cy="751281"/>
        </a:xfrm>
        <a:prstGeom prst="ellipse">
          <a:avLst/>
        </a:prstGeom>
        <a:solidFill>
          <a:schemeClr val="accent2">
            <a:hueOff val="-8873048"/>
            <a:satOff val="39308"/>
            <a:lumOff val="-14455"/>
            <a:alphaOff val="0"/>
          </a:schemeClr>
        </a:solidFill>
        <a:ln w="12700" cap="flat" cmpd="sng" algn="ctr">
          <a:solidFill>
            <a:schemeClr val="accent2">
              <a:hueOff val="-8873048"/>
              <a:satOff val="39308"/>
              <a:lumOff val="-144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73" tIns="12700" rIns="58573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4</a:t>
          </a:r>
        </a:p>
      </dsp:txBody>
      <dsp:txXfrm>
        <a:off x="6533944" y="662188"/>
        <a:ext cx="531235" cy="531235"/>
      </dsp:txXfrm>
    </dsp:sp>
    <dsp:sp modelId="{4D51F6FD-0596-2B41-822F-8EBE1197BBAE}">
      <dsp:nvSpPr>
        <dsp:cNvPr id="0" name=""/>
        <dsp:cNvSpPr/>
      </dsp:nvSpPr>
      <dsp:spPr>
        <a:xfrm>
          <a:off x="5905180" y="2805937"/>
          <a:ext cx="1788765" cy="72"/>
        </a:xfrm>
        <a:prstGeom prst="rect">
          <a:avLst/>
        </a:prstGeom>
        <a:solidFill>
          <a:schemeClr val="accent2">
            <a:hueOff val="-10351890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90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680E8-CB09-438B-BCCA-949F4FB8856E}">
      <dsp:nvSpPr>
        <dsp:cNvPr id="0" name=""/>
        <dsp:cNvSpPr/>
      </dsp:nvSpPr>
      <dsp:spPr>
        <a:xfrm>
          <a:off x="0" y="2190"/>
          <a:ext cx="4613672" cy="1109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2CD955-D7D4-4A4C-A9E5-3CDB00AFA1A9}">
      <dsp:nvSpPr>
        <dsp:cNvPr id="0" name=""/>
        <dsp:cNvSpPr/>
      </dsp:nvSpPr>
      <dsp:spPr>
        <a:xfrm>
          <a:off x="335773" y="251938"/>
          <a:ext cx="610496" cy="6104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C23F4-5BB3-441F-8A4F-BEE8C5FD8E9C}">
      <dsp:nvSpPr>
        <dsp:cNvPr id="0" name=""/>
        <dsp:cNvSpPr/>
      </dsp:nvSpPr>
      <dsp:spPr>
        <a:xfrm>
          <a:off x="1282042" y="2190"/>
          <a:ext cx="3331629" cy="1109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74" tIns="117474" rIns="117474" bIns="11747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Victorian Chief Psychiatrist Guidelines (2024).</a:t>
          </a:r>
        </a:p>
      </dsp:txBody>
      <dsp:txXfrm>
        <a:off x="1282042" y="2190"/>
        <a:ext cx="3331629" cy="1109993"/>
      </dsp:txXfrm>
    </dsp:sp>
    <dsp:sp modelId="{415D4D95-5EE8-4B73-84F9-861BFF306BA5}">
      <dsp:nvSpPr>
        <dsp:cNvPr id="0" name=""/>
        <dsp:cNvSpPr/>
      </dsp:nvSpPr>
      <dsp:spPr>
        <a:xfrm>
          <a:off x="0" y="1389682"/>
          <a:ext cx="4613672" cy="1109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F3EEEA-C990-456A-A328-94E6C46DC0DB}">
      <dsp:nvSpPr>
        <dsp:cNvPr id="0" name=""/>
        <dsp:cNvSpPr/>
      </dsp:nvSpPr>
      <dsp:spPr>
        <a:xfrm>
          <a:off x="335773" y="1639430"/>
          <a:ext cx="610496" cy="6104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97083-D3BE-41CA-8D30-EBBB1ED07D80}">
      <dsp:nvSpPr>
        <dsp:cNvPr id="0" name=""/>
        <dsp:cNvSpPr/>
      </dsp:nvSpPr>
      <dsp:spPr>
        <a:xfrm>
          <a:off x="1282042" y="1389682"/>
          <a:ext cx="3331629" cy="1109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74" tIns="117474" rIns="117474" bIns="11747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Health.vic.gov.au MH&amp;WB Act Handbook.</a:t>
          </a:r>
        </a:p>
      </dsp:txBody>
      <dsp:txXfrm>
        <a:off x="1282042" y="1389682"/>
        <a:ext cx="3331629" cy="1109993"/>
      </dsp:txXfrm>
    </dsp:sp>
    <dsp:sp modelId="{9C4C976E-8873-4578-9D62-B9CA4FAF8533}">
      <dsp:nvSpPr>
        <dsp:cNvPr id="0" name=""/>
        <dsp:cNvSpPr/>
      </dsp:nvSpPr>
      <dsp:spPr>
        <a:xfrm>
          <a:off x="0" y="2777174"/>
          <a:ext cx="4613672" cy="1109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37F8E7-4CB4-47B8-A49C-E6CC1548EE9B}">
      <dsp:nvSpPr>
        <dsp:cNvPr id="0" name=""/>
        <dsp:cNvSpPr/>
      </dsp:nvSpPr>
      <dsp:spPr>
        <a:xfrm>
          <a:off x="335773" y="3026922"/>
          <a:ext cx="610496" cy="6104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61092-51B2-4752-807F-C776B7AFC03C}">
      <dsp:nvSpPr>
        <dsp:cNvPr id="0" name=""/>
        <dsp:cNvSpPr/>
      </dsp:nvSpPr>
      <dsp:spPr>
        <a:xfrm>
          <a:off x="1282042" y="2777174"/>
          <a:ext cx="3331629" cy="1109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74" tIns="117474" rIns="117474" bIns="11747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MoCA training portal.</a:t>
          </a:r>
        </a:p>
      </dsp:txBody>
      <dsp:txXfrm>
        <a:off x="1282042" y="2777174"/>
        <a:ext cx="3331629" cy="1109993"/>
      </dsp:txXfrm>
    </dsp:sp>
    <dsp:sp modelId="{71F98F99-1323-4418-92CB-E596C09434FC}">
      <dsp:nvSpPr>
        <dsp:cNvPr id="0" name=""/>
        <dsp:cNvSpPr/>
      </dsp:nvSpPr>
      <dsp:spPr>
        <a:xfrm>
          <a:off x="0" y="4164666"/>
          <a:ext cx="4613672" cy="1109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9CD70-D90E-4CD1-8293-21E7180AF65F}">
      <dsp:nvSpPr>
        <dsp:cNvPr id="0" name=""/>
        <dsp:cNvSpPr/>
      </dsp:nvSpPr>
      <dsp:spPr>
        <a:xfrm>
          <a:off x="335773" y="4414414"/>
          <a:ext cx="610496" cy="6104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84D1C0-E9C1-459E-A9D8-4E50A8897B36}">
      <dsp:nvSpPr>
        <dsp:cNvPr id="0" name=""/>
        <dsp:cNvSpPr/>
      </dsp:nvSpPr>
      <dsp:spPr>
        <a:xfrm>
          <a:off x="1282042" y="4164666"/>
          <a:ext cx="3331629" cy="1109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74" tIns="117474" rIns="117474" bIns="11747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RANZCP Clinical Practice Guidelines for Mood Disorders.</a:t>
          </a:r>
        </a:p>
      </dsp:txBody>
      <dsp:txXfrm>
        <a:off x="1282042" y="4164666"/>
        <a:ext cx="3331629" cy="11099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0894F-76B0-3244-83FA-D90E127FC690}">
      <dsp:nvSpPr>
        <dsp:cNvPr id="0" name=""/>
        <dsp:cNvSpPr/>
      </dsp:nvSpPr>
      <dsp:spPr>
        <a:xfrm>
          <a:off x="0" y="752386"/>
          <a:ext cx="2164556" cy="1374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4B0370-B056-E246-8498-45B4BE4EEEB7}">
      <dsp:nvSpPr>
        <dsp:cNvPr id="0" name=""/>
        <dsp:cNvSpPr/>
      </dsp:nvSpPr>
      <dsp:spPr>
        <a:xfrm>
          <a:off x="240506" y="980867"/>
          <a:ext cx="2164556" cy="1374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Mental Health &amp; Wellbeing Act 2022 s87: presumption of capacity</a:t>
          </a:r>
        </a:p>
      </dsp:txBody>
      <dsp:txXfrm>
        <a:off x="280764" y="1021125"/>
        <a:ext cx="2084040" cy="1293977"/>
      </dsp:txXfrm>
    </dsp:sp>
    <dsp:sp modelId="{B1DB491F-7A8D-B148-A5FC-CFEA6ACE88F2}">
      <dsp:nvSpPr>
        <dsp:cNvPr id="0" name=""/>
        <dsp:cNvSpPr/>
      </dsp:nvSpPr>
      <dsp:spPr>
        <a:xfrm>
          <a:off x="2645568" y="752386"/>
          <a:ext cx="2164556" cy="1374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013EE-A874-1A4B-A219-97FDCB04A25F}">
      <dsp:nvSpPr>
        <dsp:cNvPr id="0" name=""/>
        <dsp:cNvSpPr/>
      </dsp:nvSpPr>
      <dsp:spPr>
        <a:xfrm>
          <a:off x="2886075" y="980867"/>
          <a:ext cx="2164556" cy="1374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Medical Treatment Planning &amp; Decisions Act 2016: substitute decision makers</a:t>
          </a:r>
        </a:p>
      </dsp:txBody>
      <dsp:txXfrm>
        <a:off x="2926333" y="1021125"/>
        <a:ext cx="2084040" cy="1293977"/>
      </dsp:txXfrm>
    </dsp:sp>
    <dsp:sp modelId="{21037E18-75EA-1745-9D84-2C38267007AD}">
      <dsp:nvSpPr>
        <dsp:cNvPr id="0" name=""/>
        <dsp:cNvSpPr/>
      </dsp:nvSpPr>
      <dsp:spPr>
        <a:xfrm>
          <a:off x="5291137" y="752386"/>
          <a:ext cx="2164556" cy="1374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0799E2-DB6C-0F49-B4DA-1B630CB0D8B4}">
      <dsp:nvSpPr>
        <dsp:cNvPr id="0" name=""/>
        <dsp:cNvSpPr/>
      </dsp:nvSpPr>
      <dsp:spPr>
        <a:xfrm>
          <a:off x="5531643" y="980867"/>
          <a:ext cx="2164556" cy="1374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Supported decision‑making &amp; Advance Statements</a:t>
          </a:r>
        </a:p>
      </dsp:txBody>
      <dsp:txXfrm>
        <a:off x="5571901" y="1021125"/>
        <a:ext cx="2084040" cy="12939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04564-C044-F845-BAA2-F986C4110F39}">
      <dsp:nvSpPr>
        <dsp:cNvPr id="0" name=""/>
        <dsp:cNvSpPr/>
      </dsp:nvSpPr>
      <dsp:spPr>
        <a:xfrm>
          <a:off x="0" y="0"/>
          <a:ext cx="6156960" cy="6837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1 Understand relevant information.</a:t>
          </a:r>
        </a:p>
      </dsp:txBody>
      <dsp:txXfrm>
        <a:off x="20025" y="20025"/>
        <a:ext cx="5361416" cy="643654"/>
      </dsp:txXfrm>
    </dsp:sp>
    <dsp:sp modelId="{232A0D2E-E1A2-B74B-AD17-F6647290CFC9}">
      <dsp:nvSpPr>
        <dsp:cNvPr id="0" name=""/>
        <dsp:cNvSpPr/>
      </dsp:nvSpPr>
      <dsp:spPr>
        <a:xfrm>
          <a:off x="515645" y="808014"/>
          <a:ext cx="6156960" cy="6837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 Retain it long enough to decide.</a:t>
          </a:r>
        </a:p>
      </dsp:txBody>
      <dsp:txXfrm>
        <a:off x="535670" y="828039"/>
        <a:ext cx="5156856" cy="643654"/>
      </dsp:txXfrm>
    </dsp:sp>
    <dsp:sp modelId="{8313CA3F-A61B-DF44-B27B-7437E498B90B}">
      <dsp:nvSpPr>
        <dsp:cNvPr id="0" name=""/>
        <dsp:cNvSpPr/>
      </dsp:nvSpPr>
      <dsp:spPr>
        <a:xfrm>
          <a:off x="1023594" y="1616028"/>
          <a:ext cx="6156960" cy="6837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3 Use or weigh information.</a:t>
          </a:r>
        </a:p>
      </dsp:txBody>
      <dsp:txXfrm>
        <a:off x="1043619" y="1636053"/>
        <a:ext cx="5164552" cy="643654"/>
      </dsp:txXfrm>
    </dsp:sp>
    <dsp:sp modelId="{86DA595E-5EDD-CD40-8A86-DCF3DC0FF800}">
      <dsp:nvSpPr>
        <dsp:cNvPr id="0" name=""/>
        <dsp:cNvSpPr/>
      </dsp:nvSpPr>
      <dsp:spPr>
        <a:xfrm>
          <a:off x="1539239" y="2424043"/>
          <a:ext cx="6156960" cy="6837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4 Communicate choice by any means.</a:t>
          </a:r>
        </a:p>
      </dsp:txBody>
      <dsp:txXfrm>
        <a:off x="1559264" y="2444068"/>
        <a:ext cx="5156856" cy="643654"/>
      </dsp:txXfrm>
    </dsp:sp>
    <dsp:sp modelId="{2BA8760B-E8A9-DA47-9AB2-DE28A3A22398}">
      <dsp:nvSpPr>
        <dsp:cNvPr id="0" name=""/>
        <dsp:cNvSpPr/>
      </dsp:nvSpPr>
      <dsp:spPr>
        <a:xfrm>
          <a:off x="5712552" y="523655"/>
          <a:ext cx="444407" cy="44440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5812544" y="523655"/>
        <a:ext cx="244423" cy="334416"/>
      </dsp:txXfrm>
    </dsp:sp>
    <dsp:sp modelId="{2036DCB3-1398-214D-A27A-3B332B032326}">
      <dsp:nvSpPr>
        <dsp:cNvPr id="0" name=""/>
        <dsp:cNvSpPr/>
      </dsp:nvSpPr>
      <dsp:spPr>
        <a:xfrm>
          <a:off x="6228197" y="1331670"/>
          <a:ext cx="444407" cy="44440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6328189" y="1331670"/>
        <a:ext cx="244423" cy="334416"/>
      </dsp:txXfrm>
    </dsp:sp>
    <dsp:sp modelId="{ED1DD634-3629-D840-B0C9-1251B916B620}">
      <dsp:nvSpPr>
        <dsp:cNvPr id="0" name=""/>
        <dsp:cNvSpPr/>
      </dsp:nvSpPr>
      <dsp:spPr>
        <a:xfrm>
          <a:off x="6736146" y="2139684"/>
          <a:ext cx="444407" cy="44440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6836138" y="2139684"/>
        <a:ext cx="244423" cy="3344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85568-1E8B-4042-B0A7-92F8E15EE989}">
      <dsp:nvSpPr>
        <dsp:cNvPr id="0" name=""/>
        <dsp:cNvSpPr/>
      </dsp:nvSpPr>
      <dsp:spPr>
        <a:xfrm>
          <a:off x="469738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945CAA-278B-403A-A248-C9AA43B3A625}">
      <dsp:nvSpPr>
        <dsp:cNvPr id="0" name=""/>
        <dsp:cNvSpPr/>
      </dsp:nvSpPr>
      <dsp:spPr>
        <a:xfrm>
          <a:off x="2291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Prepare: optimise medical state &amp; environment.</a:t>
          </a:r>
        </a:p>
      </dsp:txBody>
      <dsp:txXfrm>
        <a:off x="2291" y="1723926"/>
        <a:ext cx="1699804" cy="679921"/>
      </dsp:txXfrm>
    </dsp:sp>
    <dsp:sp modelId="{A4F342FD-0F0B-476B-8234-9BCAF785DB63}">
      <dsp:nvSpPr>
        <dsp:cNvPr id="0" name=""/>
        <dsp:cNvSpPr/>
      </dsp:nvSpPr>
      <dsp:spPr>
        <a:xfrm>
          <a:off x="2467008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41739-9CFF-4EC8-AADD-6D725D9596BC}">
      <dsp:nvSpPr>
        <dsp:cNvPr id="0" name=""/>
        <dsp:cNvSpPr/>
      </dsp:nvSpPr>
      <dsp:spPr>
        <a:xfrm>
          <a:off x="1999562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Explain information in plain language; use visual aids.</a:t>
          </a:r>
        </a:p>
      </dsp:txBody>
      <dsp:txXfrm>
        <a:off x="1999562" y="1723926"/>
        <a:ext cx="1699804" cy="679921"/>
      </dsp:txXfrm>
    </dsp:sp>
    <dsp:sp modelId="{3099665B-1125-408B-AE99-C7EC24AED695}">
      <dsp:nvSpPr>
        <dsp:cNvPr id="0" name=""/>
        <dsp:cNvSpPr/>
      </dsp:nvSpPr>
      <dsp:spPr>
        <a:xfrm>
          <a:off x="4464279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2BE18-B756-4644-9298-AD55C91743B2}">
      <dsp:nvSpPr>
        <dsp:cNvPr id="0" name=""/>
        <dsp:cNvSpPr/>
      </dsp:nvSpPr>
      <dsp:spPr>
        <a:xfrm>
          <a:off x="3996832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Assess each of the four elements with examples.</a:t>
          </a:r>
        </a:p>
      </dsp:txBody>
      <dsp:txXfrm>
        <a:off x="3996832" y="1723926"/>
        <a:ext cx="1699804" cy="679921"/>
      </dsp:txXfrm>
    </dsp:sp>
    <dsp:sp modelId="{FD62CAB0-8DB3-44F5-AFBF-A08E5695E142}">
      <dsp:nvSpPr>
        <dsp:cNvPr id="0" name=""/>
        <dsp:cNvSpPr/>
      </dsp:nvSpPr>
      <dsp:spPr>
        <a:xfrm>
          <a:off x="6461549" y="703899"/>
          <a:ext cx="764912" cy="7649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CA1397-DC10-4729-9043-9BA5BA8CF051}">
      <dsp:nvSpPr>
        <dsp:cNvPr id="0" name=""/>
        <dsp:cNvSpPr/>
      </dsp:nvSpPr>
      <dsp:spPr>
        <a:xfrm>
          <a:off x="5994103" y="1723926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Document findings &amp; rationale for any substitute pathway.</a:t>
          </a:r>
        </a:p>
      </dsp:txBody>
      <dsp:txXfrm>
        <a:off x="5994103" y="1723926"/>
        <a:ext cx="1699804" cy="6799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0E903-F4A8-4B0A-B9FC-93EF00A58C04}">
      <dsp:nvSpPr>
        <dsp:cNvPr id="0" name=""/>
        <dsp:cNvSpPr/>
      </dsp:nvSpPr>
      <dsp:spPr>
        <a:xfrm>
          <a:off x="812182" y="556276"/>
          <a:ext cx="975830" cy="975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66E4A-F7DA-4B2E-A931-4BB93848213B}">
      <dsp:nvSpPr>
        <dsp:cNvPr id="0" name=""/>
        <dsp:cNvSpPr/>
      </dsp:nvSpPr>
      <dsp:spPr>
        <a:xfrm>
          <a:off x="215841" y="1831471"/>
          <a:ext cx="21685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Continuous, collaborative &amp; recovery‑oriented.</a:t>
          </a:r>
        </a:p>
      </dsp:txBody>
      <dsp:txXfrm>
        <a:off x="215841" y="1831471"/>
        <a:ext cx="2168512" cy="720000"/>
      </dsp:txXfrm>
    </dsp:sp>
    <dsp:sp modelId="{C1DC827A-3F00-47E6-8AF8-CFC70AB1E603}">
      <dsp:nvSpPr>
        <dsp:cNvPr id="0" name=""/>
        <dsp:cNvSpPr/>
      </dsp:nvSpPr>
      <dsp:spPr>
        <a:xfrm>
          <a:off x="3360184" y="556276"/>
          <a:ext cx="975830" cy="975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71DE33-4CA9-44DA-98DF-920EE70F1E8B}">
      <dsp:nvSpPr>
        <dsp:cNvPr id="0" name=""/>
        <dsp:cNvSpPr/>
      </dsp:nvSpPr>
      <dsp:spPr>
        <a:xfrm>
          <a:off x="2763843" y="1831471"/>
          <a:ext cx="21685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Balance autonomy (dignity of risk) with safety.</a:t>
          </a:r>
        </a:p>
      </dsp:txBody>
      <dsp:txXfrm>
        <a:off x="2763843" y="1831471"/>
        <a:ext cx="2168512" cy="720000"/>
      </dsp:txXfrm>
    </dsp:sp>
    <dsp:sp modelId="{CBF6F677-4DA6-41EF-8193-815F1EE2E404}">
      <dsp:nvSpPr>
        <dsp:cNvPr id="0" name=""/>
        <dsp:cNvSpPr/>
      </dsp:nvSpPr>
      <dsp:spPr>
        <a:xfrm>
          <a:off x="5908186" y="556276"/>
          <a:ext cx="975830" cy="975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2B68C-0C95-4325-96DE-40736DFFA56B}">
      <dsp:nvSpPr>
        <dsp:cNvPr id="0" name=""/>
        <dsp:cNvSpPr/>
      </dsp:nvSpPr>
      <dsp:spPr>
        <a:xfrm>
          <a:off x="5311845" y="1831471"/>
          <a:ext cx="21685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Inform but do not replace clinical judgment.</a:t>
          </a:r>
        </a:p>
      </dsp:txBody>
      <dsp:txXfrm>
        <a:off x="5311845" y="1831471"/>
        <a:ext cx="2168512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578C8-01BB-324D-91D5-AA610C4A4DFC}">
      <dsp:nvSpPr>
        <dsp:cNvPr id="0" name=""/>
        <dsp:cNvSpPr/>
      </dsp:nvSpPr>
      <dsp:spPr>
        <a:xfrm>
          <a:off x="0" y="752386"/>
          <a:ext cx="2164556" cy="1374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27E16A-0A2E-BF40-A989-71A5CFB1A3B7}">
      <dsp:nvSpPr>
        <dsp:cNvPr id="0" name=""/>
        <dsp:cNvSpPr/>
      </dsp:nvSpPr>
      <dsp:spPr>
        <a:xfrm>
          <a:off x="240506" y="980867"/>
          <a:ext cx="2164556" cy="1374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Self‑harm/suicide, violence, vulnerability, absconding, substance use.</a:t>
          </a:r>
        </a:p>
      </dsp:txBody>
      <dsp:txXfrm>
        <a:off x="280764" y="1021125"/>
        <a:ext cx="2084040" cy="1293977"/>
      </dsp:txXfrm>
    </dsp:sp>
    <dsp:sp modelId="{8982F522-1ED0-6F47-B942-BD3FD5C572E9}">
      <dsp:nvSpPr>
        <dsp:cNvPr id="0" name=""/>
        <dsp:cNvSpPr/>
      </dsp:nvSpPr>
      <dsp:spPr>
        <a:xfrm>
          <a:off x="2645568" y="752386"/>
          <a:ext cx="2164556" cy="1374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00937-BCB7-674A-A29A-0B9E2A30F6DC}">
      <dsp:nvSpPr>
        <dsp:cNvPr id="0" name=""/>
        <dsp:cNvSpPr/>
      </dsp:nvSpPr>
      <dsp:spPr>
        <a:xfrm>
          <a:off x="2886075" y="980867"/>
          <a:ext cx="2164556" cy="1374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Static vs dynamic vs protective factors.</a:t>
          </a:r>
        </a:p>
      </dsp:txBody>
      <dsp:txXfrm>
        <a:off x="2926333" y="1021125"/>
        <a:ext cx="2084040" cy="1293977"/>
      </dsp:txXfrm>
    </dsp:sp>
    <dsp:sp modelId="{257E0F61-6524-874B-99CB-9DD93EA0C64A}">
      <dsp:nvSpPr>
        <dsp:cNvPr id="0" name=""/>
        <dsp:cNvSpPr/>
      </dsp:nvSpPr>
      <dsp:spPr>
        <a:xfrm>
          <a:off x="5291137" y="752386"/>
          <a:ext cx="2164556" cy="1374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540B0E-B4A5-DB45-8392-623EC8D484C4}">
      <dsp:nvSpPr>
        <dsp:cNvPr id="0" name=""/>
        <dsp:cNvSpPr/>
      </dsp:nvSpPr>
      <dsp:spPr>
        <a:xfrm>
          <a:off x="5531643" y="980867"/>
          <a:ext cx="2164556" cy="1374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Formulation = Likelihood × Severity × Imminence.</a:t>
          </a:r>
        </a:p>
      </dsp:txBody>
      <dsp:txXfrm>
        <a:off x="5571901" y="1021125"/>
        <a:ext cx="2084040" cy="12939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B392C-8E6F-4A59-84A9-EB61E3EB87C3}">
      <dsp:nvSpPr>
        <dsp:cNvPr id="0" name=""/>
        <dsp:cNvSpPr/>
      </dsp:nvSpPr>
      <dsp:spPr>
        <a:xfrm>
          <a:off x="333753" y="533991"/>
          <a:ext cx="1036880" cy="103688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CEC078-90DC-4D33-90F2-135FDCE416BA}">
      <dsp:nvSpPr>
        <dsp:cNvPr id="0" name=""/>
        <dsp:cNvSpPr/>
      </dsp:nvSpPr>
      <dsp:spPr>
        <a:xfrm>
          <a:off x="554728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BEF8D-EBF8-443E-8E5C-DBEF20287A3A}">
      <dsp:nvSpPr>
        <dsp:cNvPr id="0" name=""/>
        <dsp:cNvSpPr/>
      </dsp:nvSpPr>
      <dsp:spPr>
        <a:xfrm>
          <a:off x="2291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1 Engage &amp; gather history/collateral.</a:t>
          </a:r>
        </a:p>
      </dsp:txBody>
      <dsp:txXfrm>
        <a:off x="2291" y="1893834"/>
        <a:ext cx="1699804" cy="679921"/>
      </dsp:txXfrm>
    </dsp:sp>
    <dsp:sp modelId="{D57A67EF-3879-4ECC-B91A-7343FC61C727}">
      <dsp:nvSpPr>
        <dsp:cNvPr id="0" name=""/>
        <dsp:cNvSpPr/>
      </dsp:nvSpPr>
      <dsp:spPr>
        <a:xfrm>
          <a:off x="2331024" y="533991"/>
          <a:ext cx="1036880" cy="103688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CD5173-F1AE-4542-9C25-77BDD9A34960}">
      <dsp:nvSpPr>
        <dsp:cNvPr id="0" name=""/>
        <dsp:cNvSpPr/>
      </dsp:nvSpPr>
      <dsp:spPr>
        <a:xfrm>
          <a:off x="2551998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86E3C4-3190-44F4-B2F0-A656894F5725}">
      <dsp:nvSpPr>
        <dsp:cNvPr id="0" name=""/>
        <dsp:cNvSpPr/>
      </dsp:nvSpPr>
      <dsp:spPr>
        <a:xfrm>
          <a:off x="1999562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2 Identify factors; use checklists (e.g., Broset).</a:t>
          </a:r>
        </a:p>
      </dsp:txBody>
      <dsp:txXfrm>
        <a:off x="1999562" y="1893834"/>
        <a:ext cx="1699804" cy="679921"/>
      </dsp:txXfrm>
    </dsp:sp>
    <dsp:sp modelId="{2E053ADD-728E-45B3-AEAF-BD562200E31C}">
      <dsp:nvSpPr>
        <dsp:cNvPr id="0" name=""/>
        <dsp:cNvSpPr/>
      </dsp:nvSpPr>
      <dsp:spPr>
        <a:xfrm>
          <a:off x="4328294" y="533991"/>
          <a:ext cx="1036880" cy="103688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925895-BFA5-4338-A7FD-C1041B0ED3CF}">
      <dsp:nvSpPr>
        <dsp:cNvPr id="0" name=""/>
        <dsp:cNvSpPr/>
      </dsp:nvSpPr>
      <dsp:spPr>
        <a:xfrm>
          <a:off x="4549269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875E0-C17A-4D73-8AB7-834FDAA72416}">
      <dsp:nvSpPr>
        <dsp:cNvPr id="0" name=""/>
        <dsp:cNvSpPr/>
      </dsp:nvSpPr>
      <dsp:spPr>
        <a:xfrm>
          <a:off x="3996832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3 Formulate &amp; rate risk matrix.</a:t>
          </a:r>
        </a:p>
      </dsp:txBody>
      <dsp:txXfrm>
        <a:off x="3996832" y="1893834"/>
        <a:ext cx="1699804" cy="679921"/>
      </dsp:txXfrm>
    </dsp:sp>
    <dsp:sp modelId="{9976A986-E41E-4AA2-AB9D-CECDF81E7AAF}">
      <dsp:nvSpPr>
        <dsp:cNvPr id="0" name=""/>
        <dsp:cNvSpPr/>
      </dsp:nvSpPr>
      <dsp:spPr>
        <a:xfrm>
          <a:off x="6325565" y="533991"/>
          <a:ext cx="1036880" cy="103688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18492F-7446-4DCD-818F-122C1AFFA243}">
      <dsp:nvSpPr>
        <dsp:cNvPr id="0" name=""/>
        <dsp:cNvSpPr/>
      </dsp:nvSpPr>
      <dsp:spPr>
        <a:xfrm>
          <a:off x="6546539" y="754965"/>
          <a:ext cx="594931" cy="59493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72CD9-9348-4CF6-9E12-09288E53A56D}">
      <dsp:nvSpPr>
        <dsp:cNvPr id="0" name=""/>
        <dsp:cNvSpPr/>
      </dsp:nvSpPr>
      <dsp:spPr>
        <a:xfrm>
          <a:off x="5994103" y="1893834"/>
          <a:ext cx="1699804" cy="679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4 Safety plan &amp; documentation; review schedule.</a:t>
          </a:r>
        </a:p>
      </dsp:txBody>
      <dsp:txXfrm>
        <a:off x="5994103" y="1893834"/>
        <a:ext cx="1699804" cy="6799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5991E-3155-407D-BB62-48B7CC5EA808}">
      <dsp:nvSpPr>
        <dsp:cNvPr id="0" name=""/>
        <dsp:cNvSpPr/>
      </dsp:nvSpPr>
      <dsp:spPr>
        <a:xfrm>
          <a:off x="518100" y="293874"/>
          <a:ext cx="1372500" cy="13725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AA2A9-2405-45BD-8109-F08A10608AB9}">
      <dsp:nvSpPr>
        <dsp:cNvPr id="0" name=""/>
        <dsp:cNvSpPr/>
      </dsp:nvSpPr>
      <dsp:spPr>
        <a:xfrm>
          <a:off x="81060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47947-D2C4-4192-9D4D-F86971D245F8}">
      <dsp:nvSpPr>
        <dsp:cNvPr id="0" name=""/>
        <dsp:cNvSpPr/>
      </dsp:nvSpPr>
      <dsp:spPr>
        <a:xfrm>
          <a:off x="793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Detect delirium, dementia, intellectual disability.</a:t>
          </a:r>
        </a:p>
      </dsp:txBody>
      <dsp:txXfrm>
        <a:off x="79349" y="2093874"/>
        <a:ext cx="2250000" cy="720000"/>
      </dsp:txXfrm>
    </dsp:sp>
    <dsp:sp modelId="{89AF8169-AF2E-4857-9776-94E3C9463A12}">
      <dsp:nvSpPr>
        <dsp:cNvPr id="0" name=""/>
        <dsp:cNvSpPr/>
      </dsp:nvSpPr>
      <dsp:spPr>
        <a:xfrm>
          <a:off x="3161850" y="293874"/>
          <a:ext cx="1372500" cy="13725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21E27E-9723-4DA7-B32F-BBF0D7D9A36B}">
      <dsp:nvSpPr>
        <dsp:cNvPr id="0" name=""/>
        <dsp:cNvSpPr/>
      </dsp:nvSpPr>
      <dsp:spPr>
        <a:xfrm>
          <a:off x="345435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DC3BC0-6F65-4362-8EFD-41E8056B6710}">
      <dsp:nvSpPr>
        <dsp:cNvPr id="0" name=""/>
        <dsp:cNvSpPr/>
      </dsp:nvSpPr>
      <dsp:spPr>
        <a:xfrm>
          <a:off x="2723100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Baseline prior to ECT or major treatment.</a:t>
          </a:r>
        </a:p>
      </dsp:txBody>
      <dsp:txXfrm>
        <a:off x="2723100" y="2093874"/>
        <a:ext cx="2250000" cy="720000"/>
      </dsp:txXfrm>
    </dsp:sp>
    <dsp:sp modelId="{BF7B9EDD-D088-4171-9B83-21A247F9F668}">
      <dsp:nvSpPr>
        <dsp:cNvPr id="0" name=""/>
        <dsp:cNvSpPr/>
      </dsp:nvSpPr>
      <dsp:spPr>
        <a:xfrm>
          <a:off x="5805599" y="293874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A08BA2-24BE-47AC-AE03-DD949520555C}">
      <dsp:nvSpPr>
        <dsp:cNvPr id="0" name=""/>
        <dsp:cNvSpPr/>
      </dsp:nvSpPr>
      <dsp:spPr>
        <a:xfrm>
          <a:off x="6098099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8B693D-0FB8-4898-8919-BF4FD37B1649}">
      <dsp:nvSpPr>
        <dsp:cNvPr id="0" name=""/>
        <dsp:cNvSpPr/>
      </dsp:nvSpPr>
      <dsp:spPr>
        <a:xfrm>
          <a:off x="53668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Track progression or treatment response.</a:t>
          </a:r>
        </a:p>
      </dsp:txBody>
      <dsp:txXfrm>
        <a:off x="5366849" y="2093874"/>
        <a:ext cx="225000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A4A8EC-87BE-4528-840F-EAE2DE72B56B}">
      <dsp:nvSpPr>
        <dsp:cNvPr id="0" name=""/>
        <dsp:cNvSpPr/>
      </dsp:nvSpPr>
      <dsp:spPr>
        <a:xfrm>
          <a:off x="518100" y="293874"/>
          <a:ext cx="1372500" cy="13725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D28FDC-B3EB-45BE-97C2-D4DD353C3E5B}">
      <dsp:nvSpPr>
        <dsp:cNvPr id="0" name=""/>
        <dsp:cNvSpPr/>
      </dsp:nvSpPr>
      <dsp:spPr>
        <a:xfrm>
          <a:off x="81060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11019-C56A-4091-9DBB-F7F7DBF7312A}">
      <dsp:nvSpPr>
        <dsp:cNvPr id="0" name=""/>
        <dsp:cNvSpPr/>
      </dsp:nvSpPr>
      <dsp:spPr>
        <a:xfrm>
          <a:off x="793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Hearing/vision impairment, literacy.</a:t>
          </a:r>
        </a:p>
      </dsp:txBody>
      <dsp:txXfrm>
        <a:off x="79349" y="2093874"/>
        <a:ext cx="2250000" cy="720000"/>
      </dsp:txXfrm>
    </dsp:sp>
    <dsp:sp modelId="{3B13AA7C-D005-4D1F-8E74-D3E2BBD49920}">
      <dsp:nvSpPr>
        <dsp:cNvPr id="0" name=""/>
        <dsp:cNvSpPr/>
      </dsp:nvSpPr>
      <dsp:spPr>
        <a:xfrm>
          <a:off x="3161850" y="293874"/>
          <a:ext cx="1372500" cy="13725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24971E-DD75-4171-A829-60DD3049D367}">
      <dsp:nvSpPr>
        <dsp:cNvPr id="0" name=""/>
        <dsp:cNvSpPr/>
      </dsp:nvSpPr>
      <dsp:spPr>
        <a:xfrm>
          <a:off x="3454350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E2C60-B0B6-47F0-908C-CF67A2831BF6}">
      <dsp:nvSpPr>
        <dsp:cNvPr id="0" name=""/>
        <dsp:cNvSpPr/>
      </dsp:nvSpPr>
      <dsp:spPr>
        <a:xfrm>
          <a:off x="2723100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Depression (‘pseudodementia’) &amp; psychosis.</a:t>
          </a:r>
        </a:p>
      </dsp:txBody>
      <dsp:txXfrm>
        <a:off x="2723100" y="2093874"/>
        <a:ext cx="2250000" cy="720000"/>
      </dsp:txXfrm>
    </dsp:sp>
    <dsp:sp modelId="{FF478686-91C8-4C78-91A2-F5A9E6DF9248}">
      <dsp:nvSpPr>
        <dsp:cNvPr id="0" name=""/>
        <dsp:cNvSpPr/>
      </dsp:nvSpPr>
      <dsp:spPr>
        <a:xfrm>
          <a:off x="5805599" y="293874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53AA35-E470-4207-A9D8-2E782BB90286}">
      <dsp:nvSpPr>
        <dsp:cNvPr id="0" name=""/>
        <dsp:cNvSpPr/>
      </dsp:nvSpPr>
      <dsp:spPr>
        <a:xfrm>
          <a:off x="6098099" y="586374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4138CC-37CE-4DF7-A2B2-94C50CFD8399}">
      <dsp:nvSpPr>
        <dsp:cNvPr id="0" name=""/>
        <dsp:cNvSpPr/>
      </dsp:nvSpPr>
      <dsp:spPr>
        <a:xfrm>
          <a:off x="5366849" y="2093874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Language barriers – use validated translations.</a:t>
          </a:r>
        </a:p>
      </dsp:txBody>
      <dsp:txXfrm>
        <a:off x="5366849" y="2093874"/>
        <a:ext cx="225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33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Core Psychiatry Skills for Medical Students (Victoria)</a:t>
            </a:r>
          </a:p>
          <a:p>
            <a:r>
              <a:t>- Elaborate on the following key points:</a:t>
            </a:r>
          </a:p>
          <a:p>
            <a:r>
              <a:t>  • Capacity &amp; Risk | Cognitive Testing | Mental Health &amp; Wellbeing Act 2022 Extended Edition – July 2025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SECTION 2 – RISK</a:t>
            </a:r>
          </a:p>
          <a:p>
            <a:r>
              <a:t>- Elaborate on the following key points:</a:t>
            </a:r>
          </a:p>
          <a:p>
            <a:r>
              <a:t>  • Formulation &amp; management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Principles of Risk Assessment</a:t>
            </a:r>
          </a:p>
          <a:p>
            <a:r>
              <a:t>- Elaborate on the following key points:</a:t>
            </a:r>
          </a:p>
          <a:p>
            <a:r>
              <a:t>  • Continuous, collaborative &amp; recovery‑oriented. Balance autonomy (dignity of risk) with safety. Inform but do not replace clinical judgment.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Domains &amp; Formulation</a:t>
            </a:r>
          </a:p>
          <a:p>
            <a:r>
              <a:t>- Elaborate on the following key points:</a:t>
            </a:r>
          </a:p>
          <a:p>
            <a:r>
              <a:t>  • Self‑harm/suicide, violence, vulnerability, absconding, substance use. Static vs dynamic vs protective factors. Formulation = Likelihood × Severity × Imminence.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Structured Steps</a:t>
            </a:r>
          </a:p>
          <a:p>
            <a:r>
              <a:t>- Elaborate on the following key points:</a:t>
            </a:r>
          </a:p>
          <a:p>
            <a:r>
              <a:t>  • 1 Engage &amp; gather history/collateral. 2 Identify factors; use checklists (e.g., Broset). 3 Formulate &amp; rate risk matrix. 4 Safety plan &amp; documentation; review schedule.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Self‑Harm Example – Ms L</a:t>
            </a:r>
          </a:p>
          <a:p>
            <a:r>
              <a:t>- Elaborate on the following key points:</a:t>
            </a:r>
          </a:p>
          <a:p>
            <a:r>
              <a:t>  • 24 y o student, recent breakup, OD ideation. Dynamic: intoxication, hopelessness. Protective: strong family support. Plan: brief admission + Dialectical Behaviour Therapy referral.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Clinical Risk Matrix</a:t>
            </a:r>
          </a:p>
          <a:p>
            <a:r>
              <a:t>- Elaborate on the following key points:</a:t>
            </a:r>
          </a:p>
          <a:p>
            <a:r>
              <a:t>  • Plot likelihood vs severity for formulation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Violence Risk Example – Mr M</a:t>
            </a:r>
          </a:p>
          <a:p>
            <a:r>
              <a:t>- Elaborate on the following key points:</a:t>
            </a:r>
          </a:p>
          <a:p>
            <a:r>
              <a:t>  • 45 y o with schizophrenia, paranoid about neighbour. History of assaults; no current plan. Consider Short‑Term Management Plan, medication adjustment. Liaise with Community Forensic MHS for advice.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Developing a Safety Plan</a:t>
            </a:r>
          </a:p>
          <a:p>
            <a:r>
              <a:t>- Elaborate on the following key points:</a:t>
            </a:r>
          </a:p>
          <a:p>
            <a:r>
              <a:t>  • Identify triggers &amp; coping strategies. List emergency contacts &amp; professional help. Provide copy to patient &amp; carers. Review &amp; update at each contact.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Interactive Exercise – Risk Formulation</a:t>
            </a:r>
          </a:p>
          <a:p>
            <a:r>
              <a:t>- Elaborate on the following key points:</a:t>
            </a:r>
          </a:p>
          <a:p>
            <a:r>
              <a:t>  • In pairs: formulate risk for vignette provided. Rate severity &amp; likelihood; identify protective factors. Present management plan to group.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that static factors are like 'risk anchors'—they set the baseline probability.</a:t>
            </a:r>
          </a:p>
          <a:p>
            <a:r>
              <a:t>Dynamic factors are the 'weather'—they shift the immediate likelihood.</a:t>
            </a:r>
          </a:p>
          <a:p>
            <a:r>
              <a:t>Emphasise combining both in formulation and safety planning.</a:t>
            </a:r>
          </a:p>
          <a:p>
            <a:r>
              <a:t>Give examples: a history of serious attempt (static) + current intoxication (dynamic).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2659955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Expanded Learning Objectives</a:t>
            </a:r>
          </a:p>
          <a:p>
            <a:r>
              <a:t>- Elaborate on the following key points:</a:t>
            </a:r>
          </a:p>
          <a:p>
            <a:r>
              <a:t>  • Master decision‑making capacity assessment via two case vignettes. Build dynamic, person‑centred risk formulations &amp; safety plans. Practise MMSE &amp; MoCA with guided interpretation exercises. Navigate Assessment / Treatment Orders under MH&amp;WB Act with examples.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vulnerability risks—self‑neglect, exploitation.</a:t>
            </a:r>
          </a:p>
          <a:p>
            <a:r>
              <a:t>Discuss capacity, duty of care, and multidisciplinary involvement (GP, social worker).</a:t>
            </a:r>
          </a:p>
          <a:p>
            <a:r>
              <a:t>Students: list interventions targeting dynamic UTI delirium and safeguarding finances.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1039647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Walk through rapid risk formulation: severity high, imminence immediate.</a:t>
            </a:r>
          </a:p>
          <a:p>
            <a:r>
              <a:t>Management: safe environment, security, IM sedation, early antipsychotic re‑loading.</a:t>
            </a:r>
          </a:p>
          <a:p>
            <a:r>
              <a:t>Link to Assessment Order criteria if refusal of treatment persists.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4323529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Facilitator: give groups 10 minutes.</a:t>
            </a:r>
          </a:p>
          <a:p>
            <a:r>
              <a:t>Encourage allocation of roles (scribe, presenter).</a:t>
            </a:r>
          </a:p>
          <a:p>
            <a:r>
              <a:t>Focus feedback on clarity of formulation and practicality of management plans.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8779904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SECTION 3 – COGNITIVE TESTING</a:t>
            </a:r>
          </a:p>
          <a:p>
            <a:r>
              <a:t>- Elaborate on the following key points:</a:t>
            </a:r>
          </a:p>
          <a:p>
            <a:r>
              <a:t>  • MMSE, MoCA &amp; beyond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Why Screen Cognition?</a:t>
            </a:r>
          </a:p>
          <a:p>
            <a:r>
              <a:t>- Elaborate on the following key points:</a:t>
            </a:r>
          </a:p>
          <a:p>
            <a:r>
              <a:t>  • Detect delirium, dementia, intellectual disability. Baseline prior to ECT or major treatment. Track progression or treatment response.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MMSE – Domains &amp; Scoring</a:t>
            </a:r>
          </a:p>
          <a:p>
            <a:r>
              <a:t>- Elaborate on the following key points:</a:t>
            </a:r>
          </a:p>
          <a:p>
            <a:r>
              <a:t>  • Orientation (10), Registration (3), Attention (5), Recall (3), Language (8), Visuospatial (1). Cut‑offs: ≤24 suggests impairment; adjust for age/education.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MMSE – Clinical Example</a:t>
            </a:r>
          </a:p>
          <a:p>
            <a:r>
              <a:t>- Elaborate on the following key points:</a:t>
            </a:r>
          </a:p>
          <a:p>
            <a:r>
              <a:t>  • Mrs T scores 23/30 ↓ in orientation &amp; recall. Consider delirium screen &amp; collateral history. Follow‑up with ACE‑III for detailed domains.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MoCA – Domains &amp; Scoring</a:t>
            </a:r>
          </a:p>
          <a:p>
            <a:r>
              <a:t>- Elaborate on the following key points:</a:t>
            </a:r>
          </a:p>
          <a:p>
            <a:r>
              <a:t>  • Visuospatial/Exec (5), Naming (3), Memory (5), Attention (6), Language (3), Abstraction (2), Orientation (6). Total 30; &lt;26 abnormal.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MoCA – Clinical Example</a:t>
            </a:r>
          </a:p>
          <a:p>
            <a:r>
              <a:t>- Elaborate on the following key points:</a:t>
            </a:r>
          </a:p>
          <a:p>
            <a:r>
              <a:t>  • Mr R scores 21/30 (deficits in Exec &amp; Memory). Early mild cognitive impairment suspected; advise lifestyle mod. Refer for neuropsychology.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Sensitivity Comparison MMSE vs MoCA</a:t>
            </a:r>
          </a:p>
          <a:p>
            <a:r>
              <a:t>- Elaborate on the following key points:</a:t>
            </a:r>
          </a:p>
          <a:p>
            <a:r>
              <a:t>  • MoCA more sensitive for MCI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SECTION 1 – CAPACITY</a:t>
            </a:r>
          </a:p>
          <a:p>
            <a:r>
              <a:t>- Elaborate on the following key points:</a:t>
            </a:r>
          </a:p>
          <a:p>
            <a:r>
              <a:t>  • Clinical, legal &amp; ethical foundations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Selecting the Right Tool</a:t>
            </a:r>
          </a:p>
          <a:p>
            <a:r>
              <a:t>- Elaborate on the following key points:</a:t>
            </a:r>
          </a:p>
          <a:p>
            <a:r>
              <a:t>  • MMSE: brief, copyright, less sensitive. MoCA: free after training, picks up MCI. Consider language versions &amp; cultural context.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Interpretation Pitfalls</a:t>
            </a:r>
          </a:p>
          <a:p>
            <a:r>
              <a:t>- Elaborate on the following key points:</a:t>
            </a:r>
          </a:p>
          <a:p>
            <a:r>
              <a:t>  • Hearing/vision impairment, literacy. Depression (‘pseudodementia’) &amp; psychosis. Language barriers – use validated translations.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Hands‑On Practice</a:t>
            </a:r>
          </a:p>
          <a:p>
            <a:r>
              <a:t>- Elaborate on the following key points:</a:t>
            </a:r>
          </a:p>
          <a:p>
            <a:r>
              <a:t>  • Students pair up &amp; administer MMSE, then MoCA. Swap roles; discuss challenges &amp; timing. Debrief: share scoring discrepancies.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SECTION 4 – MH &amp; WELLBEING ACT 2022</a:t>
            </a:r>
          </a:p>
          <a:p>
            <a:r>
              <a:t>- Elaborate on the following key points:</a:t>
            </a:r>
          </a:p>
          <a:p>
            <a:r>
              <a:t>  • Orders &amp; obligations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Act Overview</a:t>
            </a:r>
          </a:p>
          <a:p>
            <a:r>
              <a:t>- Elaborate on the following key points:</a:t>
            </a:r>
          </a:p>
          <a:p>
            <a:r>
              <a:t>  • Commenced 1 Sept 2023; rights‑based approach. Designated Mental Health &amp; Wellbeing Services governed by Act. Introduce Mental Health Statement of Rights.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Order Types &amp; Durations</a:t>
            </a:r>
          </a:p>
          <a:p>
            <a:r>
              <a:t>- Elaborate on the following key points:</a:t>
            </a:r>
          </a:p>
          <a:p>
            <a:r>
              <a:t>  • Assessment Order – ≤72 h inpatient/community. Court Assessment Order – court initiated. Temporary Treatment Order – ≤6 mths. Treatment Order – duration set by psychiatrist.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Initiating an Assessment Order</a:t>
            </a:r>
          </a:p>
          <a:p>
            <a:r>
              <a:t>- Elaborate on the following key points:</a:t>
            </a:r>
          </a:p>
          <a:p>
            <a:r>
              <a:t>  • Criteria: mental illness + need for immediate assessment. No less‑restrictive means; capacity impaired/refusal. Rights explained; provide Statement of Rights. Complete e‑form &amp; notify authorised psychiatrist.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Clinical Scenario – Deterioration in Community</a:t>
            </a:r>
          </a:p>
          <a:p>
            <a:r>
              <a:t>- Elaborate on the following key points:</a:t>
            </a:r>
          </a:p>
          <a:p>
            <a:r>
              <a:t>  • Ms S, bipolar, non‑adherent, manic &amp; unsafe driving. Community Assessment Order initiated. Police &amp; CAT team transport; capacity reviewed. Transition to TTO after assessment.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Clinical Scenario – Inpatient Refusal</a:t>
            </a:r>
          </a:p>
          <a:p>
            <a:r>
              <a:t>- Elaborate on the following key points:</a:t>
            </a:r>
          </a:p>
          <a:p>
            <a:r>
              <a:t>  • Mr P refuses ECT during severe depression. Capacity assessment: impaired ‘use/weigh’. TTO initiated; ECT authorised following Tribunal review. Advance Statement considered.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Rights &amp; Safeguards</a:t>
            </a:r>
          </a:p>
          <a:p>
            <a:r>
              <a:t>- Elaborate on the following key points:</a:t>
            </a:r>
          </a:p>
          <a:p>
            <a:r>
              <a:t>  • Second Psychiatric Opinion Service. Mental Health Tribunal reviews. Nominated Support Person &amp; Advance Statements. Complaint pathways via Mental Health &amp; Wellbeing Commission.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Legal Basis (Victoria)</a:t>
            </a:r>
          </a:p>
          <a:p>
            <a:r>
              <a:t>- Elaborate on the following key points:</a:t>
            </a:r>
          </a:p>
          <a:p>
            <a:r>
              <a:t>  • Mental Health &amp; Wellbeing Act 2022 s87: presumption of capacity. Medical Treatment Planning &amp; Decisions Act 2016: substitute decision makers. Supported decision‑making &amp; Advance Statements.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Timeline Flowchart – Orders</a:t>
            </a:r>
          </a:p>
          <a:p>
            <a:r>
              <a:t>- Elaborate on the following key points:</a:t>
            </a:r>
          </a:p>
          <a:p>
            <a:r>
              <a:t>  • AO (0–72 h) → TTO (up to 6 mth) → TO (renewable). Tribunal review for TO continuation. Students: understand paperwork &amp; deadlines.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Student Role &amp; Supervision</a:t>
            </a:r>
          </a:p>
          <a:p>
            <a:r>
              <a:t>- Elaborate on the following key points:</a:t>
            </a:r>
          </a:p>
          <a:p>
            <a:r>
              <a:t>  • Observe assessments; practise documentation. Assist with Statements of Rights. Escalate any uncertainty to registrar/consultant. Debrief after coercive interventions.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Summary – Key Insights</a:t>
            </a:r>
          </a:p>
          <a:p>
            <a:r>
              <a:t>- Elaborate on the following key points:</a:t>
            </a:r>
          </a:p>
          <a:p>
            <a:r>
              <a:t>  • Capacity: 4‑part test; revisit regularly. Risk: dynamic formulation; document &amp; safety‑plan. Cognitive tests: MoCA &gt; MMSE for MCI; interpret in context. MH&amp;WB Act 2022: rights‑based, least‑restrictive orders.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Resources &amp; Further Reading</a:t>
            </a:r>
          </a:p>
          <a:p>
            <a:r>
              <a:t>- Elaborate on the following key points:</a:t>
            </a:r>
          </a:p>
          <a:p>
            <a:r>
              <a:t>  • Victorian Chief Psychiatrist Guidelines (2024). Health.vic.gov.au MH&amp;WB Act Handbook. MoCA training portal. RANZCP Clinical Practice Guidelines for Mood Disorders.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Four Elements of Capacity</a:t>
            </a:r>
          </a:p>
          <a:p>
            <a:r>
              <a:t>- Elaborate on the following key points:</a:t>
            </a:r>
          </a:p>
          <a:p>
            <a:r>
              <a:t>  • 1 Understand relevant information. 2 Retain it long enough to decide. 3 Use or weigh information. 4 Communicate choice by any means.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Practical Capacity Workflow</a:t>
            </a:r>
          </a:p>
          <a:p>
            <a:r>
              <a:t>- Elaborate on the following key points:</a:t>
            </a:r>
          </a:p>
          <a:p>
            <a:r>
              <a:t>  • Prepare: optimise medical state &amp; environment. Explain information in plain language; use visual aids. Assess each of the four elements with examples. Document findings &amp; rationale for any substitute pathway.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Case 1 – Mrs J (Delirium Superimposed on Dementia)</a:t>
            </a:r>
          </a:p>
          <a:p>
            <a:r>
              <a:t>- Elaborate on the following key points:</a:t>
            </a:r>
          </a:p>
          <a:p>
            <a:r>
              <a:t>  • 75 y o with hip fracture, fluctuating attention. Needs surgical consent: lacks capacity today. Use Medical Treatment Decision Maker (daughter); record reasoning. Follow‑up capacity reassessment post‑delirium resolution.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Case 2 – Mr K (Acute Psychosis)</a:t>
            </a:r>
          </a:p>
          <a:p>
            <a:r>
              <a:t>- Elaborate on the following key points:</a:t>
            </a:r>
          </a:p>
          <a:p>
            <a:r>
              <a:t>  • 32 y o refusing antipsychotics, believes doctor poisoning him. Understands info? Fails ‘use or weigh’. Assessment Order considered; monitor capacity daily. Engage nominated support person for shared decision‑making.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 for: Quick Quiz – Capacity</a:t>
            </a:r>
          </a:p>
          <a:p>
            <a:r>
              <a:t>- Elaborate on the following key points:</a:t>
            </a:r>
          </a:p>
          <a:p>
            <a:r>
              <a:t>  • True/False: Capacity is global, not decision‑specific. What Act governs Advance Care Directives in Victoria? List two reversible factors that impair capacity.</a:t>
            </a:r>
          </a:p>
          <a:p>
            <a:r>
              <a:t>Encourage questions and relate content to recent clinical encounters.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22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5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2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0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47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2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95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3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7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7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8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9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Capacity, cognition and risk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July 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2 –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Formulation &amp; management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Principles of Risk Assessment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810F60-D925-C1EA-A59C-60A18E8F55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924207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Domains &amp; Formulation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F0D992-6B2A-074F-5013-7A217662AE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858679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Structured Steps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74B3FD-0E51-6071-39AD-A95887CDCD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797186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Self‑Harm Example – Ms 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24 y o student, recent breakup, OD ideation.</a:t>
            </a:r>
          </a:p>
          <a:p>
            <a:r>
              <a:t>Dynamic: intoxication, hopelessness.</a:t>
            </a:r>
          </a:p>
          <a:p>
            <a:r>
              <a:t>Protective: strong family support.</a:t>
            </a:r>
          </a:p>
          <a:p>
            <a:r>
              <a:t>Plan: brief admission + Dialectical Behaviour Therapy referral.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49072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2404872"/>
            <a:ext cx="2283712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400"/>
              <a:t>Clinical Risk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366" y="4352544"/>
            <a:ext cx="1807988" cy="123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spcBef>
                <a:spcPts val="1000"/>
              </a:spcBef>
              <a:buClr>
                <a:schemeClr val="accent2"/>
              </a:buClr>
              <a:defRPr sz="1200"/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Plot likelihood vs severity for formulation</a:t>
            </a:r>
          </a:p>
        </p:txBody>
      </p:sp>
      <p:pic>
        <p:nvPicPr>
          <p:cNvPr id="3" name="Picture 2" descr="risk_matrix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0782" y="913276"/>
            <a:ext cx="4693158" cy="471674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Violence Risk Example – Mr 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45 y o with schizophrenia, paranoid about neighbour.</a:t>
            </a:r>
          </a:p>
          <a:p>
            <a:r>
              <a:t>History of assaults; no current plan.</a:t>
            </a:r>
          </a:p>
          <a:p>
            <a:r>
              <a:t>Consider Short‑Term Management Plan, medication adjustment.</a:t>
            </a:r>
          </a:p>
          <a:p>
            <a:r>
              <a:t>Liaise with Community Forensic MHS for advice.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Developing a Safety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Identify triggers &amp; coping strategies.</a:t>
            </a:r>
          </a:p>
          <a:p>
            <a:r>
              <a:t>List emergency contacts &amp; professional help.</a:t>
            </a:r>
          </a:p>
          <a:p>
            <a:r>
              <a:t>Provide copy to patient &amp; carers.</a:t>
            </a:r>
          </a:p>
          <a:p>
            <a:r>
              <a:t>Review &amp; update at each contact.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Interactive Exercise – Risk Formulation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In pairs: formulate risk for vignette provided.</a:t>
            </a:r>
          </a:p>
          <a:p>
            <a:r>
              <a:t>Rate severity &amp; likelihood; identify protective factors.</a:t>
            </a:r>
          </a:p>
          <a:p>
            <a:r>
              <a:t>Present management plan to group.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Static vs Dynamic 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Static (Historical, unchangeable): age, sex, past attempts, trauma, diagnosis.</a:t>
            </a:r>
          </a:p>
          <a:p>
            <a:r>
              <a:t>Dynamic (Fluctuating, modifiable): current mood, substance use, stress, insight, adherence.</a:t>
            </a:r>
          </a:p>
          <a:p>
            <a:r>
              <a:t>Static factors establish baseline; dynamic factors guide real‑time decisions.</a:t>
            </a:r>
          </a:p>
          <a:p>
            <a:r>
              <a:t>Effective plans target dynamic factors &amp; bolster protective factors.</a:t>
            </a:r>
          </a:p>
        </p:txBody>
      </p:sp>
    </p:spTree>
    <p:extLst>
      <p:ext uri="{BB962C8B-B14F-4D97-AF65-F5344CB8AC3E}">
        <p14:creationId xmlns:p14="http://schemas.microsoft.com/office/powerpoint/2010/main" val="235187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rPr dirty="0"/>
              <a:t>Expanded Learning 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7D4A33-99A6-0B80-1F0E-4AEAFFA0EC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97677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Case Vignette – Vulnerability Risk: Mrs 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Mrs W, 82 y o, lives alone; mild dementia.</a:t>
            </a:r>
          </a:p>
          <a:p>
            <a:r>
              <a:t>Recently targeted by financial scammers; gave bank details.</a:t>
            </a:r>
          </a:p>
          <a:p>
            <a:r>
              <a:t>Physical frailty, limited social support.</a:t>
            </a:r>
          </a:p>
          <a:p>
            <a:r>
              <a:t>Dynamic: delirium from UTI; Static: age, cognitive impairment.</a:t>
            </a:r>
          </a:p>
        </p:txBody>
      </p:sp>
    </p:spTree>
    <p:extLst>
      <p:ext uri="{BB962C8B-B14F-4D97-AF65-F5344CB8AC3E}">
        <p14:creationId xmlns:p14="http://schemas.microsoft.com/office/powerpoint/2010/main" val="2775865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Case Vignette – Substance &amp; Violence Risk: Mr 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Mr D, 29 y o, schizoaffective disorder &amp; methamphetamine use.</a:t>
            </a:r>
          </a:p>
          <a:p>
            <a:r>
              <a:t>Presents agitated, threatening flatmate with knife.</a:t>
            </a:r>
          </a:p>
          <a:p>
            <a:r>
              <a:t>Static: diagnosis, past violence at 24.</a:t>
            </a:r>
          </a:p>
          <a:p>
            <a:r>
              <a:t>Dynamic: current intoxication, command hallucinations, non‑adherence.</a:t>
            </a:r>
          </a:p>
        </p:txBody>
      </p:sp>
    </p:spTree>
    <p:extLst>
      <p:ext uri="{BB962C8B-B14F-4D97-AF65-F5344CB8AC3E}">
        <p14:creationId xmlns:p14="http://schemas.microsoft.com/office/powerpoint/2010/main" val="3434126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Interactive Exercise – Static vs Dynamic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In small groups: extract static vs dynamic factors from each vignette.</a:t>
            </a:r>
          </a:p>
          <a:p>
            <a:r>
              <a:t>Rate overall risk (low / mod / high) and justify.</a:t>
            </a:r>
          </a:p>
          <a:p>
            <a:r>
              <a:t>Design a management &amp; review plan addressing dynamic factors.</a:t>
            </a:r>
          </a:p>
          <a:p>
            <a:r>
              <a:t>Share plans in plenary for feedback.</a:t>
            </a:r>
          </a:p>
        </p:txBody>
      </p:sp>
    </p:spTree>
    <p:extLst>
      <p:ext uri="{BB962C8B-B14F-4D97-AF65-F5344CB8AC3E}">
        <p14:creationId xmlns:p14="http://schemas.microsoft.com/office/powerpoint/2010/main" val="3059731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3 – COGNITIVE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MMSE, MoCA &amp; beyond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Why Screen Cognition?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FD2A89-4EC6-B57C-7605-16ED263B8D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214172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AU" sz="2100">
                <a:solidFill>
                  <a:schemeClr val="tx1"/>
                </a:solidFill>
              </a:rPr>
              <a:t>MMSE – Domains &amp; Scoring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endParaRPr lang="en-AU">
              <a:solidFill>
                <a:schemeClr val="bg1"/>
              </a:solidFill>
            </a:endParaRPr>
          </a:p>
          <a:p>
            <a:r>
              <a:rPr lang="en-AU">
                <a:solidFill>
                  <a:schemeClr val="bg1"/>
                </a:solidFill>
              </a:rPr>
              <a:t>Orientation (10), Registration (3), Attention (5), Recall (3),</a:t>
            </a:r>
          </a:p>
          <a:p>
            <a:r>
              <a:rPr lang="en-AU">
                <a:solidFill>
                  <a:schemeClr val="bg1"/>
                </a:solidFill>
              </a:rPr>
              <a:t>Language (8), Visuospatial (1).</a:t>
            </a:r>
          </a:p>
          <a:p>
            <a:r>
              <a:rPr lang="en-AU">
                <a:solidFill>
                  <a:schemeClr val="bg1"/>
                </a:solidFill>
              </a:rPr>
              <a:t>Cut‑offs: ≤24 suggests impairment; adjust for age/education.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MMSE – Clinical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Mrs T scores 23/30 ↓ in orientation &amp; recall.</a:t>
            </a:r>
          </a:p>
          <a:p>
            <a:r>
              <a:t>Consider delirium screen &amp; collateral history.</a:t>
            </a:r>
          </a:p>
          <a:p>
            <a:r>
              <a:t>Follow‑up with ACE‑III for detailed domains.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AU" sz="2100">
                <a:solidFill>
                  <a:schemeClr val="tx1"/>
                </a:solidFill>
              </a:rPr>
              <a:t>MoCA – Domains &amp; Scoring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endParaRPr lang="en-AU">
              <a:solidFill>
                <a:schemeClr val="bg1"/>
              </a:solidFill>
            </a:endParaRPr>
          </a:p>
          <a:p>
            <a:r>
              <a:rPr lang="en-AU">
                <a:solidFill>
                  <a:schemeClr val="bg1"/>
                </a:solidFill>
              </a:rPr>
              <a:t>Visuospatial/Exec (5), Naming (3), Memory (5),</a:t>
            </a:r>
          </a:p>
          <a:p>
            <a:r>
              <a:rPr lang="en-AU">
                <a:solidFill>
                  <a:schemeClr val="bg1"/>
                </a:solidFill>
              </a:rPr>
              <a:t>Attention (6), Language (3), Abstraction (2),</a:t>
            </a:r>
          </a:p>
          <a:p>
            <a:r>
              <a:rPr lang="en-AU">
                <a:solidFill>
                  <a:schemeClr val="bg1"/>
                </a:solidFill>
              </a:rPr>
              <a:t>Orientation (6).</a:t>
            </a:r>
          </a:p>
          <a:p>
            <a:r>
              <a:rPr lang="en-AU">
                <a:solidFill>
                  <a:schemeClr val="bg1"/>
                </a:solidFill>
              </a:rPr>
              <a:t>Total 30; &lt;26 abnormal.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MoCA – Clinical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Mr R scores 21/30 (deficits in Exec &amp; Memory).</a:t>
            </a:r>
          </a:p>
          <a:p>
            <a:r>
              <a:t>Early mild cognitive impairment suspected; advise lifestyle mod.</a:t>
            </a:r>
          </a:p>
          <a:p>
            <a:r>
              <a:t>Refer for neuropsychology.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49072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2404872"/>
            <a:ext cx="2283712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1700"/>
              <a:t>Sensitivity Comparison MMSE vs MoCA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366" y="4352544"/>
            <a:ext cx="1807988" cy="123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spcBef>
                <a:spcPts val="1000"/>
              </a:spcBef>
              <a:buClr>
                <a:schemeClr val="accent2"/>
              </a:buClr>
              <a:defRPr sz="1200"/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MoCA more sensitive for MCI</a:t>
            </a:r>
          </a:p>
        </p:txBody>
      </p:sp>
      <p:pic>
        <p:nvPicPr>
          <p:cNvPr id="3" name="Picture 2" descr="cog_sensitivit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0782" y="1531803"/>
            <a:ext cx="4693158" cy="34796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 –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Clinical, legal &amp; ethical foundations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AU"/>
              <a:t>Selecting the Right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endParaRPr lang="en-AU">
              <a:solidFill>
                <a:srgbClr val="404040"/>
              </a:solidFill>
            </a:endParaRPr>
          </a:p>
          <a:p>
            <a:r>
              <a:rPr lang="en-AU">
                <a:solidFill>
                  <a:srgbClr val="404040"/>
                </a:solidFill>
              </a:rPr>
              <a:t>MMSE: brief, copyright, less sensitive.</a:t>
            </a:r>
          </a:p>
          <a:p>
            <a:r>
              <a:rPr lang="en-AU">
                <a:solidFill>
                  <a:srgbClr val="404040"/>
                </a:solidFill>
              </a:rPr>
              <a:t>MoCA: free after training, picks up MCI.</a:t>
            </a:r>
          </a:p>
          <a:p>
            <a:r>
              <a:rPr lang="en-AU">
                <a:solidFill>
                  <a:srgbClr val="404040"/>
                </a:solidFill>
              </a:rPr>
              <a:t>Consider language versions &amp; cultural context.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Interpretation Pitfalls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673962B-C83E-F1C9-BE2F-C80FD1B755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147100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rPr lang="en-AU"/>
              <a:t>Hands‑On Practice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52F0F5-74A9-2021-1A83-2DC2643328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749383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/>
              <a:t>SECTION 4 – MH &amp; WELLBEING ACT 2022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  <a:p>
            <a:r>
              <a:rPr lang="en-AU"/>
              <a:t>Orders &amp; obligations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Act Overview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FF3F551-2456-D86F-8FCB-F82C4AC9DA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473849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AU"/>
              <a:t>Order Types &amp; Durations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endParaRPr lang="en-AU">
              <a:solidFill>
                <a:srgbClr val="404040"/>
              </a:solidFill>
            </a:endParaRPr>
          </a:p>
          <a:p>
            <a:r>
              <a:rPr lang="en-AU">
                <a:solidFill>
                  <a:srgbClr val="404040"/>
                </a:solidFill>
              </a:rPr>
              <a:t>Assessment Order – ≤72 h inpatient/community.</a:t>
            </a:r>
          </a:p>
          <a:p>
            <a:r>
              <a:rPr lang="en-AU">
                <a:solidFill>
                  <a:srgbClr val="404040"/>
                </a:solidFill>
              </a:rPr>
              <a:t>Court Assessment Order – court initiated.</a:t>
            </a:r>
          </a:p>
          <a:p>
            <a:r>
              <a:rPr lang="en-AU">
                <a:solidFill>
                  <a:srgbClr val="404040"/>
                </a:solidFill>
              </a:rPr>
              <a:t>Temporary Treatment Order – ≤6 mths.</a:t>
            </a:r>
          </a:p>
          <a:p>
            <a:r>
              <a:rPr lang="en-AU">
                <a:solidFill>
                  <a:srgbClr val="404040"/>
                </a:solidFill>
              </a:rPr>
              <a:t>Treatment Order – duration set by psychiatrist.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Initiating an Assessment Order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C1A3E19-9C81-6948-18F9-4957E2B1CB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114296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Clinical Scenario – Deterioration in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Ms S, bipolar, non‑adherent, manic &amp; unsafe driving.</a:t>
            </a:r>
          </a:p>
          <a:p>
            <a:r>
              <a:t>Community Assessment Order initiated.</a:t>
            </a:r>
          </a:p>
          <a:p>
            <a:r>
              <a:t>Police &amp; CAT team transport; capacity reviewed.</a:t>
            </a:r>
          </a:p>
          <a:p>
            <a:r>
              <a:t>Transition to TTO after assessment.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Clinical Scenario – Inpatient Refusal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Mr P refuses ECT during severe depression.</a:t>
            </a:r>
          </a:p>
          <a:p>
            <a:r>
              <a:t>Capacity assessment: impaired ‘use/weigh’.</a:t>
            </a:r>
          </a:p>
          <a:p>
            <a:r>
              <a:t>TTO initiated; ECT authorised following Tribunal review.</a:t>
            </a:r>
          </a:p>
          <a:p>
            <a:r>
              <a:t>Advance Statement considered.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Rights &amp; Safeguards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4FEE52-E637-9340-8607-D0EFEA0D2B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963103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Legal Basis (Victoria)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0215B3-2968-C4C5-7CB1-3A5CD99734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858945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Timeline Flowchart – Orders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28BEC4-6681-2BA5-EE31-C10A18CC57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586104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Student Role &amp; Supervision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737EF3-7967-4CD8-DB12-0A7ACD9BC2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354361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Summary – Key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endParaRPr lang="en-AU">
              <a:solidFill>
                <a:srgbClr val="404040"/>
              </a:solidFill>
            </a:endParaRPr>
          </a:p>
          <a:p>
            <a:r>
              <a:rPr lang="en-AU">
                <a:solidFill>
                  <a:srgbClr val="404040"/>
                </a:solidFill>
              </a:rPr>
              <a:t>Capacity: 4‑part test; revisit regularly.</a:t>
            </a:r>
          </a:p>
          <a:p>
            <a:r>
              <a:rPr lang="en-AU">
                <a:solidFill>
                  <a:srgbClr val="404040"/>
                </a:solidFill>
              </a:rPr>
              <a:t>Risk: dynamic formulation; document &amp; safety‑plan.</a:t>
            </a:r>
          </a:p>
          <a:p>
            <a:r>
              <a:rPr lang="en-AU">
                <a:solidFill>
                  <a:srgbClr val="404040"/>
                </a:solidFill>
              </a:rPr>
              <a:t>Cognitive tests: MoCA &gt; MMSE for MCI; interpret in context.</a:t>
            </a:r>
          </a:p>
          <a:p>
            <a:r>
              <a:rPr lang="en-AU">
                <a:solidFill>
                  <a:srgbClr val="404040"/>
                </a:solidFill>
              </a:rPr>
              <a:t>MH&amp;WB Act 2022: rights‑based, least‑restrictive orders.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53691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681105"/>
            <a:ext cx="2551176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t>Resources &amp; Further Reading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4958" y="0"/>
            <a:ext cx="557904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B7B75C-75E2-7C98-F1E6-373D18EAEC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374986"/>
              </p:ext>
            </p:extLst>
          </p:nvPr>
        </p:nvGraphicFramePr>
        <p:xfrm>
          <a:off x="4048125" y="639763"/>
          <a:ext cx="4613672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Four Elements of Capacity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AD1BA4-C842-4AD8-7D29-26FD4AC5F2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768938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Practical Capacity Workflow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D0109E-EB96-9EAF-E939-784D2274A3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56849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/>
              <a:t>Case 1 – Mrs J (Delirium Superimposed on Dementia)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75 y o with hip fracture, fluctuating attention.</a:t>
            </a:r>
          </a:p>
          <a:p>
            <a:r>
              <a:t>Needs surgical consent: lacks capacity today.</a:t>
            </a:r>
          </a:p>
          <a:p>
            <a:r>
              <a:t>Use Medical Treatment Decision Maker (daughter); record reasoning.</a:t>
            </a:r>
          </a:p>
          <a:p>
            <a:r>
              <a:t>Follow‑up capacity reassessment post‑delirium resolution.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2 – Mr K (Acute Psychosis)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32 y o refusing antipsychotics, believes doctor poisoning him.</a:t>
            </a:r>
          </a:p>
          <a:p>
            <a:r>
              <a:t>Understands info? Fails ‘use or weigh’.</a:t>
            </a:r>
          </a:p>
          <a:p>
            <a:r>
              <a:t>Assessment Order considered; monitor capacity daily.</a:t>
            </a:r>
          </a:p>
          <a:p>
            <a:r>
              <a:t>Engage nominated support person for shared decision‑making.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0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Quick Quiz –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True/False: Capacity is global, not decision‑specific.</a:t>
            </a:r>
          </a:p>
          <a:p>
            <a:r>
              <a:t>What Act governs Advance Care Directives in Victoria?</a:t>
            </a:r>
          </a:p>
          <a:p>
            <a:r>
              <a:t>List two reversible factors that impair capacity.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23</TotalTime>
  <Words>3702</Words>
  <Application>Microsoft Macintosh PowerPoint</Application>
  <PresentationFormat>On-screen Show (4:3)</PresentationFormat>
  <Paragraphs>377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Gill Sans MT</vt:lpstr>
      <vt:lpstr>Parcel</vt:lpstr>
      <vt:lpstr>Capacity, cognition and risk</vt:lpstr>
      <vt:lpstr>Expanded Learning Objectives</vt:lpstr>
      <vt:lpstr>SECTION 1 – CAPACITY</vt:lpstr>
      <vt:lpstr>Legal Basis (Victoria)</vt:lpstr>
      <vt:lpstr>Four Elements of Capacity</vt:lpstr>
      <vt:lpstr>Practical Capacity Workflow</vt:lpstr>
      <vt:lpstr>Case 1 – Mrs J (Delirium Superimposed on Dementia)</vt:lpstr>
      <vt:lpstr>Case 2 – Mr K (Acute Psychosis)</vt:lpstr>
      <vt:lpstr>Quick Quiz – Capacity</vt:lpstr>
      <vt:lpstr>SECTION 2 – RISK</vt:lpstr>
      <vt:lpstr>Principles of Risk Assessment</vt:lpstr>
      <vt:lpstr>Domains &amp; Formulation</vt:lpstr>
      <vt:lpstr>Structured Steps</vt:lpstr>
      <vt:lpstr>Self‑Harm Example – Ms L</vt:lpstr>
      <vt:lpstr>Clinical Risk Matrix</vt:lpstr>
      <vt:lpstr>Violence Risk Example – Mr M</vt:lpstr>
      <vt:lpstr>Developing a Safety Plan</vt:lpstr>
      <vt:lpstr>Interactive Exercise – Risk Formulation</vt:lpstr>
      <vt:lpstr>Static vs Dynamic Risk Factors</vt:lpstr>
      <vt:lpstr>Case Vignette – Vulnerability Risk: Mrs W</vt:lpstr>
      <vt:lpstr>Case Vignette – Substance &amp; Violence Risk: Mr D</vt:lpstr>
      <vt:lpstr>Interactive Exercise – Static vs Dynamic Analysis</vt:lpstr>
      <vt:lpstr>SECTION 3 – COGNITIVE TESTING</vt:lpstr>
      <vt:lpstr>Why Screen Cognition?</vt:lpstr>
      <vt:lpstr>MMSE – Domains &amp; Scoring</vt:lpstr>
      <vt:lpstr>MMSE – Clinical Example</vt:lpstr>
      <vt:lpstr>MoCA – Domains &amp; Scoring</vt:lpstr>
      <vt:lpstr>MoCA – Clinical Example</vt:lpstr>
      <vt:lpstr>Sensitivity Comparison MMSE vs MoCA</vt:lpstr>
      <vt:lpstr>Selecting the Right Tool</vt:lpstr>
      <vt:lpstr>Interpretation Pitfalls</vt:lpstr>
      <vt:lpstr>Hands‑On Practice</vt:lpstr>
      <vt:lpstr>SECTION 4 – MH &amp; WELLBEING ACT 2022</vt:lpstr>
      <vt:lpstr>Act Overview</vt:lpstr>
      <vt:lpstr>Order Types &amp; Durations</vt:lpstr>
      <vt:lpstr>Initiating an Assessment Order</vt:lpstr>
      <vt:lpstr>Clinical Scenario – Deterioration in Community</vt:lpstr>
      <vt:lpstr>Clinical Scenario – Inpatient Refusal</vt:lpstr>
      <vt:lpstr>Rights &amp; Safeguards</vt:lpstr>
      <vt:lpstr>Timeline Flowchart – Orders</vt:lpstr>
      <vt:lpstr>Student Role &amp; Supervision</vt:lpstr>
      <vt:lpstr>Summary – Key Insights</vt:lpstr>
      <vt:lpstr>Resources &amp; Further Reading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Robert Lundin</cp:lastModifiedBy>
  <cp:revision>2</cp:revision>
  <dcterms:created xsi:type="dcterms:W3CDTF">2013-01-27T09:14:16Z</dcterms:created>
  <dcterms:modified xsi:type="dcterms:W3CDTF">2025-07-08T12:23:38Z</dcterms:modified>
  <cp:category/>
</cp:coreProperties>
</file>