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3" r:id="rId4"/>
    <p:sldId id="264" r:id="rId5"/>
    <p:sldId id="265" r:id="rId6"/>
    <p:sldId id="266" r:id="rId7"/>
    <p:sldId id="267" r:id="rId8"/>
    <p:sldId id="268" r:id="rId9"/>
    <p:sldId id="270" r:id="rId10"/>
    <p:sldId id="269" r:id="rId11"/>
    <p:sldId id="271" r:id="rId12"/>
    <p:sldId id="280" r:id="rId13"/>
    <p:sldId id="281" r:id="rId14"/>
    <p:sldId id="272" r:id="rId15"/>
    <p:sldId id="273" r:id="rId16"/>
    <p:sldId id="274" r:id="rId17"/>
    <p:sldId id="275" r:id="rId18"/>
    <p:sldId id="258" r:id="rId19"/>
    <p:sldId id="260" r:id="rId20"/>
    <p:sldId id="261" r:id="rId21"/>
    <p:sldId id="262" r:id="rId22"/>
    <p:sldId id="276" r:id="rId23"/>
    <p:sldId id="259" r:id="rId24"/>
    <p:sldId id="277" r:id="rId25"/>
    <p:sldId id="278" r:id="rId26"/>
    <p:sldId id="279" r:id="rId27"/>
    <p:sldId id="282" r:id="rId28"/>
    <p:sldId id="28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468"/>
    <p:restoredTop sz="94709"/>
  </p:normalViewPr>
  <p:slideViewPr>
    <p:cSldViewPr snapToGrid="0">
      <p:cViewPr varScale="1">
        <p:scale>
          <a:sx n="327" d="100"/>
          <a:sy n="327" d="100"/>
        </p:scale>
        <p:origin x="61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_rels/data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ata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2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rawing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18/5/colors/Iconchunking_neutralicon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ACBAF3-6C0A-4EC3-B6BC-0DEF0260638C}" type="doc">
      <dgm:prSet loTypeId="urn:microsoft.com/office/officeart/2018/5/layout/IconCircleLabelList" loCatId="icon" qsTypeId="urn:microsoft.com/office/officeart/2005/8/quickstyle/simple1" qsCatId="simple" csTypeId="urn:microsoft.com/office/officeart/2018/5/colors/Iconchunking_neutralicon_accent0_3" csCatId="mainScheme" phldr="1"/>
      <dgm:spPr/>
      <dgm:t>
        <a:bodyPr/>
        <a:lstStyle/>
        <a:p>
          <a:endParaRPr lang="en-US"/>
        </a:p>
      </dgm:t>
    </dgm:pt>
    <dgm:pt modelId="{110EDF60-5387-4283-8A9E-994971AA7F65}">
      <dgm:prSet/>
      <dgm:spPr/>
      <dgm:t>
        <a:bodyPr/>
        <a:lstStyle/>
        <a:p>
          <a:pPr>
            <a:defRPr cap="all"/>
          </a:pPr>
          <a:r>
            <a:rPr lang="en-GB"/>
            <a:t>Biological</a:t>
          </a:r>
          <a:endParaRPr lang="en-US"/>
        </a:p>
      </dgm:t>
    </dgm:pt>
    <dgm:pt modelId="{E07BBEC3-206C-4224-936E-17C2617A1FF1}" type="parTrans" cxnId="{76CD6B20-9D61-446B-A70B-62397F1C282F}">
      <dgm:prSet/>
      <dgm:spPr/>
      <dgm:t>
        <a:bodyPr/>
        <a:lstStyle/>
        <a:p>
          <a:endParaRPr lang="en-US"/>
        </a:p>
      </dgm:t>
    </dgm:pt>
    <dgm:pt modelId="{6566E1D4-E05D-4392-9983-40A948FAC766}" type="sibTrans" cxnId="{76CD6B20-9D61-446B-A70B-62397F1C282F}">
      <dgm:prSet/>
      <dgm:spPr/>
      <dgm:t>
        <a:bodyPr/>
        <a:lstStyle/>
        <a:p>
          <a:endParaRPr lang="en-US"/>
        </a:p>
      </dgm:t>
    </dgm:pt>
    <dgm:pt modelId="{52FEEDA7-7029-438C-BC6B-3295EE6DC3EE}">
      <dgm:prSet/>
      <dgm:spPr/>
      <dgm:t>
        <a:bodyPr/>
        <a:lstStyle/>
        <a:p>
          <a:pPr>
            <a:defRPr cap="all"/>
          </a:pPr>
          <a:r>
            <a:rPr lang="en-GB"/>
            <a:t>Psychological</a:t>
          </a:r>
          <a:endParaRPr lang="en-US"/>
        </a:p>
      </dgm:t>
    </dgm:pt>
    <dgm:pt modelId="{534F9B3B-2477-483E-B215-FD519362B2CE}" type="parTrans" cxnId="{861A2C57-75E1-4A15-88F3-8E218A83661C}">
      <dgm:prSet/>
      <dgm:spPr/>
      <dgm:t>
        <a:bodyPr/>
        <a:lstStyle/>
        <a:p>
          <a:endParaRPr lang="en-US"/>
        </a:p>
      </dgm:t>
    </dgm:pt>
    <dgm:pt modelId="{79888143-E02B-4C76-AC9C-93D303D0D16F}" type="sibTrans" cxnId="{861A2C57-75E1-4A15-88F3-8E218A83661C}">
      <dgm:prSet/>
      <dgm:spPr/>
      <dgm:t>
        <a:bodyPr/>
        <a:lstStyle/>
        <a:p>
          <a:endParaRPr lang="en-US"/>
        </a:p>
      </dgm:t>
    </dgm:pt>
    <dgm:pt modelId="{0C5A7951-7FDA-4CC1-B8FC-EDEFFC47456B}">
      <dgm:prSet/>
      <dgm:spPr/>
      <dgm:t>
        <a:bodyPr/>
        <a:lstStyle/>
        <a:p>
          <a:pPr>
            <a:defRPr cap="all"/>
          </a:pPr>
          <a:r>
            <a:rPr lang="en-GB"/>
            <a:t>Social/functional</a:t>
          </a:r>
          <a:endParaRPr lang="en-US"/>
        </a:p>
      </dgm:t>
    </dgm:pt>
    <dgm:pt modelId="{79CE7D54-A6FB-41E6-85F5-0C8C2DAA7611}" type="parTrans" cxnId="{08A650E1-37B6-4233-90A8-76781E6C3906}">
      <dgm:prSet/>
      <dgm:spPr/>
      <dgm:t>
        <a:bodyPr/>
        <a:lstStyle/>
        <a:p>
          <a:endParaRPr lang="en-US"/>
        </a:p>
      </dgm:t>
    </dgm:pt>
    <dgm:pt modelId="{492D4A87-F7AE-4BF9-8320-C1C7E18CBC10}" type="sibTrans" cxnId="{08A650E1-37B6-4233-90A8-76781E6C3906}">
      <dgm:prSet/>
      <dgm:spPr/>
      <dgm:t>
        <a:bodyPr/>
        <a:lstStyle/>
        <a:p>
          <a:endParaRPr lang="en-US"/>
        </a:p>
      </dgm:t>
    </dgm:pt>
    <dgm:pt modelId="{50FB8861-9A29-4345-BAB0-A425AC7A88B1}" type="pres">
      <dgm:prSet presAssocID="{25ACBAF3-6C0A-4EC3-B6BC-0DEF0260638C}" presName="root" presStyleCnt="0">
        <dgm:presLayoutVars>
          <dgm:dir/>
          <dgm:resizeHandles val="exact"/>
        </dgm:presLayoutVars>
      </dgm:prSet>
      <dgm:spPr/>
    </dgm:pt>
    <dgm:pt modelId="{B8C22EEE-359B-4597-BFA8-3217C67F0130}" type="pres">
      <dgm:prSet presAssocID="{110EDF60-5387-4283-8A9E-994971AA7F65}" presName="compNode" presStyleCnt="0"/>
      <dgm:spPr/>
    </dgm:pt>
    <dgm:pt modelId="{27C3E411-0425-495C-8EF8-4FC0F792FC10}" type="pres">
      <dgm:prSet presAssocID="{110EDF60-5387-4283-8A9E-994971AA7F65}" presName="iconBgRect" presStyleLbl="bgShp" presStyleIdx="0" presStyleCnt="3"/>
      <dgm:spPr/>
    </dgm:pt>
    <dgm:pt modelId="{8DDFD16A-4B56-47B7-A271-C732B7CD659E}" type="pres">
      <dgm:prSet presAssocID="{110EDF60-5387-4283-8A9E-994971AA7F6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NA"/>
        </a:ext>
      </dgm:extLst>
    </dgm:pt>
    <dgm:pt modelId="{E39E95D9-0C28-4EEB-8999-BE5C1A2F5200}" type="pres">
      <dgm:prSet presAssocID="{110EDF60-5387-4283-8A9E-994971AA7F65}" presName="spaceRect" presStyleCnt="0"/>
      <dgm:spPr/>
    </dgm:pt>
    <dgm:pt modelId="{D9C3BA9F-0F80-432E-9C15-258DA6114FCF}" type="pres">
      <dgm:prSet presAssocID="{110EDF60-5387-4283-8A9E-994971AA7F65}" presName="textRect" presStyleLbl="revTx" presStyleIdx="0" presStyleCnt="3">
        <dgm:presLayoutVars>
          <dgm:chMax val="1"/>
          <dgm:chPref val="1"/>
        </dgm:presLayoutVars>
      </dgm:prSet>
      <dgm:spPr/>
    </dgm:pt>
    <dgm:pt modelId="{5387B786-4A9D-4D31-B82C-A52377F1A9DA}" type="pres">
      <dgm:prSet presAssocID="{6566E1D4-E05D-4392-9983-40A948FAC766}" presName="sibTrans" presStyleCnt="0"/>
      <dgm:spPr/>
    </dgm:pt>
    <dgm:pt modelId="{BE5F70E8-099C-4F77-A967-EB1A27B414C3}" type="pres">
      <dgm:prSet presAssocID="{52FEEDA7-7029-438C-BC6B-3295EE6DC3EE}" presName="compNode" presStyleCnt="0"/>
      <dgm:spPr/>
    </dgm:pt>
    <dgm:pt modelId="{E3F2C0B1-F4DD-4E2C-ACD1-5EDE3969E034}" type="pres">
      <dgm:prSet presAssocID="{52FEEDA7-7029-438C-BC6B-3295EE6DC3EE}" presName="iconBgRect" presStyleLbl="bgShp" presStyleIdx="1" presStyleCnt="3"/>
      <dgm:spPr/>
    </dgm:pt>
    <dgm:pt modelId="{04DA0C25-7A16-434F-B6ED-09A410365803}" type="pres">
      <dgm:prSet presAssocID="{52FEEDA7-7029-438C-BC6B-3295EE6DC3E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in in head"/>
        </a:ext>
      </dgm:extLst>
    </dgm:pt>
    <dgm:pt modelId="{40C62581-7BA5-476E-A16A-F7D9CCE6D673}" type="pres">
      <dgm:prSet presAssocID="{52FEEDA7-7029-438C-BC6B-3295EE6DC3EE}" presName="spaceRect" presStyleCnt="0"/>
      <dgm:spPr/>
    </dgm:pt>
    <dgm:pt modelId="{7D40C5AB-190B-4579-8F62-97CA843BB814}" type="pres">
      <dgm:prSet presAssocID="{52FEEDA7-7029-438C-BC6B-3295EE6DC3EE}" presName="textRect" presStyleLbl="revTx" presStyleIdx="1" presStyleCnt="3">
        <dgm:presLayoutVars>
          <dgm:chMax val="1"/>
          <dgm:chPref val="1"/>
        </dgm:presLayoutVars>
      </dgm:prSet>
      <dgm:spPr/>
    </dgm:pt>
    <dgm:pt modelId="{B78172E8-77DB-4BF4-8545-7CC9E19967C2}" type="pres">
      <dgm:prSet presAssocID="{79888143-E02B-4C76-AC9C-93D303D0D16F}" presName="sibTrans" presStyleCnt="0"/>
      <dgm:spPr/>
    </dgm:pt>
    <dgm:pt modelId="{1F03410F-5B0A-432A-905A-F6F37EEB4F6B}" type="pres">
      <dgm:prSet presAssocID="{0C5A7951-7FDA-4CC1-B8FC-EDEFFC47456B}" presName="compNode" presStyleCnt="0"/>
      <dgm:spPr/>
    </dgm:pt>
    <dgm:pt modelId="{3A2F5737-FA79-4D67-9633-404654B09EBB}" type="pres">
      <dgm:prSet presAssocID="{0C5A7951-7FDA-4CC1-B8FC-EDEFFC47456B}" presName="iconBgRect" presStyleLbl="bgShp" presStyleIdx="2" presStyleCnt="3"/>
      <dgm:spPr/>
    </dgm:pt>
    <dgm:pt modelId="{4FF19EE7-19D0-4249-A88C-3D8F92387DA2}" type="pres">
      <dgm:prSet presAssocID="{0C5A7951-7FDA-4CC1-B8FC-EDEFFC47456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ocial Network"/>
        </a:ext>
      </dgm:extLst>
    </dgm:pt>
    <dgm:pt modelId="{FD1CBEDC-F62E-4E2F-9395-4A3A2E01687A}" type="pres">
      <dgm:prSet presAssocID="{0C5A7951-7FDA-4CC1-B8FC-EDEFFC47456B}" presName="spaceRect" presStyleCnt="0"/>
      <dgm:spPr/>
    </dgm:pt>
    <dgm:pt modelId="{D1AAB52D-6F46-445C-A5EF-ACB5F67D9AAF}" type="pres">
      <dgm:prSet presAssocID="{0C5A7951-7FDA-4CC1-B8FC-EDEFFC47456B}" presName="textRect" presStyleLbl="revTx" presStyleIdx="2" presStyleCnt="3">
        <dgm:presLayoutVars>
          <dgm:chMax val="1"/>
          <dgm:chPref val="1"/>
        </dgm:presLayoutVars>
      </dgm:prSet>
      <dgm:spPr/>
    </dgm:pt>
  </dgm:ptLst>
  <dgm:cxnLst>
    <dgm:cxn modelId="{76CD6B20-9D61-446B-A70B-62397F1C282F}" srcId="{25ACBAF3-6C0A-4EC3-B6BC-0DEF0260638C}" destId="{110EDF60-5387-4283-8A9E-994971AA7F65}" srcOrd="0" destOrd="0" parTransId="{E07BBEC3-206C-4224-936E-17C2617A1FF1}" sibTransId="{6566E1D4-E05D-4392-9983-40A948FAC766}"/>
    <dgm:cxn modelId="{861A2C57-75E1-4A15-88F3-8E218A83661C}" srcId="{25ACBAF3-6C0A-4EC3-B6BC-0DEF0260638C}" destId="{52FEEDA7-7029-438C-BC6B-3295EE6DC3EE}" srcOrd="1" destOrd="0" parTransId="{534F9B3B-2477-483E-B215-FD519362B2CE}" sibTransId="{79888143-E02B-4C76-AC9C-93D303D0D16F}"/>
    <dgm:cxn modelId="{75FB547D-FDE9-48C2-A221-07D948EDFB61}" type="presOf" srcId="{52FEEDA7-7029-438C-BC6B-3295EE6DC3EE}" destId="{7D40C5AB-190B-4579-8F62-97CA843BB814}" srcOrd="0" destOrd="0" presId="urn:microsoft.com/office/officeart/2018/5/layout/IconCircleLabelList"/>
    <dgm:cxn modelId="{3E754EA6-8951-4F29-9436-9AC0A38635A1}" type="presOf" srcId="{0C5A7951-7FDA-4CC1-B8FC-EDEFFC47456B}" destId="{D1AAB52D-6F46-445C-A5EF-ACB5F67D9AAF}" srcOrd="0" destOrd="0" presId="urn:microsoft.com/office/officeart/2018/5/layout/IconCircleLabelList"/>
    <dgm:cxn modelId="{5B0873A8-6BD5-47C7-8399-923613C48CF4}" type="presOf" srcId="{110EDF60-5387-4283-8A9E-994971AA7F65}" destId="{D9C3BA9F-0F80-432E-9C15-258DA6114FCF}" srcOrd="0" destOrd="0" presId="urn:microsoft.com/office/officeart/2018/5/layout/IconCircleLabelList"/>
    <dgm:cxn modelId="{08A650E1-37B6-4233-90A8-76781E6C3906}" srcId="{25ACBAF3-6C0A-4EC3-B6BC-0DEF0260638C}" destId="{0C5A7951-7FDA-4CC1-B8FC-EDEFFC47456B}" srcOrd="2" destOrd="0" parTransId="{79CE7D54-A6FB-41E6-85F5-0C8C2DAA7611}" sibTransId="{492D4A87-F7AE-4BF9-8320-C1C7E18CBC10}"/>
    <dgm:cxn modelId="{4D8074EB-1DE3-4646-8CF6-3D9825587A1B}" type="presOf" srcId="{25ACBAF3-6C0A-4EC3-B6BC-0DEF0260638C}" destId="{50FB8861-9A29-4345-BAB0-A425AC7A88B1}" srcOrd="0" destOrd="0" presId="urn:microsoft.com/office/officeart/2018/5/layout/IconCircleLabelList"/>
    <dgm:cxn modelId="{84339C8B-2F6C-4DB9-8DB7-726274D4B367}" type="presParOf" srcId="{50FB8861-9A29-4345-BAB0-A425AC7A88B1}" destId="{B8C22EEE-359B-4597-BFA8-3217C67F0130}" srcOrd="0" destOrd="0" presId="urn:microsoft.com/office/officeart/2018/5/layout/IconCircleLabelList"/>
    <dgm:cxn modelId="{4D0B0F75-5FE7-476F-801F-70E768DED075}" type="presParOf" srcId="{B8C22EEE-359B-4597-BFA8-3217C67F0130}" destId="{27C3E411-0425-495C-8EF8-4FC0F792FC10}" srcOrd="0" destOrd="0" presId="urn:microsoft.com/office/officeart/2018/5/layout/IconCircleLabelList"/>
    <dgm:cxn modelId="{01D2580D-F432-4261-A89B-AC7CB52D5984}" type="presParOf" srcId="{B8C22EEE-359B-4597-BFA8-3217C67F0130}" destId="{8DDFD16A-4B56-47B7-A271-C732B7CD659E}" srcOrd="1" destOrd="0" presId="urn:microsoft.com/office/officeart/2018/5/layout/IconCircleLabelList"/>
    <dgm:cxn modelId="{7F68BB1A-B6C6-4EC1-B35A-031C57913F67}" type="presParOf" srcId="{B8C22EEE-359B-4597-BFA8-3217C67F0130}" destId="{E39E95D9-0C28-4EEB-8999-BE5C1A2F5200}" srcOrd="2" destOrd="0" presId="urn:microsoft.com/office/officeart/2018/5/layout/IconCircleLabelList"/>
    <dgm:cxn modelId="{046AC898-4927-4DD3-920E-0F0D59E67AD0}" type="presParOf" srcId="{B8C22EEE-359B-4597-BFA8-3217C67F0130}" destId="{D9C3BA9F-0F80-432E-9C15-258DA6114FCF}" srcOrd="3" destOrd="0" presId="urn:microsoft.com/office/officeart/2018/5/layout/IconCircleLabelList"/>
    <dgm:cxn modelId="{98A488E3-116C-4139-B7B9-5C953BCBE144}" type="presParOf" srcId="{50FB8861-9A29-4345-BAB0-A425AC7A88B1}" destId="{5387B786-4A9D-4D31-B82C-A52377F1A9DA}" srcOrd="1" destOrd="0" presId="urn:microsoft.com/office/officeart/2018/5/layout/IconCircleLabelList"/>
    <dgm:cxn modelId="{24BC3CB8-18C7-4887-A436-31339CBEB205}" type="presParOf" srcId="{50FB8861-9A29-4345-BAB0-A425AC7A88B1}" destId="{BE5F70E8-099C-4F77-A967-EB1A27B414C3}" srcOrd="2" destOrd="0" presId="urn:microsoft.com/office/officeart/2018/5/layout/IconCircleLabelList"/>
    <dgm:cxn modelId="{C0D2DB77-FC9D-4672-8F33-4B7857436D1E}" type="presParOf" srcId="{BE5F70E8-099C-4F77-A967-EB1A27B414C3}" destId="{E3F2C0B1-F4DD-4E2C-ACD1-5EDE3969E034}" srcOrd="0" destOrd="0" presId="urn:microsoft.com/office/officeart/2018/5/layout/IconCircleLabelList"/>
    <dgm:cxn modelId="{98D1A7DC-52AC-419A-828E-289C33E1861B}" type="presParOf" srcId="{BE5F70E8-099C-4F77-A967-EB1A27B414C3}" destId="{04DA0C25-7A16-434F-B6ED-09A410365803}" srcOrd="1" destOrd="0" presId="urn:microsoft.com/office/officeart/2018/5/layout/IconCircleLabelList"/>
    <dgm:cxn modelId="{CE0CCC7B-EEE7-4D66-A718-868D64158B9A}" type="presParOf" srcId="{BE5F70E8-099C-4F77-A967-EB1A27B414C3}" destId="{40C62581-7BA5-476E-A16A-F7D9CCE6D673}" srcOrd="2" destOrd="0" presId="urn:microsoft.com/office/officeart/2018/5/layout/IconCircleLabelList"/>
    <dgm:cxn modelId="{CB08AC71-FFF7-4404-B3B0-CF5B9EE2746C}" type="presParOf" srcId="{BE5F70E8-099C-4F77-A967-EB1A27B414C3}" destId="{7D40C5AB-190B-4579-8F62-97CA843BB814}" srcOrd="3" destOrd="0" presId="urn:microsoft.com/office/officeart/2018/5/layout/IconCircleLabelList"/>
    <dgm:cxn modelId="{B978F7A0-6BD3-47D9-92FE-F12C6139098B}" type="presParOf" srcId="{50FB8861-9A29-4345-BAB0-A425AC7A88B1}" destId="{B78172E8-77DB-4BF4-8545-7CC9E19967C2}" srcOrd="3" destOrd="0" presId="urn:microsoft.com/office/officeart/2018/5/layout/IconCircleLabelList"/>
    <dgm:cxn modelId="{596DF7FF-9486-453E-83DB-D385AA582D21}" type="presParOf" srcId="{50FB8861-9A29-4345-BAB0-A425AC7A88B1}" destId="{1F03410F-5B0A-432A-905A-F6F37EEB4F6B}" srcOrd="4" destOrd="0" presId="urn:microsoft.com/office/officeart/2018/5/layout/IconCircleLabelList"/>
    <dgm:cxn modelId="{724ACDA9-4481-4535-8C43-81BDD2D3DB74}" type="presParOf" srcId="{1F03410F-5B0A-432A-905A-F6F37EEB4F6B}" destId="{3A2F5737-FA79-4D67-9633-404654B09EBB}" srcOrd="0" destOrd="0" presId="urn:microsoft.com/office/officeart/2018/5/layout/IconCircleLabelList"/>
    <dgm:cxn modelId="{51D46FBE-FCDB-48CB-85DB-7492603C0142}" type="presParOf" srcId="{1F03410F-5B0A-432A-905A-F6F37EEB4F6B}" destId="{4FF19EE7-19D0-4249-A88C-3D8F92387DA2}" srcOrd="1" destOrd="0" presId="urn:microsoft.com/office/officeart/2018/5/layout/IconCircleLabelList"/>
    <dgm:cxn modelId="{02183C95-CD07-4A70-BD61-285757373D0B}" type="presParOf" srcId="{1F03410F-5B0A-432A-905A-F6F37EEB4F6B}" destId="{FD1CBEDC-F62E-4E2F-9395-4A3A2E01687A}" srcOrd="2" destOrd="0" presId="urn:microsoft.com/office/officeart/2018/5/layout/IconCircleLabelList"/>
    <dgm:cxn modelId="{FA52F6D0-E47C-4600-8837-1D1718C17B0D}" type="presParOf" srcId="{1F03410F-5B0A-432A-905A-F6F37EEB4F6B}" destId="{D1AAB52D-6F46-445C-A5EF-ACB5F67D9AAF}"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EFB178-4EBE-481C-AB49-34D60423A51F}"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3E2ACB1-6F46-4425-8786-2EAC0C2A5DF3}">
      <dgm:prSet/>
      <dgm:spPr/>
      <dgm:t>
        <a:bodyPr/>
        <a:lstStyle/>
        <a:p>
          <a:r>
            <a:rPr lang="en-GB"/>
            <a:t>Guilt</a:t>
          </a:r>
          <a:endParaRPr lang="en-US"/>
        </a:p>
      </dgm:t>
    </dgm:pt>
    <dgm:pt modelId="{0194FFF8-7F25-4638-8ACF-C1AB2497637E}" type="parTrans" cxnId="{A458F55E-6A31-499F-8D73-EF244E43CD2A}">
      <dgm:prSet/>
      <dgm:spPr/>
      <dgm:t>
        <a:bodyPr/>
        <a:lstStyle/>
        <a:p>
          <a:endParaRPr lang="en-US"/>
        </a:p>
      </dgm:t>
    </dgm:pt>
    <dgm:pt modelId="{75385D27-3E86-4411-82DE-898D529F1CCE}" type="sibTrans" cxnId="{A458F55E-6A31-499F-8D73-EF244E43CD2A}">
      <dgm:prSet/>
      <dgm:spPr/>
      <dgm:t>
        <a:bodyPr/>
        <a:lstStyle/>
        <a:p>
          <a:endParaRPr lang="en-US"/>
        </a:p>
      </dgm:t>
    </dgm:pt>
    <dgm:pt modelId="{B64A9C28-8617-482A-95F4-2EA67443E74F}">
      <dgm:prSet/>
      <dgm:spPr/>
      <dgm:t>
        <a:bodyPr/>
        <a:lstStyle/>
        <a:p>
          <a:r>
            <a:rPr lang="en-GB"/>
            <a:t>Poor self confidence</a:t>
          </a:r>
          <a:endParaRPr lang="en-US"/>
        </a:p>
      </dgm:t>
    </dgm:pt>
    <dgm:pt modelId="{ECBFB0BD-5F7B-451B-9C2C-7465CE7B8E7C}" type="parTrans" cxnId="{D214D889-8173-4021-8466-9E64D425A02C}">
      <dgm:prSet/>
      <dgm:spPr/>
      <dgm:t>
        <a:bodyPr/>
        <a:lstStyle/>
        <a:p>
          <a:endParaRPr lang="en-US"/>
        </a:p>
      </dgm:t>
    </dgm:pt>
    <dgm:pt modelId="{3E08D800-76F9-49CC-9BB1-44A42A5386FB}" type="sibTrans" cxnId="{D214D889-8173-4021-8466-9E64D425A02C}">
      <dgm:prSet/>
      <dgm:spPr/>
      <dgm:t>
        <a:bodyPr/>
        <a:lstStyle/>
        <a:p>
          <a:endParaRPr lang="en-US"/>
        </a:p>
      </dgm:t>
    </dgm:pt>
    <dgm:pt modelId="{5C2933AA-EE2C-4147-A84B-7C66C1844773}">
      <dgm:prSet/>
      <dgm:spPr/>
      <dgm:t>
        <a:bodyPr/>
        <a:lstStyle/>
        <a:p>
          <a:r>
            <a:rPr lang="en-GB"/>
            <a:t>Poor concentration and inattention</a:t>
          </a:r>
          <a:endParaRPr lang="en-US"/>
        </a:p>
      </dgm:t>
    </dgm:pt>
    <dgm:pt modelId="{98E56FAB-4270-4609-961C-D5A422620661}" type="parTrans" cxnId="{5C3D810A-3627-47F0-8A65-57D31AA3183A}">
      <dgm:prSet/>
      <dgm:spPr/>
      <dgm:t>
        <a:bodyPr/>
        <a:lstStyle/>
        <a:p>
          <a:endParaRPr lang="en-US"/>
        </a:p>
      </dgm:t>
    </dgm:pt>
    <dgm:pt modelId="{521864F1-2833-49C2-BEAA-45E5241F842A}" type="sibTrans" cxnId="{5C3D810A-3627-47F0-8A65-57D31AA3183A}">
      <dgm:prSet/>
      <dgm:spPr/>
      <dgm:t>
        <a:bodyPr/>
        <a:lstStyle/>
        <a:p>
          <a:endParaRPr lang="en-US"/>
        </a:p>
      </dgm:t>
    </dgm:pt>
    <dgm:pt modelId="{07BD5B93-8F5B-4C70-A408-215060841522}">
      <dgm:prSet/>
      <dgm:spPr/>
      <dgm:t>
        <a:bodyPr/>
        <a:lstStyle/>
        <a:p>
          <a:r>
            <a:rPr lang="en-GB"/>
            <a:t>Pessimistic outlook</a:t>
          </a:r>
          <a:endParaRPr lang="en-US"/>
        </a:p>
      </dgm:t>
    </dgm:pt>
    <dgm:pt modelId="{2979BC0A-B241-42B7-99CD-D31344C0ED02}" type="parTrans" cxnId="{2B6DE2E9-C19E-4C09-9537-E77070C1EF0A}">
      <dgm:prSet/>
      <dgm:spPr/>
      <dgm:t>
        <a:bodyPr/>
        <a:lstStyle/>
        <a:p>
          <a:endParaRPr lang="en-US"/>
        </a:p>
      </dgm:t>
    </dgm:pt>
    <dgm:pt modelId="{CE054049-2F61-41DD-8965-1D499934AB54}" type="sibTrans" cxnId="{2B6DE2E9-C19E-4C09-9537-E77070C1EF0A}">
      <dgm:prSet/>
      <dgm:spPr/>
      <dgm:t>
        <a:bodyPr/>
        <a:lstStyle/>
        <a:p>
          <a:endParaRPr lang="en-US"/>
        </a:p>
      </dgm:t>
    </dgm:pt>
    <dgm:pt modelId="{666D54EC-C1E3-4DFF-8B3B-10A49B728742}">
      <dgm:prSet/>
      <dgm:spPr/>
      <dgm:t>
        <a:bodyPr/>
        <a:lstStyle/>
        <a:p>
          <a:r>
            <a:rPr lang="en-GB"/>
            <a:t>Thoughts of self harm</a:t>
          </a:r>
          <a:endParaRPr lang="en-US"/>
        </a:p>
      </dgm:t>
    </dgm:pt>
    <dgm:pt modelId="{CCA502A2-766C-4856-88D9-696124B464A6}" type="parTrans" cxnId="{C919ABA5-6230-41F4-A6B4-E05B832299BA}">
      <dgm:prSet/>
      <dgm:spPr/>
      <dgm:t>
        <a:bodyPr/>
        <a:lstStyle/>
        <a:p>
          <a:endParaRPr lang="en-US"/>
        </a:p>
      </dgm:t>
    </dgm:pt>
    <dgm:pt modelId="{CC977F2A-3ACE-4290-9596-1864FADDF064}" type="sibTrans" cxnId="{C919ABA5-6230-41F4-A6B4-E05B832299BA}">
      <dgm:prSet/>
      <dgm:spPr/>
      <dgm:t>
        <a:bodyPr/>
        <a:lstStyle/>
        <a:p>
          <a:endParaRPr lang="en-US"/>
        </a:p>
      </dgm:t>
    </dgm:pt>
    <dgm:pt modelId="{6C2DF940-83AD-4C1E-A6BE-36EEE8E5488B}">
      <dgm:prSet/>
      <dgm:spPr/>
      <dgm:t>
        <a:bodyPr/>
        <a:lstStyle/>
        <a:p>
          <a:r>
            <a:rPr lang="en-GB"/>
            <a:t>Poor motivation</a:t>
          </a:r>
          <a:endParaRPr lang="en-US"/>
        </a:p>
      </dgm:t>
    </dgm:pt>
    <dgm:pt modelId="{C1951EB1-2FFB-4E15-8CE0-497155C9E637}" type="parTrans" cxnId="{90C84943-7306-4191-80E1-BDFA679E3E87}">
      <dgm:prSet/>
      <dgm:spPr/>
      <dgm:t>
        <a:bodyPr/>
        <a:lstStyle/>
        <a:p>
          <a:endParaRPr lang="en-US"/>
        </a:p>
      </dgm:t>
    </dgm:pt>
    <dgm:pt modelId="{AFFD53C6-8AD1-4551-8108-B5C4E403B9C1}" type="sibTrans" cxnId="{90C84943-7306-4191-80E1-BDFA679E3E87}">
      <dgm:prSet/>
      <dgm:spPr/>
      <dgm:t>
        <a:bodyPr/>
        <a:lstStyle/>
        <a:p>
          <a:endParaRPr lang="en-US"/>
        </a:p>
      </dgm:t>
    </dgm:pt>
    <dgm:pt modelId="{C85BB372-39C1-4E3E-9703-A74BE356282D}" type="pres">
      <dgm:prSet presAssocID="{76EFB178-4EBE-481C-AB49-34D60423A51F}" presName="root" presStyleCnt="0">
        <dgm:presLayoutVars>
          <dgm:dir/>
          <dgm:resizeHandles val="exact"/>
        </dgm:presLayoutVars>
      </dgm:prSet>
      <dgm:spPr/>
    </dgm:pt>
    <dgm:pt modelId="{C98B1DF6-9438-49EC-AE69-08F71FB33E4C}" type="pres">
      <dgm:prSet presAssocID="{03E2ACB1-6F46-4425-8786-2EAC0C2A5DF3}" presName="compNode" presStyleCnt="0"/>
      <dgm:spPr/>
    </dgm:pt>
    <dgm:pt modelId="{ADDEACA2-E2FF-4EA2-AE1F-2D6D6982F898}" type="pres">
      <dgm:prSet presAssocID="{03E2ACB1-6F46-4425-8786-2EAC0C2A5DF3}" presName="bgRect" presStyleLbl="bgShp" presStyleIdx="0" presStyleCnt="6"/>
      <dgm:spPr/>
    </dgm:pt>
    <dgm:pt modelId="{9F3DE3AE-6F37-4ECA-AF1C-7BF3C6714241}" type="pres">
      <dgm:prSet presAssocID="{03E2ACB1-6F46-4425-8786-2EAC0C2A5DF3}"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n in head"/>
        </a:ext>
      </dgm:extLst>
    </dgm:pt>
    <dgm:pt modelId="{E0245707-3301-4B01-A7AC-34B9DED24E33}" type="pres">
      <dgm:prSet presAssocID="{03E2ACB1-6F46-4425-8786-2EAC0C2A5DF3}" presName="spaceRect" presStyleCnt="0"/>
      <dgm:spPr/>
    </dgm:pt>
    <dgm:pt modelId="{8F9C65BF-74FF-4EEA-8C86-E2023F83D3B8}" type="pres">
      <dgm:prSet presAssocID="{03E2ACB1-6F46-4425-8786-2EAC0C2A5DF3}" presName="parTx" presStyleLbl="revTx" presStyleIdx="0" presStyleCnt="6">
        <dgm:presLayoutVars>
          <dgm:chMax val="0"/>
          <dgm:chPref val="0"/>
        </dgm:presLayoutVars>
      </dgm:prSet>
      <dgm:spPr/>
    </dgm:pt>
    <dgm:pt modelId="{BCCFDAC1-E7F6-4989-8938-E9BEDEE67894}" type="pres">
      <dgm:prSet presAssocID="{75385D27-3E86-4411-82DE-898D529F1CCE}" presName="sibTrans" presStyleCnt="0"/>
      <dgm:spPr/>
    </dgm:pt>
    <dgm:pt modelId="{E66D12E0-5388-4185-B5DF-408669C4E9B5}" type="pres">
      <dgm:prSet presAssocID="{B64A9C28-8617-482A-95F4-2EA67443E74F}" presName="compNode" presStyleCnt="0"/>
      <dgm:spPr/>
    </dgm:pt>
    <dgm:pt modelId="{914F12B7-BF1E-4850-A180-F282F0831B61}" type="pres">
      <dgm:prSet presAssocID="{B64A9C28-8617-482A-95F4-2EA67443E74F}" presName="bgRect" presStyleLbl="bgShp" presStyleIdx="1" presStyleCnt="6"/>
      <dgm:spPr/>
    </dgm:pt>
    <dgm:pt modelId="{6B578DB4-A421-494C-BBEB-6AFCB3408CC1}" type="pres">
      <dgm:prSet presAssocID="{B64A9C28-8617-482A-95F4-2EA67443E74F}"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ad Face with No Fill"/>
        </a:ext>
      </dgm:extLst>
    </dgm:pt>
    <dgm:pt modelId="{8CF98AAD-DFD5-499E-8773-503F0556EF73}" type="pres">
      <dgm:prSet presAssocID="{B64A9C28-8617-482A-95F4-2EA67443E74F}" presName="spaceRect" presStyleCnt="0"/>
      <dgm:spPr/>
    </dgm:pt>
    <dgm:pt modelId="{122EB65D-449E-4C19-873F-2003051A7F8E}" type="pres">
      <dgm:prSet presAssocID="{B64A9C28-8617-482A-95F4-2EA67443E74F}" presName="parTx" presStyleLbl="revTx" presStyleIdx="1" presStyleCnt="6">
        <dgm:presLayoutVars>
          <dgm:chMax val="0"/>
          <dgm:chPref val="0"/>
        </dgm:presLayoutVars>
      </dgm:prSet>
      <dgm:spPr/>
    </dgm:pt>
    <dgm:pt modelId="{0400306A-A08D-4FB5-85F2-FAB996E5AA1A}" type="pres">
      <dgm:prSet presAssocID="{3E08D800-76F9-49CC-9BB1-44A42A5386FB}" presName="sibTrans" presStyleCnt="0"/>
      <dgm:spPr/>
    </dgm:pt>
    <dgm:pt modelId="{E9DE9F8E-1479-4168-9266-4C3B2597282D}" type="pres">
      <dgm:prSet presAssocID="{5C2933AA-EE2C-4147-A84B-7C66C1844773}" presName="compNode" presStyleCnt="0"/>
      <dgm:spPr/>
    </dgm:pt>
    <dgm:pt modelId="{1DF74128-8364-48F1-8EF1-DF74DC7CC829}" type="pres">
      <dgm:prSet presAssocID="{5C2933AA-EE2C-4147-A84B-7C66C1844773}" presName="bgRect" presStyleLbl="bgShp" presStyleIdx="2" presStyleCnt="6"/>
      <dgm:spPr/>
    </dgm:pt>
    <dgm:pt modelId="{A2EA1D4C-27EC-412F-AF4F-09C49A5F59A4}" type="pres">
      <dgm:prSet presAssocID="{5C2933AA-EE2C-4147-A84B-7C66C1844773}"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arning"/>
        </a:ext>
      </dgm:extLst>
    </dgm:pt>
    <dgm:pt modelId="{83B5189F-F528-4F98-8269-72DF9D857AA0}" type="pres">
      <dgm:prSet presAssocID="{5C2933AA-EE2C-4147-A84B-7C66C1844773}" presName="spaceRect" presStyleCnt="0"/>
      <dgm:spPr/>
    </dgm:pt>
    <dgm:pt modelId="{DB6DB3B7-2702-493E-A534-DE8DB9361763}" type="pres">
      <dgm:prSet presAssocID="{5C2933AA-EE2C-4147-A84B-7C66C1844773}" presName="parTx" presStyleLbl="revTx" presStyleIdx="2" presStyleCnt="6">
        <dgm:presLayoutVars>
          <dgm:chMax val="0"/>
          <dgm:chPref val="0"/>
        </dgm:presLayoutVars>
      </dgm:prSet>
      <dgm:spPr/>
    </dgm:pt>
    <dgm:pt modelId="{DE4491B9-B40D-4458-B031-5AD358E69394}" type="pres">
      <dgm:prSet presAssocID="{521864F1-2833-49C2-BEAA-45E5241F842A}" presName="sibTrans" presStyleCnt="0"/>
      <dgm:spPr/>
    </dgm:pt>
    <dgm:pt modelId="{BDCC02EF-C884-4BD2-9BF4-9418C156F5BF}" type="pres">
      <dgm:prSet presAssocID="{07BD5B93-8F5B-4C70-A408-215060841522}" presName="compNode" presStyleCnt="0"/>
      <dgm:spPr/>
    </dgm:pt>
    <dgm:pt modelId="{32F85E33-D6B0-4E13-8B31-FA9CD55F44AF}" type="pres">
      <dgm:prSet presAssocID="{07BD5B93-8F5B-4C70-A408-215060841522}" presName="bgRect" presStyleLbl="bgShp" presStyleIdx="3" presStyleCnt="6"/>
      <dgm:spPr/>
    </dgm:pt>
    <dgm:pt modelId="{4D7299FD-5FAA-4603-951A-3A5BBE40B77B}" type="pres">
      <dgm:prSet presAssocID="{07BD5B93-8F5B-4C70-A408-215060841522}"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Neutral Face with No Fill"/>
        </a:ext>
      </dgm:extLst>
    </dgm:pt>
    <dgm:pt modelId="{6C01654B-CC39-4603-8C6D-180DC34D18CD}" type="pres">
      <dgm:prSet presAssocID="{07BD5B93-8F5B-4C70-A408-215060841522}" presName="spaceRect" presStyleCnt="0"/>
      <dgm:spPr/>
    </dgm:pt>
    <dgm:pt modelId="{28E77E04-C830-4E0B-8FBD-8AE0D341F8C8}" type="pres">
      <dgm:prSet presAssocID="{07BD5B93-8F5B-4C70-A408-215060841522}" presName="parTx" presStyleLbl="revTx" presStyleIdx="3" presStyleCnt="6">
        <dgm:presLayoutVars>
          <dgm:chMax val="0"/>
          <dgm:chPref val="0"/>
        </dgm:presLayoutVars>
      </dgm:prSet>
      <dgm:spPr/>
    </dgm:pt>
    <dgm:pt modelId="{5EBC34C7-7CA3-44F2-BEB1-528C8E4231F1}" type="pres">
      <dgm:prSet presAssocID="{CE054049-2F61-41DD-8965-1D499934AB54}" presName="sibTrans" presStyleCnt="0"/>
      <dgm:spPr/>
    </dgm:pt>
    <dgm:pt modelId="{E6B3FE23-7FEB-4D1F-AD2B-57786528D2DA}" type="pres">
      <dgm:prSet presAssocID="{666D54EC-C1E3-4DFF-8B3B-10A49B728742}" presName="compNode" presStyleCnt="0"/>
      <dgm:spPr/>
    </dgm:pt>
    <dgm:pt modelId="{EEBEFACA-C950-446B-82FA-BEAD4E00B6BE}" type="pres">
      <dgm:prSet presAssocID="{666D54EC-C1E3-4DFF-8B3B-10A49B728742}" presName="bgRect" presStyleLbl="bgShp" presStyleIdx="4" presStyleCnt="6"/>
      <dgm:spPr/>
    </dgm:pt>
    <dgm:pt modelId="{32B29F59-A483-4A38-9507-91FC26350DC2}" type="pres">
      <dgm:prSet presAssocID="{666D54EC-C1E3-4DFF-8B3B-10A49B728742}"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Person with Idea"/>
        </a:ext>
      </dgm:extLst>
    </dgm:pt>
    <dgm:pt modelId="{FF57528C-6872-4B4A-93C4-6446076DE1BC}" type="pres">
      <dgm:prSet presAssocID="{666D54EC-C1E3-4DFF-8B3B-10A49B728742}" presName="spaceRect" presStyleCnt="0"/>
      <dgm:spPr/>
    </dgm:pt>
    <dgm:pt modelId="{CCF4A546-3BDE-4899-A1E3-6A21E7E53BE8}" type="pres">
      <dgm:prSet presAssocID="{666D54EC-C1E3-4DFF-8B3B-10A49B728742}" presName="parTx" presStyleLbl="revTx" presStyleIdx="4" presStyleCnt="6">
        <dgm:presLayoutVars>
          <dgm:chMax val="0"/>
          <dgm:chPref val="0"/>
        </dgm:presLayoutVars>
      </dgm:prSet>
      <dgm:spPr/>
    </dgm:pt>
    <dgm:pt modelId="{D82DC3D2-8EEA-4203-B19E-0BAC279FD78A}" type="pres">
      <dgm:prSet presAssocID="{CC977F2A-3ACE-4290-9596-1864FADDF064}" presName="sibTrans" presStyleCnt="0"/>
      <dgm:spPr/>
    </dgm:pt>
    <dgm:pt modelId="{8766BE93-6932-47C3-87F4-782A88284A22}" type="pres">
      <dgm:prSet presAssocID="{6C2DF940-83AD-4C1E-A6BE-36EEE8E5488B}" presName="compNode" presStyleCnt="0"/>
      <dgm:spPr/>
    </dgm:pt>
    <dgm:pt modelId="{86D86D3D-599F-4C16-8B42-5D6717F36B33}" type="pres">
      <dgm:prSet presAssocID="{6C2DF940-83AD-4C1E-A6BE-36EEE8E5488B}" presName="bgRect" presStyleLbl="bgShp" presStyleIdx="5" presStyleCnt="6"/>
      <dgm:spPr/>
    </dgm:pt>
    <dgm:pt modelId="{18B79ED1-ACEE-491E-92CA-86DDB227C732}" type="pres">
      <dgm:prSet presAssocID="{6C2DF940-83AD-4C1E-A6BE-36EEE8E5488B}"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Downward trend"/>
        </a:ext>
      </dgm:extLst>
    </dgm:pt>
    <dgm:pt modelId="{5F74B54D-2FAF-46DA-8800-D5381B716C58}" type="pres">
      <dgm:prSet presAssocID="{6C2DF940-83AD-4C1E-A6BE-36EEE8E5488B}" presName="spaceRect" presStyleCnt="0"/>
      <dgm:spPr/>
    </dgm:pt>
    <dgm:pt modelId="{03A0DCB6-09C5-4FF0-A73D-7F31B134D449}" type="pres">
      <dgm:prSet presAssocID="{6C2DF940-83AD-4C1E-A6BE-36EEE8E5488B}" presName="parTx" presStyleLbl="revTx" presStyleIdx="5" presStyleCnt="6">
        <dgm:presLayoutVars>
          <dgm:chMax val="0"/>
          <dgm:chPref val="0"/>
        </dgm:presLayoutVars>
      </dgm:prSet>
      <dgm:spPr/>
    </dgm:pt>
  </dgm:ptLst>
  <dgm:cxnLst>
    <dgm:cxn modelId="{5C3D810A-3627-47F0-8A65-57D31AA3183A}" srcId="{76EFB178-4EBE-481C-AB49-34D60423A51F}" destId="{5C2933AA-EE2C-4147-A84B-7C66C1844773}" srcOrd="2" destOrd="0" parTransId="{98E56FAB-4270-4609-961C-D5A422620661}" sibTransId="{521864F1-2833-49C2-BEAA-45E5241F842A}"/>
    <dgm:cxn modelId="{AB410935-CC97-433F-A8E3-BA25EBF07248}" type="presOf" srcId="{5C2933AA-EE2C-4147-A84B-7C66C1844773}" destId="{DB6DB3B7-2702-493E-A534-DE8DB9361763}" srcOrd="0" destOrd="0" presId="urn:microsoft.com/office/officeart/2018/2/layout/IconVerticalSolidList"/>
    <dgm:cxn modelId="{6A857839-C524-4447-A4E3-83BFB09054D3}" type="presOf" srcId="{07BD5B93-8F5B-4C70-A408-215060841522}" destId="{28E77E04-C830-4E0B-8FBD-8AE0D341F8C8}" srcOrd="0" destOrd="0" presId="urn:microsoft.com/office/officeart/2018/2/layout/IconVerticalSolidList"/>
    <dgm:cxn modelId="{2E079D3A-CDA6-4530-B159-6A0AD86021ED}" type="presOf" srcId="{666D54EC-C1E3-4DFF-8B3B-10A49B728742}" destId="{CCF4A546-3BDE-4899-A1E3-6A21E7E53BE8}" srcOrd="0" destOrd="0" presId="urn:microsoft.com/office/officeart/2018/2/layout/IconVerticalSolidList"/>
    <dgm:cxn modelId="{90C84943-7306-4191-80E1-BDFA679E3E87}" srcId="{76EFB178-4EBE-481C-AB49-34D60423A51F}" destId="{6C2DF940-83AD-4C1E-A6BE-36EEE8E5488B}" srcOrd="5" destOrd="0" parTransId="{C1951EB1-2FFB-4E15-8CE0-497155C9E637}" sibTransId="{AFFD53C6-8AD1-4551-8108-B5C4E403B9C1}"/>
    <dgm:cxn modelId="{A458F55E-6A31-499F-8D73-EF244E43CD2A}" srcId="{76EFB178-4EBE-481C-AB49-34D60423A51F}" destId="{03E2ACB1-6F46-4425-8786-2EAC0C2A5DF3}" srcOrd="0" destOrd="0" parTransId="{0194FFF8-7F25-4638-8ACF-C1AB2497637E}" sibTransId="{75385D27-3E86-4411-82DE-898D529F1CCE}"/>
    <dgm:cxn modelId="{F5897B7A-6A4A-48A8-897C-2BE166B02B80}" type="presOf" srcId="{B64A9C28-8617-482A-95F4-2EA67443E74F}" destId="{122EB65D-449E-4C19-873F-2003051A7F8E}" srcOrd="0" destOrd="0" presId="urn:microsoft.com/office/officeart/2018/2/layout/IconVerticalSolidList"/>
    <dgm:cxn modelId="{D214D889-8173-4021-8466-9E64D425A02C}" srcId="{76EFB178-4EBE-481C-AB49-34D60423A51F}" destId="{B64A9C28-8617-482A-95F4-2EA67443E74F}" srcOrd="1" destOrd="0" parTransId="{ECBFB0BD-5F7B-451B-9C2C-7465CE7B8E7C}" sibTransId="{3E08D800-76F9-49CC-9BB1-44A42A5386FB}"/>
    <dgm:cxn modelId="{C919ABA5-6230-41F4-A6B4-E05B832299BA}" srcId="{76EFB178-4EBE-481C-AB49-34D60423A51F}" destId="{666D54EC-C1E3-4DFF-8B3B-10A49B728742}" srcOrd="4" destOrd="0" parTransId="{CCA502A2-766C-4856-88D9-696124B464A6}" sibTransId="{CC977F2A-3ACE-4290-9596-1864FADDF064}"/>
    <dgm:cxn modelId="{07D025BB-E502-4D37-B383-294BA5842EC7}" type="presOf" srcId="{03E2ACB1-6F46-4425-8786-2EAC0C2A5DF3}" destId="{8F9C65BF-74FF-4EEA-8C86-E2023F83D3B8}" srcOrd="0" destOrd="0" presId="urn:microsoft.com/office/officeart/2018/2/layout/IconVerticalSolidList"/>
    <dgm:cxn modelId="{19F5EDC2-0A9C-4638-B198-970B080B7D89}" type="presOf" srcId="{6C2DF940-83AD-4C1E-A6BE-36EEE8E5488B}" destId="{03A0DCB6-09C5-4FF0-A73D-7F31B134D449}" srcOrd="0" destOrd="0" presId="urn:microsoft.com/office/officeart/2018/2/layout/IconVerticalSolidList"/>
    <dgm:cxn modelId="{2B6DE2E9-C19E-4C09-9537-E77070C1EF0A}" srcId="{76EFB178-4EBE-481C-AB49-34D60423A51F}" destId="{07BD5B93-8F5B-4C70-A408-215060841522}" srcOrd="3" destOrd="0" parTransId="{2979BC0A-B241-42B7-99CD-D31344C0ED02}" sibTransId="{CE054049-2F61-41DD-8965-1D499934AB54}"/>
    <dgm:cxn modelId="{733F1EF2-6C63-41EE-9DB3-7D2E5C1F44D6}" type="presOf" srcId="{76EFB178-4EBE-481C-AB49-34D60423A51F}" destId="{C85BB372-39C1-4E3E-9703-A74BE356282D}" srcOrd="0" destOrd="0" presId="urn:microsoft.com/office/officeart/2018/2/layout/IconVerticalSolidList"/>
    <dgm:cxn modelId="{7359D1E1-6149-43B1-9305-B9385708088D}" type="presParOf" srcId="{C85BB372-39C1-4E3E-9703-A74BE356282D}" destId="{C98B1DF6-9438-49EC-AE69-08F71FB33E4C}" srcOrd="0" destOrd="0" presId="urn:microsoft.com/office/officeart/2018/2/layout/IconVerticalSolidList"/>
    <dgm:cxn modelId="{5659276E-C2E4-4A4F-9807-172D0699501B}" type="presParOf" srcId="{C98B1DF6-9438-49EC-AE69-08F71FB33E4C}" destId="{ADDEACA2-E2FF-4EA2-AE1F-2D6D6982F898}" srcOrd="0" destOrd="0" presId="urn:microsoft.com/office/officeart/2018/2/layout/IconVerticalSolidList"/>
    <dgm:cxn modelId="{532A8845-1FF2-44E3-ABAD-3E59F54BA1E6}" type="presParOf" srcId="{C98B1DF6-9438-49EC-AE69-08F71FB33E4C}" destId="{9F3DE3AE-6F37-4ECA-AF1C-7BF3C6714241}" srcOrd="1" destOrd="0" presId="urn:microsoft.com/office/officeart/2018/2/layout/IconVerticalSolidList"/>
    <dgm:cxn modelId="{859C5639-2443-41C4-9D45-AC44DD3B5D1D}" type="presParOf" srcId="{C98B1DF6-9438-49EC-AE69-08F71FB33E4C}" destId="{E0245707-3301-4B01-A7AC-34B9DED24E33}" srcOrd="2" destOrd="0" presId="urn:microsoft.com/office/officeart/2018/2/layout/IconVerticalSolidList"/>
    <dgm:cxn modelId="{1086F217-DEC7-49A7-8A45-B6E5F7A11C3A}" type="presParOf" srcId="{C98B1DF6-9438-49EC-AE69-08F71FB33E4C}" destId="{8F9C65BF-74FF-4EEA-8C86-E2023F83D3B8}" srcOrd="3" destOrd="0" presId="urn:microsoft.com/office/officeart/2018/2/layout/IconVerticalSolidList"/>
    <dgm:cxn modelId="{8699D201-AA42-4DE6-82B1-E877B7AB56DB}" type="presParOf" srcId="{C85BB372-39C1-4E3E-9703-A74BE356282D}" destId="{BCCFDAC1-E7F6-4989-8938-E9BEDEE67894}" srcOrd="1" destOrd="0" presId="urn:microsoft.com/office/officeart/2018/2/layout/IconVerticalSolidList"/>
    <dgm:cxn modelId="{C5B04B10-B60B-4699-9CE8-C6C163C2B18E}" type="presParOf" srcId="{C85BB372-39C1-4E3E-9703-A74BE356282D}" destId="{E66D12E0-5388-4185-B5DF-408669C4E9B5}" srcOrd="2" destOrd="0" presId="urn:microsoft.com/office/officeart/2018/2/layout/IconVerticalSolidList"/>
    <dgm:cxn modelId="{F46F6B2D-3B6A-47F6-8CD2-EEB3E1B3ECC0}" type="presParOf" srcId="{E66D12E0-5388-4185-B5DF-408669C4E9B5}" destId="{914F12B7-BF1E-4850-A180-F282F0831B61}" srcOrd="0" destOrd="0" presId="urn:microsoft.com/office/officeart/2018/2/layout/IconVerticalSolidList"/>
    <dgm:cxn modelId="{12B6688E-3417-4F75-B922-2ABF1A8EEB2C}" type="presParOf" srcId="{E66D12E0-5388-4185-B5DF-408669C4E9B5}" destId="{6B578DB4-A421-494C-BBEB-6AFCB3408CC1}" srcOrd="1" destOrd="0" presId="urn:microsoft.com/office/officeart/2018/2/layout/IconVerticalSolidList"/>
    <dgm:cxn modelId="{DD32B830-1E22-4407-9612-93FA5E613A17}" type="presParOf" srcId="{E66D12E0-5388-4185-B5DF-408669C4E9B5}" destId="{8CF98AAD-DFD5-499E-8773-503F0556EF73}" srcOrd="2" destOrd="0" presId="urn:microsoft.com/office/officeart/2018/2/layout/IconVerticalSolidList"/>
    <dgm:cxn modelId="{DC2D7E10-2F27-4127-AA5D-069F90AFA028}" type="presParOf" srcId="{E66D12E0-5388-4185-B5DF-408669C4E9B5}" destId="{122EB65D-449E-4C19-873F-2003051A7F8E}" srcOrd="3" destOrd="0" presId="urn:microsoft.com/office/officeart/2018/2/layout/IconVerticalSolidList"/>
    <dgm:cxn modelId="{AE9B49C6-2C86-41A0-A65A-6761D06823CD}" type="presParOf" srcId="{C85BB372-39C1-4E3E-9703-A74BE356282D}" destId="{0400306A-A08D-4FB5-85F2-FAB996E5AA1A}" srcOrd="3" destOrd="0" presId="urn:microsoft.com/office/officeart/2018/2/layout/IconVerticalSolidList"/>
    <dgm:cxn modelId="{929D446B-4C6C-427C-9AEC-F8AA95EF0A7C}" type="presParOf" srcId="{C85BB372-39C1-4E3E-9703-A74BE356282D}" destId="{E9DE9F8E-1479-4168-9266-4C3B2597282D}" srcOrd="4" destOrd="0" presId="urn:microsoft.com/office/officeart/2018/2/layout/IconVerticalSolidList"/>
    <dgm:cxn modelId="{316DE377-050C-4232-9601-96CC8611E7F8}" type="presParOf" srcId="{E9DE9F8E-1479-4168-9266-4C3B2597282D}" destId="{1DF74128-8364-48F1-8EF1-DF74DC7CC829}" srcOrd="0" destOrd="0" presId="urn:microsoft.com/office/officeart/2018/2/layout/IconVerticalSolidList"/>
    <dgm:cxn modelId="{3192D386-F28F-4673-8F38-0BA893027BB7}" type="presParOf" srcId="{E9DE9F8E-1479-4168-9266-4C3B2597282D}" destId="{A2EA1D4C-27EC-412F-AF4F-09C49A5F59A4}" srcOrd="1" destOrd="0" presId="urn:microsoft.com/office/officeart/2018/2/layout/IconVerticalSolidList"/>
    <dgm:cxn modelId="{04E1AB68-477B-4C34-9CEF-2FDE0C4BEF44}" type="presParOf" srcId="{E9DE9F8E-1479-4168-9266-4C3B2597282D}" destId="{83B5189F-F528-4F98-8269-72DF9D857AA0}" srcOrd="2" destOrd="0" presId="urn:microsoft.com/office/officeart/2018/2/layout/IconVerticalSolidList"/>
    <dgm:cxn modelId="{AD195E19-F085-4075-91DF-9FA65D457795}" type="presParOf" srcId="{E9DE9F8E-1479-4168-9266-4C3B2597282D}" destId="{DB6DB3B7-2702-493E-A534-DE8DB9361763}" srcOrd="3" destOrd="0" presId="urn:microsoft.com/office/officeart/2018/2/layout/IconVerticalSolidList"/>
    <dgm:cxn modelId="{C1E7577E-B726-4148-9C9C-65EE514B17E7}" type="presParOf" srcId="{C85BB372-39C1-4E3E-9703-A74BE356282D}" destId="{DE4491B9-B40D-4458-B031-5AD358E69394}" srcOrd="5" destOrd="0" presId="urn:microsoft.com/office/officeart/2018/2/layout/IconVerticalSolidList"/>
    <dgm:cxn modelId="{7A738F54-A201-42A9-B61C-41050F70E7A8}" type="presParOf" srcId="{C85BB372-39C1-4E3E-9703-A74BE356282D}" destId="{BDCC02EF-C884-4BD2-9BF4-9418C156F5BF}" srcOrd="6" destOrd="0" presId="urn:microsoft.com/office/officeart/2018/2/layout/IconVerticalSolidList"/>
    <dgm:cxn modelId="{662D9613-2B13-43A1-A6A9-9E1F6F057046}" type="presParOf" srcId="{BDCC02EF-C884-4BD2-9BF4-9418C156F5BF}" destId="{32F85E33-D6B0-4E13-8B31-FA9CD55F44AF}" srcOrd="0" destOrd="0" presId="urn:microsoft.com/office/officeart/2018/2/layout/IconVerticalSolidList"/>
    <dgm:cxn modelId="{756D893C-483C-4050-B561-2705DE1068DB}" type="presParOf" srcId="{BDCC02EF-C884-4BD2-9BF4-9418C156F5BF}" destId="{4D7299FD-5FAA-4603-951A-3A5BBE40B77B}" srcOrd="1" destOrd="0" presId="urn:microsoft.com/office/officeart/2018/2/layout/IconVerticalSolidList"/>
    <dgm:cxn modelId="{27AAD84A-2602-4DBD-9CE4-AFE6DC717F89}" type="presParOf" srcId="{BDCC02EF-C884-4BD2-9BF4-9418C156F5BF}" destId="{6C01654B-CC39-4603-8C6D-180DC34D18CD}" srcOrd="2" destOrd="0" presId="urn:microsoft.com/office/officeart/2018/2/layout/IconVerticalSolidList"/>
    <dgm:cxn modelId="{2BF86CA9-AFC3-4E61-9452-CE2267032A2A}" type="presParOf" srcId="{BDCC02EF-C884-4BD2-9BF4-9418C156F5BF}" destId="{28E77E04-C830-4E0B-8FBD-8AE0D341F8C8}" srcOrd="3" destOrd="0" presId="urn:microsoft.com/office/officeart/2018/2/layout/IconVerticalSolidList"/>
    <dgm:cxn modelId="{A51C27CA-F218-442A-BDE3-195AB4CCE013}" type="presParOf" srcId="{C85BB372-39C1-4E3E-9703-A74BE356282D}" destId="{5EBC34C7-7CA3-44F2-BEB1-528C8E4231F1}" srcOrd="7" destOrd="0" presId="urn:microsoft.com/office/officeart/2018/2/layout/IconVerticalSolidList"/>
    <dgm:cxn modelId="{68812C78-1EFC-4AEA-956A-E5F1FE68775F}" type="presParOf" srcId="{C85BB372-39C1-4E3E-9703-A74BE356282D}" destId="{E6B3FE23-7FEB-4D1F-AD2B-57786528D2DA}" srcOrd="8" destOrd="0" presId="urn:microsoft.com/office/officeart/2018/2/layout/IconVerticalSolidList"/>
    <dgm:cxn modelId="{5E5710A6-FBF1-4DC9-8A6F-DEEA0143957E}" type="presParOf" srcId="{E6B3FE23-7FEB-4D1F-AD2B-57786528D2DA}" destId="{EEBEFACA-C950-446B-82FA-BEAD4E00B6BE}" srcOrd="0" destOrd="0" presId="urn:microsoft.com/office/officeart/2018/2/layout/IconVerticalSolidList"/>
    <dgm:cxn modelId="{9D1A0476-CD24-4A60-AF1E-E0274268DA8F}" type="presParOf" srcId="{E6B3FE23-7FEB-4D1F-AD2B-57786528D2DA}" destId="{32B29F59-A483-4A38-9507-91FC26350DC2}" srcOrd="1" destOrd="0" presId="urn:microsoft.com/office/officeart/2018/2/layout/IconVerticalSolidList"/>
    <dgm:cxn modelId="{A60F81CF-00DD-4500-AA30-13E8B810D4E6}" type="presParOf" srcId="{E6B3FE23-7FEB-4D1F-AD2B-57786528D2DA}" destId="{FF57528C-6872-4B4A-93C4-6446076DE1BC}" srcOrd="2" destOrd="0" presId="urn:microsoft.com/office/officeart/2018/2/layout/IconVerticalSolidList"/>
    <dgm:cxn modelId="{6A5FC1EC-83EC-48EE-8CB8-0D89F7B6C213}" type="presParOf" srcId="{E6B3FE23-7FEB-4D1F-AD2B-57786528D2DA}" destId="{CCF4A546-3BDE-4899-A1E3-6A21E7E53BE8}" srcOrd="3" destOrd="0" presId="urn:microsoft.com/office/officeart/2018/2/layout/IconVerticalSolidList"/>
    <dgm:cxn modelId="{29E96395-5A41-4A86-8641-CC71EB1D4515}" type="presParOf" srcId="{C85BB372-39C1-4E3E-9703-A74BE356282D}" destId="{D82DC3D2-8EEA-4203-B19E-0BAC279FD78A}" srcOrd="9" destOrd="0" presId="urn:microsoft.com/office/officeart/2018/2/layout/IconVerticalSolidList"/>
    <dgm:cxn modelId="{B0DE27A3-CE64-414C-9706-C7114D636863}" type="presParOf" srcId="{C85BB372-39C1-4E3E-9703-A74BE356282D}" destId="{8766BE93-6932-47C3-87F4-782A88284A22}" srcOrd="10" destOrd="0" presId="urn:microsoft.com/office/officeart/2018/2/layout/IconVerticalSolidList"/>
    <dgm:cxn modelId="{900BE98F-099A-4C9A-8A7D-22665417D6C6}" type="presParOf" srcId="{8766BE93-6932-47C3-87F4-782A88284A22}" destId="{86D86D3D-599F-4C16-8B42-5D6717F36B33}" srcOrd="0" destOrd="0" presId="urn:microsoft.com/office/officeart/2018/2/layout/IconVerticalSolidList"/>
    <dgm:cxn modelId="{460889DD-1CDF-451F-A174-5F1FD1DCB4D1}" type="presParOf" srcId="{8766BE93-6932-47C3-87F4-782A88284A22}" destId="{18B79ED1-ACEE-491E-92CA-86DDB227C732}" srcOrd="1" destOrd="0" presId="urn:microsoft.com/office/officeart/2018/2/layout/IconVerticalSolidList"/>
    <dgm:cxn modelId="{68DAA3FD-3C72-45D5-8E5B-321264960FE4}" type="presParOf" srcId="{8766BE93-6932-47C3-87F4-782A88284A22}" destId="{5F74B54D-2FAF-46DA-8800-D5381B716C58}" srcOrd="2" destOrd="0" presId="urn:microsoft.com/office/officeart/2018/2/layout/IconVerticalSolidList"/>
    <dgm:cxn modelId="{39938433-6245-4A0F-B6EC-F6B07837982D}" type="presParOf" srcId="{8766BE93-6932-47C3-87F4-782A88284A22}" destId="{03A0DCB6-09C5-4FF0-A73D-7F31B134D44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96BBDD-0605-412F-865E-A665E018F0C7}" type="doc">
      <dgm:prSet loTypeId="urn:microsoft.com/office/officeart/2005/8/layout/vList5" loCatId="list" qsTypeId="urn:microsoft.com/office/officeart/2005/8/quickstyle/simple4" qsCatId="simple" csTypeId="urn:microsoft.com/office/officeart/2005/8/colors/accent1_2" csCatId="accent1"/>
      <dgm:spPr/>
      <dgm:t>
        <a:bodyPr/>
        <a:lstStyle/>
        <a:p>
          <a:endParaRPr lang="en-US"/>
        </a:p>
      </dgm:t>
    </dgm:pt>
    <dgm:pt modelId="{E7EC4DCE-973F-4D6F-914F-367EC6365906}">
      <dgm:prSet/>
      <dgm:spPr/>
      <dgm:t>
        <a:bodyPr/>
        <a:lstStyle/>
        <a:p>
          <a:r>
            <a:rPr lang="en-GB"/>
            <a:t>Mood worse in mornings</a:t>
          </a:r>
          <a:endParaRPr lang="en-US"/>
        </a:p>
      </dgm:t>
    </dgm:pt>
    <dgm:pt modelId="{AE0CA70E-28A4-4D8A-AFC3-C4C2C85CBAD8}" type="parTrans" cxnId="{F29B177B-AD72-4A9C-AACB-E3BBEC1805F4}">
      <dgm:prSet/>
      <dgm:spPr/>
      <dgm:t>
        <a:bodyPr/>
        <a:lstStyle/>
        <a:p>
          <a:endParaRPr lang="en-US"/>
        </a:p>
      </dgm:t>
    </dgm:pt>
    <dgm:pt modelId="{B8E4F4B5-7899-40B5-B4EE-C695B4D98116}" type="sibTrans" cxnId="{F29B177B-AD72-4A9C-AACB-E3BBEC1805F4}">
      <dgm:prSet/>
      <dgm:spPr/>
      <dgm:t>
        <a:bodyPr/>
        <a:lstStyle/>
        <a:p>
          <a:endParaRPr lang="en-US"/>
        </a:p>
      </dgm:t>
    </dgm:pt>
    <dgm:pt modelId="{6280145D-B86A-420F-ADE1-3A2C30382CDF}">
      <dgm:prSet/>
      <dgm:spPr/>
      <dgm:t>
        <a:bodyPr/>
        <a:lstStyle/>
        <a:p>
          <a:r>
            <a:rPr lang="en-GB"/>
            <a:t>Sleep disturbance</a:t>
          </a:r>
          <a:endParaRPr lang="en-US"/>
        </a:p>
      </dgm:t>
    </dgm:pt>
    <dgm:pt modelId="{2774D975-3371-4344-9BBA-2549937DAA41}" type="parTrans" cxnId="{6C6E08E8-CD0D-4FDF-8FD3-9328BB07146F}">
      <dgm:prSet/>
      <dgm:spPr/>
      <dgm:t>
        <a:bodyPr/>
        <a:lstStyle/>
        <a:p>
          <a:endParaRPr lang="en-US"/>
        </a:p>
      </dgm:t>
    </dgm:pt>
    <dgm:pt modelId="{E9D2CDE8-30EF-428F-99D3-DC41E4E066BB}" type="sibTrans" cxnId="{6C6E08E8-CD0D-4FDF-8FD3-9328BB07146F}">
      <dgm:prSet/>
      <dgm:spPr/>
      <dgm:t>
        <a:bodyPr/>
        <a:lstStyle/>
        <a:p>
          <a:endParaRPr lang="en-US"/>
        </a:p>
      </dgm:t>
    </dgm:pt>
    <dgm:pt modelId="{AF9DF0C2-3613-42FA-8B4D-B788728ACBC3}">
      <dgm:prSet/>
      <dgm:spPr/>
      <dgm:t>
        <a:bodyPr/>
        <a:lstStyle/>
        <a:p>
          <a:r>
            <a:rPr lang="en-GB" dirty="0"/>
            <a:t>Typically early morning wakening</a:t>
          </a:r>
          <a:endParaRPr lang="en-US" dirty="0"/>
        </a:p>
      </dgm:t>
    </dgm:pt>
    <dgm:pt modelId="{BA3E29FF-F4A3-4F4E-A278-9CE109638F98}" type="parTrans" cxnId="{0D277285-D066-43FB-8C8B-5C0796E2D9BA}">
      <dgm:prSet/>
      <dgm:spPr/>
      <dgm:t>
        <a:bodyPr/>
        <a:lstStyle/>
        <a:p>
          <a:endParaRPr lang="en-US"/>
        </a:p>
      </dgm:t>
    </dgm:pt>
    <dgm:pt modelId="{60143D51-B4D3-45B1-801D-FD7F2D1E39CC}" type="sibTrans" cxnId="{0D277285-D066-43FB-8C8B-5C0796E2D9BA}">
      <dgm:prSet/>
      <dgm:spPr/>
      <dgm:t>
        <a:bodyPr/>
        <a:lstStyle/>
        <a:p>
          <a:endParaRPr lang="en-US"/>
        </a:p>
      </dgm:t>
    </dgm:pt>
    <dgm:pt modelId="{2EF24335-D440-4AC9-AA90-055D435F8DE6}">
      <dgm:prSet/>
      <dgm:spPr/>
      <dgm:t>
        <a:bodyPr/>
        <a:lstStyle/>
        <a:p>
          <a:r>
            <a:rPr lang="en-GB"/>
            <a:t>Appetite and weight changes</a:t>
          </a:r>
          <a:endParaRPr lang="en-US"/>
        </a:p>
      </dgm:t>
    </dgm:pt>
    <dgm:pt modelId="{F0B8E71D-1762-4120-94CD-D28461C6037B}" type="parTrans" cxnId="{358AE5FF-D683-4A42-B335-0F55240FC3DA}">
      <dgm:prSet/>
      <dgm:spPr/>
      <dgm:t>
        <a:bodyPr/>
        <a:lstStyle/>
        <a:p>
          <a:endParaRPr lang="en-US"/>
        </a:p>
      </dgm:t>
    </dgm:pt>
    <dgm:pt modelId="{3A019484-D44F-455A-B763-5CD3433EF600}" type="sibTrans" cxnId="{358AE5FF-D683-4A42-B335-0F55240FC3DA}">
      <dgm:prSet/>
      <dgm:spPr/>
      <dgm:t>
        <a:bodyPr/>
        <a:lstStyle/>
        <a:p>
          <a:endParaRPr lang="en-US"/>
        </a:p>
      </dgm:t>
    </dgm:pt>
    <dgm:pt modelId="{A70C3736-E659-493F-8F74-5A5D50A2D4F3}">
      <dgm:prSet/>
      <dgm:spPr/>
      <dgm:t>
        <a:bodyPr/>
        <a:lstStyle/>
        <a:p>
          <a:r>
            <a:rPr lang="en-GB"/>
            <a:t>Typically weight loss</a:t>
          </a:r>
          <a:endParaRPr lang="en-US"/>
        </a:p>
      </dgm:t>
    </dgm:pt>
    <dgm:pt modelId="{5F9B9039-C359-4ADF-813F-31B69E938B0D}" type="parTrans" cxnId="{8EFCD204-5E8B-4DD7-8809-00699E8377EF}">
      <dgm:prSet/>
      <dgm:spPr/>
      <dgm:t>
        <a:bodyPr/>
        <a:lstStyle/>
        <a:p>
          <a:endParaRPr lang="en-US"/>
        </a:p>
      </dgm:t>
    </dgm:pt>
    <dgm:pt modelId="{DE157E08-07B1-4CC3-ACF1-E6773C6CDBB3}" type="sibTrans" cxnId="{8EFCD204-5E8B-4DD7-8809-00699E8377EF}">
      <dgm:prSet/>
      <dgm:spPr/>
      <dgm:t>
        <a:bodyPr/>
        <a:lstStyle/>
        <a:p>
          <a:endParaRPr lang="en-US"/>
        </a:p>
      </dgm:t>
    </dgm:pt>
    <dgm:pt modelId="{28D243E1-30CB-4938-ADF5-EA977A03030D}">
      <dgm:prSet/>
      <dgm:spPr/>
      <dgm:t>
        <a:bodyPr/>
        <a:lstStyle/>
        <a:p>
          <a:r>
            <a:rPr lang="en-GB"/>
            <a:t>Loss of libido</a:t>
          </a:r>
          <a:endParaRPr lang="en-US"/>
        </a:p>
      </dgm:t>
    </dgm:pt>
    <dgm:pt modelId="{1393F31B-98E5-47CA-9FE4-D4EC733F61CE}" type="parTrans" cxnId="{597292B1-007D-4BCD-8DA0-4FBD087BDB2B}">
      <dgm:prSet/>
      <dgm:spPr/>
      <dgm:t>
        <a:bodyPr/>
        <a:lstStyle/>
        <a:p>
          <a:endParaRPr lang="en-US"/>
        </a:p>
      </dgm:t>
    </dgm:pt>
    <dgm:pt modelId="{191B6AC0-3739-499B-988A-9140F7D2BFB7}" type="sibTrans" cxnId="{597292B1-007D-4BCD-8DA0-4FBD087BDB2B}">
      <dgm:prSet/>
      <dgm:spPr/>
      <dgm:t>
        <a:bodyPr/>
        <a:lstStyle/>
        <a:p>
          <a:endParaRPr lang="en-US"/>
        </a:p>
      </dgm:t>
    </dgm:pt>
    <dgm:pt modelId="{7BD0EE63-BAD1-47F9-ADCD-E7E4B69E4044}">
      <dgm:prSet/>
      <dgm:spPr/>
      <dgm:t>
        <a:bodyPr/>
        <a:lstStyle/>
        <a:p>
          <a:r>
            <a:rPr lang="en-GB"/>
            <a:t>Psychomotor agitation/retardation</a:t>
          </a:r>
          <a:endParaRPr lang="en-US"/>
        </a:p>
      </dgm:t>
    </dgm:pt>
    <dgm:pt modelId="{5BFB767E-2F3A-4959-9DD3-0E1CD5988983}" type="parTrans" cxnId="{29153D44-D608-4B1A-B5F5-5FF2361D7C3A}">
      <dgm:prSet/>
      <dgm:spPr/>
      <dgm:t>
        <a:bodyPr/>
        <a:lstStyle/>
        <a:p>
          <a:endParaRPr lang="en-US"/>
        </a:p>
      </dgm:t>
    </dgm:pt>
    <dgm:pt modelId="{F1D229E0-7F33-4D8A-AE0D-6C270CDDA452}" type="sibTrans" cxnId="{29153D44-D608-4B1A-B5F5-5FF2361D7C3A}">
      <dgm:prSet/>
      <dgm:spPr/>
      <dgm:t>
        <a:bodyPr/>
        <a:lstStyle/>
        <a:p>
          <a:endParaRPr lang="en-US"/>
        </a:p>
      </dgm:t>
    </dgm:pt>
    <dgm:pt modelId="{38BFC738-545B-F94F-A39D-3DCF6547702F}" type="pres">
      <dgm:prSet presAssocID="{1B96BBDD-0605-412F-865E-A665E018F0C7}" presName="Name0" presStyleCnt="0">
        <dgm:presLayoutVars>
          <dgm:dir/>
          <dgm:animLvl val="lvl"/>
          <dgm:resizeHandles val="exact"/>
        </dgm:presLayoutVars>
      </dgm:prSet>
      <dgm:spPr/>
    </dgm:pt>
    <dgm:pt modelId="{4C360E2F-93AE-7E41-AEBD-DDA6F3813938}" type="pres">
      <dgm:prSet presAssocID="{E7EC4DCE-973F-4D6F-914F-367EC6365906}" presName="linNode" presStyleCnt="0"/>
      <dgm:spPr/>
    </dgm:pt>
    <dgm:pt modelId="{47577F4C-BD54-7A43-BEE0-006C216143CA}" type="pres">
      <dgm:prSet presAssocID="{E7EC4DCE-973F-4D6F-914F-367EC6365906}" presName="parentText" presStyleLbl="node1" presStyleIdx="0" presStyleCnt="5">
        <dgm:presLayoutVars>
          <dgm:chMax val="1"/>
          <dgm:bulletEnabled val="1"/>
        </dgm:presLayoutVars>
      </dgm:prSet>
      <dgm:spPr/>
    </dgm:pt>
    <dgm:pt modelId="{C1E5A61A-DADA-1945-8270-35D6FA663EC7}" type="pres">
      <dgm:prSet presAssocID="{B8E4F4B5-7899-40B5-B4EE-C695B4D98116}" presName="sp" presStyleCnt="0"/>
      <dgm:spPr/>
    </dgm:pt>
    <dgm:pt modelId="{4C53EEE2-A789-4243-81AD-6FB6B8E8875E}" type="pres">
      <dgm:prSet presAssocID="{6280145D-B86A-420F-ADE1-3A2C30382CDF}" presName="linNode" presStyleCnt="0"/>
      <dgm:spPr/>
    </dgm:pt>
    <dgm:pt modelId="{264304CC-D22E-1045-8E4C-F3C15504ED68}" type="pres">
      <dgm:prSet presAssocID="{6280145D-B86A-420F-ADE1-3A2C30382CDF}" presName="parentText" presStyleLbl="node1" presStyleIdx="1" presStyleCnt="5">
        <dgm:presLayoutVars>
          <dgm:chMax val="1"/>
          <dgm:bulletEnabled val="1"/>
        </dgm:presLayoutVars>
      </dgm:prSet>
      <dgm:spPr/>
    </dgm:pt>
    <dgm:pt modelId="{E53F7B8A-1777-144E-81E1-C6BD40F9C96B}" type="pres">
      <dgm:prSet presAssocID="{6280145D-B86A-420F-ADE1-3A2C30382CDF}" presName="descendantText" presStyleLbl="alignAccFollowNode1" presStyleIdx="0" presStyleCnt="2">
        <dgm:presLayoutVars>
          <dgm:bulletEnabled val="1"/>
        </dgm:presLayoutVars>
      </dgm:prSet>
      <dgm:spPr/>
    </dgm:pt>
    <dgm:pt modelId="{6DAF7907-D436-E442-9623-70FAAB169066}" type="pres">
      <dgm:prSet presAssocID="{E9D2CDE8-30EF-428F-99D3-DC41E4E066BB}" presName="sp" presStyleCnt="0"/>
      <dgm:spPr/>
    </dgm:pt>
    <dgm:pt modelId="{D03E3E93-319C-6A42-976B-493488EAA7EE}" type="pres">
      <dgm:prSet presAssocID="{2EF24335-D440-4AC9-AA90-055D435F8DE6}" presName="linNode" presStyleCnt="0"/>
      <dgm:spPr/>
    </dgm:pt>
    <dgm:pt modelId="{D907CB6D-DAB2-FE47-A53C-C92D97351A36}" type="pres">
      <dgm:prSet presAssocID="{2EF24335-D440-4AC9-AA90-055D435F8DE6}" presName="parentText" presStyleLbl="node1" presStyleIdx="2" presStyleCnt="5">
        <dgm:presLayoutVars>
          <dgm:chMax val="1"/>
          <dgm:bulletEnabled val="1"/>
        </dgm:presLayoutVars>
      </dgm:prSet>
      <dgm:spPr/>
    </dgm:pt>
    <dgm:pt modelId="{2D74492A-5573-B940-87AC-DB8E064B5EF6}" type="pres">
      <dgm:prSet presAssocID="{2EF24335-D440-4AC9-AA90-055D435F8DE6}" presName="descendantText" presStyleLbl="alignAccFollowNode1" presStyleIdx="1" presStyleCnt="2">
        <dgm:presLayoutVars>
          <dgm:bulletEnabled val="1"/>
        </dgm:presLayoutVars>
      </dgm:prSet>
      <dgm:spPr/>
    </dgm:pt>
    <dgm:pt modelId="{42617945-6372-B746-A9E4-0D31266A05E4}" type="pres">
      <dgm:prSet presAssocID="{3A019484-D44F-455A-B763-5CD3433EF600}" presName="sp" presStyleCnt="0"/>
      <dgm:spPr/>
    </dgm:pt>
    <dgm:pt modelId="{FC665818-7BEB-1549-8634-DF090C327441}" type="pres">
      <dgm:prSet presAssocID="{28D243E1-30CB-4938-ADF5-EA977A03030D}" presName="linNode" presStyleCnt="0"/>
      <dgm:spPr/>
    </dgm:pt>
    <dgm:pt modelId="{8F38B68C-D4C1-7347-84EF-3BA91A9DDA65}" type="pres">
      <dgm:prSet presAssocID="{28D243E1-30CB-4938-ADF5-EA977A03030D}" presName="parentText" presStyleLbl="node1" presStyleIdx="3" presStyleCnt="5">
        <dgm:presLayoutVars>
          <dgm:chMax val="1"/>
          <dgm:bulletEnabled val="1"/>
        </dgm:presLayoutVars>
      </dgm:prSet>
      <dgm:spPr/>
    </dgm:pt>
    <dgm:pt modelId="{FF2D2EEB-4B8A-654B-8B87-BC67E5F1307F}" type="pres">
      <dgm:prSet presAssocID="{191B6AC0-3739-499B-988A-9140F7D2BFB7}" presName="sp" presStyleCnt="0"/>
      <dgm:spPr/>
    </dgm:pt>
    <dgm:pt modelId="{80AB09AA-0403-D647-A2F2-ED2F983E8FF1}" type="pres">
      <dgm:prSet presAssocID="{7BD0EE63-BAD1-47F9-ADCD-E7E4B69E4044}" presName="linNode" presStyleCnt="0"/>
      <dgm:spPr/>
    </dgm:pt>
    <dgm:pt modelId="{8FFD6B9F-0CB1-584D-AA65-8F161345F8C4}" type="pres">
      <dgm:prSet presAssocID="{7BD0EE63-BAD1-47F9-ADCD-E7E4B69E4044}" presName="parentText" presStyleLbl="node1" presStyleIdx="4" presStyleCnt="5">
        <dgm:presLayoutVars>
          <dgm:chMax val="1"/>
          <dgm:bulletEnabled val="1"/>
        </dgm:presLayoutVars>
      </dgm:prSet>
      <dgm:spPr/>
    </dgm:pt>
  </dgm:ptLst>
  <dgm:cxnLst>
    <dgm:cxn modelId="{8EFCD204-5E8B-4DD7-8809-00699E8377EF}" srcId="{2EF24335-D440-4AC9-AA90-055D435F8DE6}" destId="{A70C3736-E659-493F-8F74-5A5D50A2D4F3}" srcOrd="0" destOrd="0" parTransId="{5F9B9039-C359-4ADF-813F-31B69E938B0D}" sibTransId="{DE157E08-07B1-4CC3-ACF1-E6773C6CDBB3}"/>
    <dgm:cxn modelId="{750AF816-DB71-9441-84F7-53DFD13C5271}" type="presOf" srcId="{6280145D-B86A-420F-ADE1-3A2C30382CDF}" destId="{264304CC-D22E-1045-8E4C-F3C15504ED68}" srcOrd="0" destOrd="0" presId="urn:microsoft.com/office/officeart/2005/8/layout/vList5"/>
    <dgm:cxn modelId="{04AD5828-464A-BB4C-AD44-D2786BE5F810}" type="presOf" srcId="{28D243E1-30CB-4938-ADF5-EA977A03030D}" destId="{8F38B68C-D4C1-7347-84EF-3BA91A9DDA65}" srcOrd="0" destOrd="0" presId="urn:microsoft.com/office/officeart/2005/8/layout/vList5"/>
    <dgm:cxn modelId="{0F73E637-9998-A14F-B32C-CD9CF4082B6F}" type="presOf" srcId="{E7EC4DCE-973F-4D6F-914F-367EC6365906}" destId="{47577F4C-BD54-7A43-BEE0-006C216143CA}" srcOrd="0" destOrd="0" presId="urn:microsoft.com/office/officeart/2005/8/layout/vList5"/>
    <dgm:cxn modelId="{29153D44-D608-4B1A-B5F5-5FF2361D7C3A}" srcId="{1B96BBDD-0605-412F-865E-A665E018F0C7}" destId="{7BD0EE63-BAD1-47F9-ADCD-E7E4B69E4044}" srcOrd="4" destOrd="0" parTransId="{5BFB767E-2F3A-4959-9DD3-0E1CD5988983}" sibTransId="{F1D229E0-7F33-4D8A-AE0D-6C270CDDA452}"/>
    <dgm:cxn modelId="{F29B177B-AD72-4A9C-AACB-E3BBEC1805F4}" srcId="{1B96BBDD-0605-412F-865E-A665E018F0C7}" destId="{E7EC4DCE-973F-4D6F-914F-367EC6365906}" srcOrd="0" destOrd="0" parTransId="{AE0CA70E-28A4-4D8A-AFC3-C4C2C85CBAD8}" sibTransId="{B8E4F4B5-7899-40B5-B4EE-C695B4D98116}"/>
    <dgm:cxn modelId="{0D277285-D066-43FB-8C8B-5C0796E2D9BA}" srcId="{6280145D-B86A-420F-ADE1-3A2C30382CDF}" destId="{AF9DF0C2-3613-42FA-8B4D-B788728ACBC3}" srcOrd="0" destOrd="0" parTransId="{BA3E29FF-F4A3-4F4E-A278-9CE109638F98}" sibTransId="{60143D51-B4D3-45B1-801D-FD7F2D1E39CC}"/>
    <dgm:cxn modelId="{E5A6AC8C-8F94-E949-8563-FBCAB8232459}" type="presOf" srcId="{7BD0EE63-BAD1-47F9-ADCD-E7E4B69E4044}" destId="{8FFD6B9F-0CB1-584D-AA65-8F161345F8C4}" srcOrd="0" destOrd="0" presId="urn:microsoft.com/office/officeart/2005/8/layout/vList5"/>
    <dgm:cxn modelId="{56F328A9-1237-EC49-BD60-5074474918B3}" type="presOf" srcId="{1B96BBDD-0605-412F-865E-A665E018F0C7}" destId="{38BFC738-545B-F94F-A39D-3DCF6547702F}" srcOrd="0" destOrd="0" presId="urn:microsoft.com/office/officeart/2005/8/layout/vList5"/>
    <dgm:cxn modelId="{597292B1-007D-4BCD-8DA0-4FBD087BDB2B}" srcId="{1B96BBDD-0605-412F-865E-A665E018F0C7}" destId="{28D243E1-30CB-4938-ADF5-EA977A03030D}" srcOrd="3" destOrd="0" parTransId="{1393F31B-98E5-47CA-9FE4-D4EC733F61CE}" sibTransId="{191B6AC0-3739-499B-988A-9140F7D2BFB7}"/>
    <dgm:cxn modelId="{C5B380C9-D4AD-2447-AC31-8ED9EE1E0131}" type="presOf" srcId="{AF9DF0C2-3613-42FA-8B4D-B788728ACBC3}" destId="{E53F7B8A-1777-144E-81E1-C6BD40F9C96B}" srcOrd="0" destOrd="0" presId="urn:microsoft.com/office/officeart/2005/8/layout/vList5"/>
    <dgm:cxn modelId="{6C6E08E8-CD0D-4FDF-8FD3-9328BB07146F}" srcId="{1B96BBDD-0605-412F-865E-A665E018F0C7}" destId="{6280145D-B86A-420F-ADE1-3A2C30382CDF}" srcOrd="1" destOrd="0" parTransId="{2774D975-3371-4344-9BBA-2549937DAA41}" sibTransId="{E9D2CDE8-30EF-428F-99D3-DC41E4E066BB}"/>
    <dgm:cxn modelId="{F3A2DBE9-EEE2-3D4B-A0B3-11A364482561}" type="presOf" srcId="{2EF24335-D440-4AC9-AA90-055D435F8DE6}" destId="{D907CB6D-DAB2-FE47-A53C-C92D97351A36}" srcOrd="0" destOrd="0" presId="urn:microsoft.com/office/officeart/2005/8/layout/vList5"/>
    <dgm:cxn modelId="{9CBE40EC-B9AE-4A47-91E4-A6BA27500A92}" type="presOf" srcId="{A70C3736-E659-493F-8F74-5A5D50A2D4F3}" destId="{2D74492A-5573-B940-87AC-DB8E064B5EF6}" srcOrd="0" destOrd="0" presId="urn:microsoft.com/office/officeart/2005/8/layout/vList5"/>
    <dgm:cxn modelId="{358AE5FF-D683-4A42-B335-0F55240FC3DA}" srcId="{1B96BBDD-0605-412F-865E-A665E018F0C7}" destId="{2EF24335-D440-4AC9-AA90-055D435F8DE6}" srcOrd="2" destOrd="0" parTransId="{F0B8E71D-1762-4120-94CD-D28461C6037B}" sibTransId="{3A019484-D44F-455A-B763-5CD3433EF600}"/>
    <dgm:cxn modelId="{39E88840-ABC4-0340-9EFE-0A7CFC7BE35D}" type="presParOf" srcId="{38BFC738-545B-F94F-A39D-3DCF6547702F}" destId="{4C360E2F-93AE-7E41-AEBD-DDA6F3813938}" srcOrd="0" destOrd="0" presId="urn:microsoft.com/office/officeart/2005/8/layout/vList5"/>
    <dgm:cxn modelId="{3D302A30-A2F4-5A49-B3A5-73C532AC5C49}" type="presParOf" srcId="{4C360E2F-93AE-7E41-AEBD-DDA6F3813938}" destId="{47577F4C-BD54-7A43-BEE0-006C216143CA}" srcOrd="0" destOrd="0" presId="urn:microsoft.com/office/officeart/2005/8/layout/vList5"/>
    <dgm:cxn modelId="{BBE77C66-C785-134D-8C9E-A8EB67DCB318}" type="presParOf" srcId="{38BFC738-545B-F94F-A39D-3DCF6547702F}" destId="{C1E5A61A-DADA-1945-8270-35D6FA663EC7}" srcOrd="1" destOrd="0" presId="urn:microsoft.com/office/officeart/2005/8/layout/vList5"/>
    <dgm:cxn modelId="{4BF82989-C3DE-A248-96BF-3D8BBFB00E4F}" type="presParOf" srcId="{38BFC738-545B-F94F-A39D-3DCF6547702F}" destId="{4C53EEE2-A789-4243-81AD-6FB6B8E8875E}" srcOrd="2" destOrd="0" presId="urn:microsoft.com/office/officeart/2005/8/layout/vList5"/>
    <dgm:cxn modelId="{2F75A278-8B59-384C-BAF9-0677825E5DA3}" type="presParOf" srcId="{4C53EEE2-A789-4243-81AD-6FB6B8E8875E}" destId="{264304CC-D22E-1045-8E4C-F3C15504ED68}" srcOrd="0" destOrd="0" presId="urn:microsoft.com/office/officeart/2005/8/layout/vList5"/>
    <dgm:cxn modelId="{475DE97F-CA8B-5A48-B658-FC9A90EE42ED}" type="presParOf" srcId="{4C53EEE2-A789-4243-81AD-6FB6B8E8875E}" destId="{E53F7B8A-1777-144E-81E1-C6BD40F9C96B}" srcOrd="1" destOrd="0" presId="urn:microsoft.com/office/officeart/2005/8/layout/vList5"/>
    <dgm:cxn modelId="{9284CA3E-58BC-AD4B-98FD-220F89761CEA}" type="presParOf" srcId="{38BFC738-545B-F94F-A39D-3DCF6547702F}" destId="{6DAF7907-D436-E442-9623-70FAAB169066}" srcOrd="3" destOrd="0" presId="urn:microsoft.com/office/officeart/2005/8/layout/vList5"/>
    <dgm:cxn modelId="{234D4F7D-2C3C-0E4D-ACE5-629FABC598D3}" type="presParOf" srcId="{38BFC738-545B-F94F-A39D-3DCF6547702F}" destId="{D03E3E93-319C-6A42-976B-493488EAA7EE}" srcOrd="4" destOrd="0" presId="urn:microsoft.com/office/officeart/2005/8/layout/vList5"/>
    <dgm:cxn modelId="{79329B4F-B4CF-2D44-970B-3CBDC9E2B24E}" type="presParOf" srcId="{D03E3E93-319C-6A42-976B-493488EAA7EE}" destId="{D907CB6D-DAB2-FE47-A53C-C92D97351A36}" srcOrd="0" destOrd="0" presId="urn:microsoft.com/office/officeart/2005/8/layout/vList5"/>
    <dgm:cxn modelId="{0AA984B5-C87A-D74E-B0CA-AAA18921EF06}" type="presParOf" srcId="{D03E3E93-319C-6A42-976B-493488EAA7EE}" destId="{2D74492A-5573-B940-87AC-DB8E064B5EF6}" srcOrd="1" destOrd="0" presId="urn:microsoft.com/office/officeart/2005/8/layout/vList5"/>
    <dgm:cxn modelId="{85108D22-41F9-AB4E-A684-78CB1DA955DE}" type="presParOf" srcId="{38BFC738-545B-F94F-A39D-3DCF6547702F}" destId="{42617945-6372-B746-A9E4-0D31266A05E4}" srcOrd="5" destOrd="0" presId="urn:microsoft.com/office/officeart/2005/8/layout/vList5"/>
    <dgm:cxn modelId="{49180F7A-D0C7-5D40-BCFC-AA4A004D6904}" type="presParOf" srcId="{38BFC738-545B-F94F-A39D-3DCF6547702F}" destId="{FC665818-7BEB-1549-8634-DF090C327441}" srcOrd="6" destOrd="0" presId="urn:microsoft.com/office/officeart/2005/8/layout/vList5"/>
    <dgm:cxn modelId="{BC9AE189-E8DF-B642-B5DF-63332691B9FA}" type="presParOf" srcId="{FC665818-7BEB-1549-8634-DF090C327441}" destId="{8F38B68C-D4C1-7347-84EF-3BA91A9DDA65}" srcOrd="0" destOrd="0" presId="urn:microsoft.com/office/officeart/2005/8/layout/vList5"/>
    <dgm:cxn modelId="{D33DD9EB-1F4A-AD43-BD40-236B3F5FE6A7}" type="presParOf" srcId="{38BFC738-545B-F94F-A39D-3DCF6547702F}" destId="{FF2D2EEB-4B8A-654B-8B87-BC67E5F1307F}" srcOrd="7" destOrd="0" presId="urn:microsoft.com/office/officeart/2005/8/layout/vList5"/>
    <dgm:cxn modelId="{E3731228-6CFC-8643-9DD1-F5DF8E60A24E}" type="presParOf" srcId="{38BFC738-545B-F94F-A39D-3DCF6547702F}" destId="{80AB09AA-0403-D647-A2F2-ED2F983E8FF1}" srcOrd="8" destOrd="0" presId="urn:microsoft.com/office/officeart/2005/8/layout/vList5"/>
    <dgm:cxn modelId="{C1E3E6D6-C2D5-C648-935D-88CBE15F24A0}" type="presParOf" srcId="{80AB09AA-0403-D647-A2F2-ED2F983E8FF1}" destId="{8FFD6B9F-0CB1-584D-AA65-8F161345F8C4}"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E27AAE6-2532-4ECC-AD71-769D1BF83C52}" type="doc">
      <dgm:prSet loTypeId="urn:microsoft.com/office/officeart/2018/5/layout/IconCircleLabelList" loCatId="icon" qsTypeId="urn:microsoft.com/office/officeart/2005/8/quickstyle/simple1" qsCatId="simple" csTypeId="urn:microsoft.com/office/officeart/2018/5/colors/Iconchunking_neutralicon_accent0_3" csCatId="mainScheme" phldr="1"/>
      <dgm:spPr/>
      <dgm:t>
        <a:bodyPr/>
        <a:lstStyle/>
        <a:p>
          <a:endParaRPr lang="en-US"/>
        </a:p>
      </dgm:t>
    </dgm:pt>
    <dgm:pt modelId="{0959E514-EF0B-4FC1-8D2D-47CCF2FB5F49}">
      <dgm:prSet/>
      <dgm:spPr/>
      <dgm:t>
        <a:bodyPr/>
        <a:lstStyle/>
        <a:p>
          <a:pPr>
            <a:defRPr cap="all"/>
          </a:pPr>
          <a:r>
            <a:rPr lang="en-GB"/>
            <a:t>Delusions</a:t>
          </a:r>
          <a:endParaRPr lang="en-US"/>
        </a:p>
      </dgm:t>
    </dgm:pt>
    <dgm:pt modelId="{C6FDB6EA-504C-48FB-88A0-629008198C7F}" type="parTrans" cxnId="{2DC13371-F150-443B-8642-8FC4DC879F05}">
      <dgm:prSet/>
      <dgm:spPr/>
      <dgm:t>
        <a:bodyPr/>
        <a:lstStyle/>
        <a:p>
          <a:endParaRPr lang="en-US"/>
        </a:p>
      </dgm:t>
    </dgm:pt>
    <dgm:pt modelId="{70CE9D75-5C28-4C63-9088-DFAAFDAA7EF5}" type="sibTrans" cxnId="{2DC13371-F150-443B-8642-8FC4DC879F05}">
      <dgm:prSet/>
      <dgm:spPr/>
      <dgm:t>
        <a:bodyPr/>
        <a:lstStyle/>
        <a:p>
          <a:endParaRPr lang="en-US"/>
        </a:p>
      </dgm:t>
    </dgm:pt>
    <dgm:pt modelId="{1D958CC8-AD3D-410F-8290-A09A92496BF6}">
      <dgm:prSet/>
      <dgm:spPr/>
      <dgm:t>
        <a:bodyPr/>
        <a:lstStyle/>
        <a:p>
          <a:pPr>
            <a:defRPr cap="all"/>
          </a:pPr>
          <a:r>
            <a:rPr lang="en-GB"/>
            <a:t>Hallucinations </a:t>
          </a:r>
          <a:endParaRPr lang="en-US"/>
        </a:p>
      </dgm:t>
    </dgm:pt>
    <dgm:pt modelId="{E12E713A-4B8B-4093-B970-E2D24D75C0EA}" type="parTrans" cxnId="{D3CB4321-6312-4EB7-853D-B5E2412C7049}">
      <dgm:prSet/>
      <dgm:spPr/>
      <dgm:t>
        <a:bodyPr/>
        <a:lstStyle/>
        <a:p>
          <a:endParaRPr lang="en-US"/>
        </a:p>
      </dgm:t>
    </dgm:pt>
    <dgm:pt modelId="{6164F174-DF3A-4793-B423-E2DD78F0CF74}" type="sibTrans" cxnId="{D3CB4321-6312-4EB7-853D-B5E2412C7049}">
      <dgm:prSet/>
      <dgm:spPr/>
      <dgm:t>
        <a:bodyPr/>
        <a:lstStyle/>
        <a:p>
          <a:endParaRPr lang="en-US"/>
        </a:p>
      </dgm:t>
    </dgm:pt>
    <dgm:pt modelId="{E9929B91-6A36-4691-ABB4-5FB3952D8120}" type="pres">
      <dgm:prSet presAssocID="{6E27AAE6-2532-4ECC-AD71-769D1BF83C52}" presName="root" presStyleCnt="0">
        <dgm:presLayoutVars>
          <dgm:dir/>
          <dgm:resizeHandles val="exact"/>
        </dgm:presLayoutVars>
      </dgm:prSet>
      <dgm:spPr/>
    </dgm:pt>
    <dgm:pt modelId="{0D771BEC-2349-4294-846E-D95A4E439F1B}" type="pres">
      <dgm:prSet presAssocID="{0959E514-EF0B-4FC1-8D2D-47CCF2FB5F49}" presName="compNode" presStyleCnt="0"/>
      <dgm:spPr/>
    </dgm:pt>
    <dgm:pt modelId="{0128E839-BA86-42E1-9039-DD2E7F9DC7E3}" type="pres">
      <dgm:prSet presAssocID="{0959E514-EF0B-4FC1-8D2D-47CCF2FB5F49}" presName="iconBgRect" presStyleLbl="bgShp" presStyleIdx="0" presStyleCnt="2"/>
      <dgm:spPr/>
    </dgm:pt>
    <dgm:pt modelId="{9E8F4EC8-CAA6-4FB5-8D55-CF2B36EFF2A4}" type="pres">
      <dgm:prSet presAssocID="{0959E514-EF0B-4FC1-8D2D-47CCF2FB5F49}"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n in head"/>
        </a:ext>
      </dgm:extLst>
    </dgm:pt>
    <dgm:pt modelId="{826AB52D-6AA3-4C58-B61D-E367DAC82BFD}" type="pres">
      <dgm:prSet presAssocID="{0959E514-EF0B-4FC1-8D2D-47CCF2FB5F49}" presName="spaceRect" presStyleCnt="0"/>
      <dgm:spPr/>
    </dgm:pt>
    <dgm:pt modelId="{3E9C83C8-DDA1-41BB-8AD6-DA5F172FC817}" type="pres">
      <dgm:prSet presAssocID="{0959E514-EF0B-4FC1-8D2D-47CCF2FB5F49}" presName="textRect" presStyleLbl="revTx" presStyleIdx="0" presStyleCnt="2">
        <dgm:presLayoutVars>
          <dgm:chMax val="1"/>
          <dgm:chPref val="1"/>
        </dgm:presLayoutVars>
      </dgm:prSet>
      <dgm:spPr/>
    </dgm:pt>
    <dgm:pt modelId="{C30F1861-BE7B-4F65-ADCE-C24036F8BBBB}" type="pres">
      <dgm:prSet presAssocID="{70CE9D75-5C28-4C63-9088-DFAAFDAA7EF5}" presName="sibTrans" presStyleCnt="0"/>
      <dgm:spPr/>
    </dgm:pt>
    <dgm:pt modelId="{10E165F1-BB6C-45F0-89AD-4EDA1AA7A8A2}" type="pres">
      <dgm:prSet presAssocID="{1D958CC8-AD3D-410F-8290-A09A92496BF6}" presName="compNode" presStyleCnt="0"/>
      <dgm:spPr/>
    </dgm:pt>
    <dgm:pt modelId="{101CD090-CF40-427B-8B81-032DF0AC0BAD}" type="pres">
      <dgm:prSet presAssocID="{1D958CC8-AD3D-410F-8290-A09A92496BF6}" presName="iconBgRect" presStyleLbl="bgShp" presStyleIdx="1" presStyleCnt="2"/>
      <dgm:spPr/>
    </dgm:pt>
    <dgm:pt modelId="{462A251D-4D29-4443-B74E-ED5FCE31D2BA}" type="pres">
      <dgm:prSet presAssocID="{1D958CC8-AD3D-410F-8290-A09A92496BF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in"/>
        </a:ext>
      </dgm:extLst>
    </dgm:pt>
    <dgm:pt modelId="{7ADAEE7C-4D22-4477-B265-2B966486B96B}" type="pres">
      <dgm:prSet presAssocID="{1D958CC8-AD3D-410F-8290-A09A92496BF6}" presName="spaceRect" presStyleCnt="0"/>
      <dgm:spPr/>
    </dgm:pt>
    <dgm:pt modelId="{1FE6FF2D-3E5B-4A66-BE58-EE8164D1FEEA}" type="pres">
      <dgm:prSet presAssocID="{1D958CC8-AD3D-410F-8290-A09A92496BF6}" presName="textRect" presStyleLbl="revTx" presStyleIdx="1" presStyleCnt="2">
        <dgm:presLayoutVars>
          <dgm:chMax val="1"/>
          <dgm:chPref val="1"/>
        </dgm:presLayoutVars>
      </dgm:prSet>
      <dgm:spPr/>
    </dgm:pt>
  </dgm:ptLst>
  <dgm:cxnLst>
    <dgm:cxn modelId="{D3CB4321-6312-4EB7-853D-B5E2412C7049}" srcId="{6E27AAE6-2532-4ECC-AD71-769D1BF83C52}" destId="{1D958CC8-AD3D-410F-8290-A09A92496BF6}" srcOrd="1" destOrd="0" parTransId="{E12E713A-4B8B-4093-B970-E2D24D75C0EA}" sibTransId="{6164F174-DF3A-4793-B423-E2DD78F0CF74}"/>
    <dgm:cxn modelId="{2DC13371-F150-443B-8642-8FC4DC879F05}" srcId="{6E27AAE6-2532-4ECC-AD71-769D1BF83C52}" destId="{0959E514-EF0B-4FC1-8D2D-47CCF2FB5F49}" srcOrd="0" destOrd="0" parTransId="{C6FDB6EA-504C-48FB-88A0-629008198C7F}" sibTransId="{70CE9D75-5C28-4C63-9088-DFAAFDAA7EF5}"/>
    <dgm:cxn modelId="{6B8D0C97-DB9B-48A5-A0AD-0F7DBEA71534}" type="presOf" srcId="{6E27AAE6-2532-4ECC-AD71-769D1BF83C52}" destId="{E9929B91-6A36-4691-ABB4-5FB3952D8120}" srcOrd="0" destOrd="0" presId="urn:microsoft.com/office/officeart/2018/5/layout/IconCircleLabelList"/>
    <dgm:cxn modelId="{854116AE-D060-4BDE-B237-67B07D330D02}" type="presOf" srcId="{1D958CC8-AD3D-410F-8290-A09A92496BF6}" destId="{1FE6FF2D-3E5B-4A66-BE58-EE8164D1FEEA}" srcOrd="0" destOrd="0" presId="urn:microsoft.com/office/officeart/2018/5/layout/IconCircleLabelList"/>
    <dgm:cxn modelId="{E8254BBB-5352-487D-998D-5B4C4B22B103}" type="presOf" srcId="{0959E514-EF0B-4FC1-8D2D-47CCF2FB5F49}" destId="{3E9C83C8-DDA1-41BB-8AD6-DA5F172FC817}" srcOrd="0" destOrd="0" presId="urn:microsoft.com/office/officeart/2018/5/layout/IconCircleLabelList"/>
    <dgm:cxn modelId="{759FB24B-9B62-474D-89E3-3BB1D8A45C6B}" type="presParOf" srcId="{E9929B91-6A36-4691-ABB4-5FB3952D8120}" destId="{0D771BEC-2349-4294-846E-D95A4E439F1B}" srcOrd="0" destOrd="0" presId="urn:microsoft.com/office/officeart/2018/5/layout/IconCircleLabelList"/>
    <dgm:cxn modelId="{A2AB4D70-0492-4EFE-A47E-70CB162FF740}" type="presParOf" srcId="{0D771BEC-2349-4294-846E-D95A4E439F1B}" destId="{0128E839-BA86-42E1-9039-DD2E7F9DC7E3}" srcOrd="0" destOrd="0" presId="urn:microsoft.com/office/officeart/2018/5/layout/IconCircleLabelList"/>
    <dgm:cxn modelId="{699C9DC9-F50A-4589-AC75-C3A9C2FE869F}" type="presParOf" srcId="{0D771BEC-2349-4294-846E-D95A4E439F1B}" destId="{9E8F4EC8-CAA6-4FB5-8D55-CF2B36EFF2A4}" srcOrd="1" destOrd="0" presId="urn:microsoft.com/office/officeart/2018/5/layout/IconCircleLabelList"/>
    <dgm:cxn modelId="{E02D3E7F-2045-443D-836E-ACE7BAFD1FF5}" type="presParOf" srcId="{0D771BEC-2349-4294-846E-D95A4E439F1B}" destId="{826AB52D-6AA3-4C58-B61D-E367DAC82BFD}" srcOrd="2" destOrd="0" presId="urn:microsoft.com/office/officeart/2018/5/layout/IconCircleLabelList"/>
    <dgm:cxn modelId="{5D536DC7-1F4E-4B25-B515-13CE653543E0}" type="presParOf" srcId="{0D771BEC-2349-4294-846E-D95A4E439F1B}" destId="{3E9C83C8-DDA1-41BB-8AD6-DA5F172FC817}" srcOrd="3" destOrd="0" presId="urn:microsoft.com/office/officeart/2018/5/layout/IconCircleLabelList"/>
    <dgm:cxn modelId="{EB6F085E-75CF-42DE-B944-9693EF3F8A31}" type="presParOf" srcId="{E9929B91-6A36-4691-ABB4-5FB3952D8120}" destId="{C30F1861-BE7B-4F65-ADCE-C24036F8BBBB}" srcOrd="1" destOrd="0" presId="urn:microsoft.com/office/officeart/2018/5/layout/IconCircleLabelList"/>
    <dgm:cxn modelId="{07748F87-B371-4E4A-AE5E-08C3F8E03432}" type="presParOf" srcId="{E9929B91-6A36-4691-ABB4-5FB3952D8120}" destId="{10E165F1-BB6C-45F0-89AD-4EDA1AA7A8A2}" srcOrd="2" destOrd="0" presId="urn:microsoft.com/office/officeart/2018/5/layout/IconCircleLabelList"/>
    <dgm:cxn modelId="{35246EB0-CC3A-40FF-88CC-4B5F727EB77E}" type="presParOf" srcId="{10E165F1-BB6C-45F0-89AD-4EDA1AA7A8A2}" destId="{101CD090-CF40-427B-8B81-032DF0AC0BAD}" srcOrd="0" destOrd="0" presId="urn:microsoft.com/office/officeart/2018/5/layout/IconCircleLabelList"/>
    <dgm:cxn modelId="{BFB073E4-0796-48D0-A846-6E3580A05946}" type="presParOf" srcId="{10E165F1-BB6C-45F0-89AD-4EDA1AA7A8A2}" destId="{462A251D-4D29-4443-B74E-ED5FCE31D2BA}" srcOrd="1" destOrd="0" presId="urn:microsoft.com/office/officeart/2018/5/layout/IconCircleLabelList"/>
    <dgm:cxn modelId="{57EC8708-8085-4C55-BF47-C2F4386DF997}" type="presParOf" srcId="{10E165F1-BB6C-45F0-89AD-4EDA1AA7A8A2}" destId="{7ADAEE7C-4D22-4477-B265-2B966486B96B}" srcOrd="2" destOrd="0" presId="urn:microsoft.com/office/officeart/2018/5/layout/IconCircleLabelList"/>
    <dgm:cxn modelId="{EA71810F-5C74-431A-A346-480BB071E071}" type="presParOf" srcId="{10E165F1-BB6C-45F0-89AD-4EDA1AA7A8A2}" destId="{1FE6FF2D-3E5B-4A66-BE58-EE8164D1FEEA}"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E6F84B0-D8A1-4E28-A131-AAF2A4D2EC71}"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13D00719-0DF8-48CF-8CF5-B0BB49445DD6}">
      <dgm:prSet/>
      <dgm:spPr/>
      <dgm:t>
        <a:bodyPr/>
        <a:lstStyle/>
        <a:p>
          <a:r>
            <a:rPr lang="en-GB"/>
            <a:t>Neurological</a:t>
          </a:r>
          <a:endParaRPr lang="en-US"/>
        </a:p>
      </dgm:t>
    </dgm:pt>
    <dgm:pt modelId="{6C04D884-AE13-4CAD-ACCA-B3115360C51E}" type="parTrans" cxnId="{7FF0BFCC-9BA9-427D-8F52-CEB06C9A6106}">
      <dgm:prSet/>
      <dgm:spPr/>
      <dgm:t>
        <a:bodyPr/>
        <a:lstStyle/>
        <a:p>
          <a:endParaRPr lang="en-US"/>
        </a:p>
      </dgm:t>
    </dgm:pt>
    <dgm:pt modelId="{DD5EE5D0-B2CC-4091-A40D-F2B5B8357688}" type="sibTrans" cxnId="{7FF0BFCC-9BA9-427D-8F52-CEB06C9A6106}">
      <dgm:prSet/>
      <dgm:spPr/>
      <dgm:t>
        <a:bodyPr/>
        <a:lstStyle/>
        <a:p>
          <a:endParaRPr lang="en-US"/>
        </a:p>
      </dgm:t>
    </dgm:pt>
    <dgm:pt modelId="{40B82736-89F8-4B85-BEA3-F4207BB7A1DB}">
      <dgm:prSet/>
      <dgm:spPr/>
      <dgm:t>
        <a:bodyPr/>
        <a:lstStyle/>
        <a:p>
          <a:r>
            <a:rPr lang="en-GB"/>
            <a:t>Stroke, Alzheimer’s, Parkinson’s, Epilepsy</a:t>
          </a:r>
          <a:endParaRPr lang="en-US"/>
        </a:p>
      </dgm:t>
    </dgm:pt>
    <dgm:pt modelId="{09530193-BD4A-4684-BFB8-88E9E03F3C62}" type="parTrans" cxnId="{AEC8C2FF-90DA-42A6-8B33-97DD24E1E1D4}">
      <dgm:prSet/>
      <dgm:spPr/>
      <dgm:t>
        <a:bodyPr/>
        <a:lstStyle/>
        <a:p>
          <a:endParaRPr lang="en-US"/>
        </a:p>
      </dgm:t>
    </dgm:pt>
    <dgm:pt modelId="{54F4EFFF-20F7-4C07-865B-D020F19A5473}" type="sibTrans" cxnId="{AEC8C2FF-90DA-42A6-8B33-97DD24E1E1D4}">
      <dgm:prSet/>
      <dgm:spPr/>
      <dgm:t>
        <a:bodyPr/>
        <a:lstStyle/>
        <a:p>
          <a:endParaRPr lang="en-US"/>
        </a:p>
      </dgm:t>
    </dgm:pt>
    <dgm:pt modelId="{C43ECB5E-29A9-40DD-A6C4-5B2E9BA56D75}">
      <dgm:prSet/>
      <dgm:spPr/>
      <dgm:t>
        <a:bodyPr/>
        <a:lstStyle/>
        <a:p>
          <a:r>
            <a:rPr lang="en-GB"/>
            <a:t>Endocrine</a:t>
          </a:r>
          <a:endParaRPr lang="en-US"/>
        </a:p>
      </dgm:t>
    </dgm:pt>
    <dgm:pt modelId="{42DBFF69-4AE9-4AC0-B750-E6D77FB5971A}" type="parTrans" cxnId="{705A30A2-3576-4CF5-8934-36B904B511E2}">
      <dgm:prSet/>
      <dgm:spPr/>
      <dgm:t>
        <a:bodyPr/>
        <a:lstStyle/>
        <a:p>
          <a:endParaRPr lang="en-US"/>
        </a:p>
      </dgm:t>
    </dgm:pt>
    <dgm:pt modelId="{05771CB1-F4C1-4CE7-9831-B2C03A256149}" type="sibTrans" cxnId="{705A30A2-3576-4CF5-8934-36B904B511E2}">
      <dgm:prSet/>
      <dgm:spPr/>
      <dgm:t>
        <a:bodyPr/>
        <a:lstStyle/>
        <a:p>
          <a:endParaRPr lang="en-US"/>
        </a:p>
      </dgm:t>
    </dgm:pt>
    <dgm:pt modelId="{E2660CD5-2E90-4D13-BBE0-298BC8B38F91}">
      <dgm:prSet/>
      <dgm:spPr/>
      <dgm:t>
        <a:bodyPr/>
        <a:lstStyle/>
        <a:p>
          <a:r>
            <a:rPr lang="en-GB"/>
            <a:t>Hypothyroidism, Cushing’s, diabetes</a:t>
          </a:r>
          <a:endParaRPr lang="en-US"/>
        </a:p>
      </dgm:t>
    </dgm:pt>
    <dgm:pt modelId="{1BA9BCA6-F4CB-4D2E-A78A-B43A1679C68C}" type="parTrans" cxnId="{382E9B57-7F74-4380-BF8A-5E3939D7118B}">
      <dgm:prSet/>
      <dgm:spPr/>
      <dgm:t>
        <a:bodyPr/>
        <a:lstStyle/>
        <a:p>
          <a:endParaRPr lang="en-US"/>
        </a:p>
      </dgm:t>
    </dgm:pt>
    <dgm:pt modelId="{824EE392-B8BE-4660-84C3-8ED5392510B3}" type="sibTrans" cxnId="{382E9B57-7F74-4380-BF8A-5E3939D7118B}">
      <dgm:prSet/>
      <dgm:spPr/>
      <dgm:t>
        <a:bodyPr/>
        <a:lstStyle/>
        <a:p>
          <a:endParaRPr lang="en-US"/>
        </a:p>
      </dgm:t>
    </dgm:pt>
    <dgm:pt modelId="{E82BB502-FE0A-4442-AF3D-5A25594517D1}">
      <dgm:prSet/>
      <dgm:spPr/>
      <dgm:t>
        <a:bodyPr/>
        <a:lstStyle/>
        <a:p>
          <a:r>
            <a:rPr lang="en-GB"/>
            <a:t>Metabolic</a:t>
          </a:r>
          <a:endParaRPr lang="en-US"/>
        </a:p>
      </dgm:t>
    </dgm:pt>
    <dgm:pt modelId="{BB2E4554-E268-469A-9940-9690DF26B943}" type="parTrans" cxnId="{96CBA7ED-A6EB-4396-A60A-32F170BA9B8C}">
      <dgm:prSet/>
      <dgm:spPr/>
      <dgm:t>
        <a:bodyPr/>
        <a:lstStyle/>
        <a:p>
          <a:endParaRPr lang="en-US"/>
        </a:p>
      </dgm:t>
    </dgm:pt>
    <dgm:pt modelId="{1EE0023E-F3B1-4BF4-BC85-0D4D77447DB3}" type="sibTrans" cxnId="{96CBA7ED-A6EB-4396-A60A-32F170BA9B8C}">
      <dgm:prSet/>
      <dgm:spPr/>
      <dgm:t>
        <a:bodyPr/>
        <a:lstStyle/>
        <a:p>
          <a:endParaRPr lang="en-US"/>
        </a:p>
      </dgm:t>
    </dgm:pt>
    <dgm:pt modelId="{45842CC6-956E-4E5B-9F21-A599F633CCC4}">
      <dgm:prSet/>
      <dgm:spPr/>
      <dgm:t>
        <a:bodyPr/>
        <a:lstStyle/>
        <a:p>
          <a:r>
            <a:rPr lang="en-GB"/>
            <a:t>Anaemia, Vitamin B12 and folate deficiency, hypercalcaemia</a:t>
          </a:r>
          <a:endParaRPr lang="en-US"/>
        </a:p>
      </dgm:t>
    </dgm:pt>
    <dgm:pt modelId="{C21645B8-4D84-4322-8D3F-E474CC6E4EF9}" type="parTrans" cxnId="{73EC8A3C-7D4F-4B2D-9372-2BF7BF2DA459}">
      <dgm:prSet/>
      <dgm:spPr/>
      <dgm:t>
        <a:bodyPr/>
        <a:lstStyle/>
        <a:p>
          <a:endParaRPr lang="en-US"/>
        </a:p>
      </dgm:t>
    </dgm:pt>
    <dgm:pt modelId="{67752C96-1A13-4708-A3F3-C2252C03FA78}" type="sibTrans" cxnId="{73EC8A3C-7D4F-4B2D-9372-2BF7BF2DA459}">
      <dgm:prSet/>
      <dgm:spPr/>
      <dgm:t>
        <a:bodyPr/>
        <a:lstStyle/>
        <a:p>
          <a:endParaRPr lang="en-US"/>
        </a:p>
      </dgm:t>
    </dgm:pt>
    <dgm:pt modelId="{B83CAF4F-C3B5-4D59-B83D-46C218978219}">
      <dgm:prSet/>
      <dgm:spPr/>
      <dgm:t>
        <a:bodyPr/>
        <a:lstStyle/>
        <a:p>
          <a:r>
            <a:rPr lang="en-GB"/>
            <a:t>Infective</a:t>
          </a:r>
          <a:endParaRPr lang="en-US"/>
        </a:p>
      </dgm:t>
    </dgm:pt>
    <dgm:pt modelId="{6416F0E8-6109-4B4A-A492-CC568288C399}" type="parTrans" cxnId="{477A5D7C-D71E-40AE-A212-49AA7B81984A}">
      <dgm:prSet/>
      <dgm:spPr/>
      <dgm:t>
        <a:bodyPr/>
        <a:lstStyle/>
        <a:p>
          <a:endParaRPr lang="en-US"/>
        </a:p>
      </dgm:t>
    </dgm:pt>
    <dgm:pt modelId="{0D39823B-A9F2-4D84-92F9-1E9BD3F8000C}" type="sibTrans" cxnId="{477A5D7C-D71E-40AE-A212-49AA7B81984A}">
      <dgm:prSet/>
      <dgm:spPr/>
      <dgm:t>
        <a:bodyPr/>
        <a:lstStyle/>
        <a:p>
          <a:endParaRPr lang="en-US"/>
        </a:p>
      </dgm:t>
    </dgm:pt>
    <dgm:pt modelId="{3C74B7BB-3DBE-4F93-99CA-44A6C167B689}">
      <dgm:prSet/>
      <dgm:spPr/>
      <dgm:t>
        <a:bodyPr/>
        <a:lstStyle/>
        <a:p>
          <a:r>
            <a:rPr lang="en-GB"/>
            <a:t>Influenza, hepatitis, HIV, glandular fever</a:t>
          </a:r>
          <a:endParaRPr lang="en-US"/>
        </a:p>
      </dgm:t>
    </dgm:pt>
    <dgm:pt modelId="{F309777F-8C8C-4207-90E7-3BC86BADB71C}" type="parTrans" cxnId="{FD00F690-6DBF-4F33-8468-B6FFCB4AB184}">
      <dgm:prSet/>
      <dgm:spPr/>
      <dgm:t>
        <a:bodyPr/>
        <a:lstStyle/>
        <a:p>
          <a:endParaRPr lang="en-US"/>
        </a:p>
      </dgm:t>
    </dgm:pt>
    <dgm:pt modelId="{5522E61F-77BA-42C1-AF78-3FA8E09D0BFB}" type="sibTrans" cxnId="{FD00F690-6DBF-4F33-8468-B6FFCB4AB184}">
      <dgm:prSet/>
      <dgm:spPr/>
      <dgm:t>
        <a:bodyPr/>
        <a:lstStyle/>
        <a:p>
          <a:endParaRPr lang="en-US"/>
        </a:p>
      </dgm:t>
    </dgm:pt>
    <dgm:pt modelId="{08C7F113-CE46-4BA3-846F-EDCEFC977147}">
      <dgm:prSet/>
      <dgm:spPr/>
      <dgm:t>
        <a:bodyPr/>
        <a:lstStyle/>
        <a:p>
          <a:r>
            <a:rPr lang="en-GB"/>
            <a:t>Neoplastic</a:t>
          </a:r>
          <a:endParaRPr lang="en-US"/>
        </a:p>
      </dgm:t>
    </dgm:pt>
    <dgm:pt modelId="{36C0027F-CF4E-4121-8993-428AF950A3DC}" type="parTrans" cxnId="{D85EA051-A4D9-4A5B-92BB-FD2125AD7657}">
      <dgm:prSet/>
      <dgm:spPr/>
      <dgm:t>
        <a:bodyPr/>
        <a:lstStyle/>
        <a:p>
          <a:endParaRPr lang="en-US"/>
        </a:p>
      </dgm:t>
    </dgm:pt>
    <dgm:pt modelId="{338EFC49-30C4-43BC-A9B5-8853EC598F40}" type="sibTrans" cxnId="{D85EA051-A4D9-4A5B-92BB-FD2125AD7657}">
      <dgm:prSet/>
      <dgm:spPr/>
      <dgm:t>
        <a:bodyPr/>
        <a:lstStyle/>
        <a:p>
          <a:endParaRPr lang="en-US"/>
        </a:p>
      </dgm:t>
    </dgm:pt>
    <dgm:pt modelId="{6DC18DDC-BC57-44DD-B524-BC14F634FE07}">
      <dgm:prSet/>
      <dgm:spPr/>
      <dgm:t>
        <a:bodyPr/>
        <a:lstStyle/>
        <a:p>
          <a:r>
            <a:rPr lang="en-GB"/>
            <a:t>Multiple non-metastatic effects of cancer</a:t>
          </a:r>
          <a:endParaRPr lang="en-US"/>
        </a:p>
      </dgm:t>
    </dgm:pt>
    <dgm:pt modelId="{B0E4A440-2181-449A-BBCD-4B0943F8936D}" type="parTrans" cxnId="{EFF03D4A-D0AC-4C2F-AE1E-F6F2EDB53EDB}">
      <dgm:prSet/>
      <dgm:spPr/>
      <dgm:t>
        <a:bodyPr/>
        <a:lstStyle/>
        <a:p>
          <a:endParaRPr lang="en-US"/>
        </a:p>
      </dgm:t>
    </dgm:pt>
    <dgm:pt modelId="{82DBA9CB-324F-4BA1-9778-D71D4BF13FE6}" type="sibTrans" cxnId="{EFF03D4A-D0AC-4C2F-AE1E-F6F2EDB53EDB}">
      <dgm:prSet/>
      <dgm:spPr/>
      <dgm:t>
        <a:bodyPr/>
        <a:lstStyle/>
        <a:p>
          <a:endParaRPr lang="en-US"/>
        </a:p>
      </dgm:t>
    </dgm:pt>
    <dgm:pt modelId="{1B7D6EDF-71B4-4518-A5F2-242042E27388}">
      <dgm:prSet/>
      <dgm:spPr/>
      <dgm:t>
        <a:bodyPr/>
        <a:lstStyle/>
        <a:p>
          <a:r>
            <a:rPr lang="en-GB"/>
            <a:t>Drug use</a:t>
          </a:r>
          <a:endParaRPr lang="en-US"/>
        </a:p>
      </dgm:t>
    </dgm:pt>
    <dgm:pt modelId="{E3C20B5D-AF39-4836-880B-6262B7AEF4DE}" type="parTrans" cxnId="{306CB289-F7CE-48E0-A82A-886EB0F2ECB2}">
      <dgm:prSet/>
      <dgm:spPr/>
      <dgm:t>
        <a:bodyPr/>
        <a:lstStyle/>
        <a:p>
          <a:endParaRPr lang="en-US"/>
        </a:p>
      </dgm:t>
    </dgm:pt>
    <dgm:pt modelId="{C15D2EB6-00E8-416A-A95E-E47B181C0C93}" type="sibTrans" cxnId="{306CB289-F7CE-48E0-A82A-886EB0F2ECB2}">
      <dgm:prSet/>
      <dgm:spPr/>
      <dgm:t>
        <a:bodyPr/>
        <a:lstStyle/>
        <a:p>
          <a:endParaRPr lang="en-US"/>
        </a:p>
      </dgm:t>
    </dgm:pt>
    <dgm:pt modelId="{FC8927A9-C230-49AA-9167-87AE40DFFE03}">
      <dgm:prSet/>
      <dgm:spPr/>
      <dgm:t>
        <a:bodyPr/>
        <a:lstStyle/>
        <a:p>
          <a:r>
            <a:rPr lang="en-GB"/>
            <a:t>Alcohol, cannabis, cocaine, amphetamine</a:t>
          </a:r>
          <a:endParaRPr lang="en-US"/>
        </a:p>
      </dgm:t>
    </dgm:pt>
    <dgm:pt modelId="{0D09B3D3-17ED-4672-8F34-3A32AFB15962}" type="parTrans" cxnId="{6F115D5F-83AE-4D34-BA3D-6A676E8E4FDE}">
      <dgm:prSet/>
      <dgm:spPr/>
      <dgm:t>
        <a:bodyPr/>
        <a:lstStyle/>
        <a:p>
          <a:endParaRPr lang="en-US"/>
        </a:p>
      </dgm:t>
    </dgm:pt>
    <dgm:pt modelId="{151524F5-1ADD-4D05-BC2E-3971CE72B8A4}" type="sibTrans" cxnId="{6F115D5F-83AE-4D34-BA3D-6A676E8E4FDE}">
      <dgm:prSet/>
      <dgm:spPr/>
      <dgm:t>
        <a:bodyPr/>
        <a:lstStyle/>
        <a:p>
          <a:endParaRPr lang="en-US"/>
        </a:p>
      </dgm:t>
    </dgm:pt>
    <dgm:pt modelId="{819BCE85-A5B6-4536-B9B5-5C6CFA09ECB1}">
      <dgm:prSet/>
      <dgm:spPr/>
      <dgm:t>
        <a:bodyPr/>
        <a:lstStyle/>
        <a:p>
          <a:r>
            <a:rPr lang="en-GB"/>
            <a:t>Medications</a:t>
          </a:r>
          <a:endParaRPr lang="en-US"/>
        </a:p>
      </dgm:t>
    </dgm:pt>
    <dgm:pt modelId="{24F9ACB6-8A4F-4E13-8218-EED091ACB56D}" type="parTrans" cxnId="{F9DD4A24-D540-463C-8A85-50D5A14E3E3D}">
      <dgm:prSet/>
      <dgm:spPr/>
      <dgm:t>
        <a:bodyPr/>
        <a:lstStyle/>
        <a:p>
          <a:endParaRPr lang="en-US"/>
        </a:p>
      </dgm:t>
    </dgm:pt>
    <dgm:pt modelId="{5A551B8C-AF65-4B08-963C-64576D81FE47}" type="sibTrans" cxnId="{F9DD4A24-D540-463C-8A85-50D5A14E3E3D}">
      <dgm:prSet/>
      <dgm:spPr/>
      <dgm:t>
        <a:bodyPr/>
        <a:lstStyle/>
        <a:p>
          <a:endParaRPr lang="en-US"/>
        </a:p>
      </dgm:t>
    </dgm:pt>
    <dgm:pt modelId="{2ED42B29-6D27-499C-A704-C6FE7FEA060A}">
      <dgm:prSet/>
      <dgm:spPr/>
      <dgm:t>
        <a:bodyPr/>
        <a:lstStyle/>
        <a:p>
          <a:r>
            <a:rPr lang="en-GB"/>
            <a:t>Steroids, Beta-blockers, L-dopa</a:t>
          </a:r>
          <a:endParaRPr lang="en-US"/>
        </a:p>
      </dgm:t>
    </dgm:pt>
    <dgm:pt modelId="{C72D6228-5A9E-49A0-ADF4-E342EE6F4A87}" type="parTrans" cxnId="{DD56587A-ADDF-4992-9ECA-D60F2800A368}">
      <dgm:prSet/>
      <dgm:spPr/>
      <dgm:t>
        <a:bodyPr/>
        <a:lstStyle/>
        <a:p>
          <a:endParaRPr lang="en-US"/>
        </a:p>
      </dgm:t>
    </dgm:pt>
    <dgm:pt modelId="{EB70EA5C-0A2F-4CB6-B5F8-E05A971E4A2C}" type="sibTrans" cxnId="{DD56587A-ADDF-4992-9ECA-D60F2800A368}">
      <dgm:prSet/>
      <dgm:spPr/>
      <dgm:t>
        <a:bodyPr/>
        <a:lstStyle/>
        <a:p>
          <a:endParaRPr lang="en-US"/>
        </a:p>
      </dgm:t>
    </dgm:pt>
    <dgm:pt modelId="{95D430E7-6E73-C943-8ADF-241C81A58D00}" type="pres">
      <dgm:prSet presAssocID="{8E6F84B0-D8A1-4E28-A131-AAF2A4D2EC71}" presName="diagram" presStyleCnt="0">
        <dgm:presLayoutVars>
          <dgm:dir/>
          <dgm:resizeHandles val="exact"/>
        </dgm:presLayoutVars>
      </dgm:prSet>
      <dgm:spPr/>
    </dgm:pt>
    <dgm:pt modelId="{6F580A19-DFCC-E04D-B87B-382A3CBCA2F9}" type="pres">
      <dgm:prSet presAssocID="{13D00719-0DF8-48CF-8CF5-B0BB49445DD6}" presName="node" presStyleLbl="node1" presStyleIdx="0" presStyleCnt="7">
        <dgm:presLayoutVars>
          <dgm:bulletEnabled val="1"/>
        </dgm:presLayoutVars>
      </dgm:prSet>
      <dgm:spPr/>
    </dgm:pt>
    <dgm:pt modelId="{CE102FEC-ABFC-4C40-B787-46566397C707}" type="pres">
      <dgm:prSet presAssocID="{DD5EE5D0-B2CC-4091-A40D-F2B5B8357688}" presName="sibTrans" presStyleCnt="0"/>
      <dgm:spPr/>
    </dgm:pt>
    <dgm:pt modelId="{88FBFCF6-1069-3042-B6DF-3228461D92FE}" type="pres">
      <dgm:prSet presAssocID="{C43ECB5E-29A9-40DD-A6C4-5B2E9BA56D75}" presName="node" presStyleLbl="node1" presStyleIdx="1" presStyleCnt="7">
        <dgm:presLayoutVars>
          <dgm:bulletEnabled val="1"/>
        </dgm:presLayoutVars>
      </dgm:prSet>
      <dgm:spPr/>
    </dgm:pt>
    <dgm:pt modelId="{F52B0EFD-71D5-4C4A-B1CA-46A671232A90}" type="pres">
      <dgm:prSet presAssocID="{05771CB1-F4C1-4CE7-9831-B2C03A256149}" presName="sibTrans" presStyleCnt="0"/>
      <dgm:spPr/>
    </dgm:pt>
    <dgm:pt modelId="{CED26339-ADE2-3546-973E-45188480B5E1}" type="pres">
      <dgm:prSet presAssocID="{E82BB502-FE0A-4442-AF3D-5A25594517D1}" presName="node" presStyleLbl="node1" presStyleIdx="2" presStyleCnt="7">
        <dgm:presLayoutVars>
          <dgm:bulletEnabled val="1"/>
        </dgm:presLayoutVars>
      </dgm:prSet>
      <dgm:spPr/>
    </dgm:pt>
    <dgm:pt modelId="{4D2EB70F-A104-FE4A-9EFA-97B71973FF5A}" type="pres">
      <dgm:prSet presAssocID="{1EE0023E-F3B1-4BF4-BC85-0D4D77447DB3}" presName="sibTrans" presStyleCnt="0"/>
      <dgm:spPr/>
    </dgm:pt>
    <dgm:pt modelId="{6657870C-5D77-6945-A0A2-9AE5AFE69F8D}" type="pres">
      <dgm:prSet presAssocID="{B83CAF4F-C3B5-4D59-B83D-46C218978219}" presName="node" presStyleLbl="node1" presStyleIdx="3" presStyleCnt="7">
        <dgm:presLayoutVars>
          <dgm:bulletEnabled val="1"/>
        </dgm:presLayoutVars>
      </dgm:prSet>
      <dgm:spPr/>
    </dgm:pt>
    <dgm:pt modelId="{2D0FED58-C8CA-CC47-8D84-07F2B95082B2}" type="pres">
      <dgm:prSet presAssocID="{0D39823B-A9F2-4D84-92F9-1E9BD3F8000C}" presName="sibTrans" presStyleCnt="0"/>
      <dgm:spPr/>
    </dgm:pt>
    <dgm:pt modelId="{A05D77B6-3BB9-BC46-B83B-0944D1DCC414}" type="pres">
      <dgm:prSet presAssocID="{08C7F113-CE46-4BA3-846F-EDCEFC977147}" presName="node" presStyleLbl="node1" presStyleIdx="4" presStyleCnt="7">
        <dgm:presLayoutVars>
          <dgm:bulletEnabled val="1"/>
        </dgm:presLayoutVars>
      </dgm:prSet>
      <dgm:spPr/>
    </dgm:pt>
    <dgm:pt modelId="{3779DE73-7A40-D94C-82CB-E225CA7769AD}" type="pres">
      <dgm:prSet presAssocID="{338EFC49-30C4-43BC-A9B5-8853EC598F40}" presName="sibTrans" presStyleCnt="0"/>
      <dgm:spPr/>
    </dgm:pt>
    <dgm:pt modelId="{9F8A2F82-D566-2541-9438-44C615C91CCF}" type="pres">
      <dgm:prSet presAssocID="{1B7D6EDF-71B4-4518-A5F2-242042E27388}" presName="node" presStyleLbl="node1" presStyleIdx="5" presStyleCnt="7">
        <dgm:presLayoutVars>
          <dgm:bulletEnabled val="1"/>
        </dgm:presLayoutVars>
      </dgm:prSet>
      <dgm:spPr/>
    </dgm:pt>
    <dgm:pt modelId="{37BC1ADE-A7EA-004F-9F58-8B076150FFDB}" type="pres">
      <dgm:prSet presAssocID="{C15D2EB6-00E8-416A-A95E-E47B181C0C93}" presName="sibTrans" presStyleCnt="0"/>
      <dgm:spPr/>
    </dgm:pt>
    <dgm:pt modelId="{D6F3E67D-C7BE-DB4C-BAFF-47E885F9FF6E}" type="pres">
      <dgm:prSet presAssocID="{819BCE85-A5B6-4536-B9B5-5C6CFA09ECB1}" presName="node" presStyleLbl="node1" presStyleIdx="6" presStyleCnt="7">
        <dgm:presLayoutVars>
          <dgm:bulletEnabled val="1"/>
        </dgm:presLayoutVars>
      </dgm:prSet>
      <dgm:spPr/>
    </dgm:pt>
  </dgm:ptLst>
  <dgm:cxnLst>
    <dgm:cxn modelId="{04FE0303-5D57-6042-8F61-9BB075B4BB34}" type="presOf" srcId="{45842CC6-956E-4E5B-9F21-A599F633CCC4}" destId="{CED26339-ADE2-3546-973E-45188480B5E1}" srcOrd="0" destOrd="1" presId="urn:microsoft.com/office/officeart/2005/8/layout/default"/>
    <dgm:cxn modelId="{55920917-DA01-FA4D-8BC6-6B791941093D}" type="presOf" srcId="{8E6F84B0-D8A1-4E28-A131-AAF2A4D2EC71}" destId="{95D430E7-6E73-C943-8ADF-241C81A58D00}" srcOrd="0" destOrd="0" presId="urn:microsoft.com/office/officeart/2005/8/layout/default"/>
    <dgm:cxn modelId="{5C24A21B-3DEE-414A-8E8F-FCE8FE3E0CDE}" type="presOf" srcId="{08C7F113-CE46-4BA3-846F-EDCEFC977147}" destId="{A05D77B6-3BB9-BC46-B83B-0944D1DCC414}" srcOrd="0" destOrd="0" presId="urn:microsoft.com/office/officeart/2005/8/layout/default"/>
    <dgm:cxn modelId="{906F811E-C295-CE43-8325-69C94114051C}" type="presOf" srcId="{3C74B7BB-3DBE-4F93-99CA-44A6C167B689}" destId="{6657870C-5D77-6945-A0A2-9AE5AFE69F8D}" srcOrd="0" destOrd="1" presId="urn:microsoft.com/office/officeart/2005/8/layout/default"/>
    <dgm:cxn modelId="{F9DD4A24-D540-463C-8A85-50D5A14E3E3D}" srcId="{8E6F84B0-D8A1-4E28-A131-AAF2A4D2EC71}" destId="{819BCE85-A5B6-4536-B9B5-5C6CFA09ECB1}" srcOrd="6" destOrd="0" parTransId="{24F9ACB6-8A4F-4E13-8218-EED091ACB56D}" sibTransId="{5A551B8C-AF65-4B08-963C-64576D81FE47}"/>
    <dgm:cxn modelId="{EC8D0D2D-33F4-2441-BEDD-3377F5D2F8DE}" type="presOf" srcId="{2ED42B29-6D27-499C-A704-C6FE7FEA060A}" destId="{D6F3E67D-C7BE-DB4C-BAFF-47E885F9FF6E}" srcOrd="0" destOrd="1" presId="urn:microsoft.com/office/officeart/2005/8/layout/default"/>
    <dgm:cxn modelId="{73EC8A3C-7D4F-4B2D-9372-2BF7BF2DA459}" srcId="{E82BB502-FE0A-4442-AF3D-5A25594517D1}" destId="{45842CC6-956E-4E5B-9F21-A599F633CCC4}" srcOrd="0" destOrd="0" parTransId="{C21645B8-4D84-4322-8D3F-E474CC6E4EF9}" sibTransId="{67752C96-1A13-4708-A3F3-C2252C03FA78}"/>
    <dgm:cxn modelId="{EFF03D4A-D0AC-4C2F-AE1E-F6F2EDB53EDB}" srcId="{08C7F113-CE46-4BA3-846F-EDCEFC977147}" destId="{6DC18DDC-BC57-44DD-B524-BC14F634FE07}" srcOrd="0" destOrd="0" parTransId="{B0E4A440-2181-449A-BBCD-4B0943F8936D}" sibTransId="{82DBA9CB-324F-4BA1-9778-D71D4BF13FE6}"/>
    <dgm:cxn modelId="{01AB8F4D-CBCB-C04B-83FF-397132C7A153}" type="presOf" srcId="{E2660CD5-2E90-4D13-BBE0-298BC8B38F91}" destId="{88FBFCF6-1069-3042-B6DF-3228461D92FE}" srcOrd="0" destOrd="1" presId="urn:microsoft.com/office/officeart/2005/8/layout/default"/>
    <dgm:cxn modelId="{D85EA051-A4D9-4A5B-92BB-FD2125AD7657}" srcId="{8E6F84B0-D8A1-4E28-A131-AAF2A4D2EC71}" destId="{08C7F113-CE46-4BA3-846F-EDCEFC977147}" srcOrd="4" destOrd="0" parTransId="{36C0027F-CF4E-4121-8993-428AF950A3DC}" sibTransId="{338EFC49-30C4-43BC-A9B5-8853EC598F40}"/>
    <dgm:cxn modelId="{382E9B57-7F74-4380-BF8A-5E3939D7118B}" srcId="{C43ECB5E-29A9-40DD-A6C4-5B2E9BA56D75}" destId="{E2660CD5-2E90-4D13-BBE0-298BC8B38F91}" srcOrd="0" destOrd="0" parTransId="{1BA9BCA6-F4CB-4D2E-A78A-B43A1679C68C}" sibTransId="{824EE392-B8BE-4660-84C3-8ED5392510B3}"/>
    <dgm:cxn modelId="{6F115D5F-83AE-4D34-BA3D-6A676E8E4FDE}" srcId="{1B7D6EDF-71B4-4518-A5F2-242042E27388}" destId="{FC8927A9-C230-49AA-9167-87AE40DFFE03}" srcOrd="0" destOrd="0" parTransId="{0D09B3D3-17ED-4672-8F34-3A32AFB15962}" sibTransId="{151524F5-1ADD-4D05-BC2E-3971CE72B8A4}"/>
    <dgm:cxn modelId="{DF113769-6E40-DF4E-9BDD-C3F2D86DBCF1}" type="presOf" srcId="{40B82736-89F8-4B85-BEA3-F4207BB7A1DB}" destId="{6F580A19-DFCC-E04D-B87B-382A3CBCA2F9}" srcOrd="0" destOrd="1" presId="urn:microsoft.com/office/officeart/2005/8/layout/default"/>
    <dgm:cxn modelId="{40684A6F-9EA7-C74C-9F07-32F03E0F2DD8}" type="presOf" srcId="{1B7D6EDF-71B4-4518-A5F2-242042E27388}" destId="{9F8A2F82-D566-2541-9438-44C615C91CCF}" srcOrd="0" destOrd="0" presId="urn:microsoft.com/office/officeart/2005/8/layout/default"/>
    <dgm:cxn modelId="{DD56587A-ADDF-4992-9ECA-D60F2800A368}" srcId="{819BCE85-A5B6-4536-B9B5-5C6CFA09ECB1}" destId="{2ED42B29-6D27-499C-A704-C6FE7FEA060A}" srcOrd="0" destOrd="0" parTransId="{C72D6228-5A9E-49A0-ADF4-E342EE6F4A87}" sibTransId="{EB70EA5C-0A2F-4CB6-B5F8-E05A971E4A2C}"/>
    <dgm:cxn modelId="{477A5D7C-D71E-40AE-A212-49AA7B81984A}" srcId="{8E6F84B0-D8A1-4E28-A131-AAF2A4D2EC71}" destId="{B83CAF4F-C3B5-4D59-B83D-46C218978219}" srcOrd="3" destOrd="0" parTransId="{6416F0E8-6109-4B4A-A492-CC568288C399}" sibTransId="{0D39823B-A9F2-4D84-92F9-1E9BD3F8000C}"/>
    <dgm:cxn modelId="{306CB289-F7CE-48E0-A82A-886EB0F2ECB2}" srcId="{8E6F84B0-D8A1-4E28-A131-AAF2A4D2EC71}" destId="{1B7D6EDF-71B4-4518-A5F2-242042E27388}" srcOrd="5" destOrd="0" parTransId="{E3C20B5D-AF39-4836-880B-6262B7AEF4DE}" sibTransId="{C15D2EB6-00E8-416A-A95E-E47B181C0C93}"/>
    <dgm:cxn modelId="{93DB6A8A-BF2B-154F-A638-3FD59C01EF15}" type="presOf" srcId="{13D00719-0DF8-48CF-8CF5-B0BB49445DD6}" destId="{6F580A19-DFCC-E04D-B87B-382A3CBCA2F9}" srcOrd="0" destOrd="0" presId="urn:microsoft.com/office/officeart/2005/8/layout/default"/>
    <dgm:cxn modelId="{FD00F690-6DBF-4F33-8468-B6FFCB4AB184}" srcId="{B83CAF4F-C3B5-4D59-B83D-46C218978219}" destId="{3C74B7BB-3DBE-4F93-99CA-44A6C167B689}" srcOrd="0" destOrd="0" parTransId="{F309777F-8C8C-4207-90E7-3BC86BADB71C}" sibTransId="{5522E61F-77BA-42C1-AF78-3FA8E09D0BFB}"/>
    <dgm:cxn modelId="{705A30A2-3576-4CF5-8934-36B904B511E2}" srcId="{8E6F84B0-D8A1-4E28-A131-AAF2A4D2EC71}" destId="{C43ECB5E-29A9-40DD-A6C4-5B2E9BA56D75}" srcOrd="1" destOrd="0" parTransId="{42DBFF69-4AE9-4AC0-B750-E6D77FB5971A}" sibTransId="{05771CB1-F4C1-4CE7-9831-B2C03A256149}"/>
    <dgm:cxn modelId="{2E984DBD-8A46-E74E-B727-0FD2058EA111}" type="presOf" srcId="{6DC18DDC-BC57-44DD-B524-BC14F634FE07}" destId="{A05D77B6-3BB9-BC46-B83B-0944D1DCC414}" srcOrd="0" destOrd="1" presId="urn:microsoft.com/office/officeart/2005/8/layout/default"/>
    <dgm:cxn modelId="{29B13AC4-BF17-8542-A1D2-A7114E174D46}" type="presOf" srcId="{FC8927A9-C230-49AA-9167-87AE40DFFE03}" destId="{9F8A2F82-D566-2541-9438-44C615C91CCF}" srcOrd="0" destOrd="1" presId="urn:microsoft.com/office/officeart/2005/8/layout/default"/>
    <dgm:cxn modelId="{7FF0BFCC-9BA9-427D-8F52-CEB06C9A6106}" srcId="{8E6F84B0-D8A1-4E28-A131-AAF2A4D2EC71}" destId="{13D00719-0DF8-48CF-8CF5-B0BB49445DD6}" srcOrd="0" destOrd="0" parTransId="{6C04D884-AE13-4CAD-ACCA-B3115360C51E}" sibTransId="{DD5EE5D0-B2CC-4091-A40D-F2B5B8357688}"/>
    <dgm:cxn modelId="{A3E3E5E5-DAE9-FB41-A83A-EC67BD3B6F8C}" type="presOf" srcId="{B83CAF4F-C3B5-4D59-B83D-46C218978219}" destId="{6657870C-5D77-6945-A0A2-9AE5AFE69F8D}" srcOrd="0" destOrd="0" presId="urn:microsoft.com/office/officeart/2005/8/layout/default"/>
    <dgm:cxn modelId="{96CBA7ED-A6EB-4396-A60A-32F170BA9B8C}" srcId="{8E6F84B0-D8A1-4E28-A131-AAF2A4D2EC71}" destId="{E82BB502-FE0A-4442-AF3D-5A25594517D1}" srcOrd="2" destOrd="0" parTransId="{BB2E4554-E268-469A-9940-9690DF26B943}" sibTransId="{1EE0023E-F3B1-4BF4-BC85-0D4D77447DB3}"/>
    <dgm:cxn modelId="{1EE02BEE-CE1F-6641-A51A-A2839992D2C3}" type="presOf" srcId="{C43ECB5E-29A9-40DD-A6C4-5B2E9BA56D75}" destId="{88FBFCF6-1069-3042-B6DF-3228461D92FE}" srcOrd="0" destOrd="0" presId="urn:microsoft.com/office/officeart/2005/8/layout/default"/>
    <dgm:cxn modelId="{CB4AECEF-DC3F-8740-9738-6F30D620DFC2}" type="presOf" srcId="{819BCE85-A5B6-4536-B9B5-5C6CFA09ECB1}" destId="{D6F3E67D-C7BE-DB4C-BAFF-47E885F9FF6E}" srcOrd="0" destOrd="0" presId="urn:microsoft.com/office/officeart/2005/8/layout/default"/>
    <dgm:cxn modelId="{CB027BFB-3441-EE49-B948-9E6A871021ED}" type="presOf" srcId="{E82BB502-FE0A-4442-AF3D-5A25594517D1}" destId="{CED26339-ADE2-3546-973E-45188480B5E1}" srcOrd="0" destOrd="0" presId="urn:microsoft.com/office/officeart/2005/8/layout/default"/>
    <dgm:cxn modelId="{AEC8C2FF-90DA-42A6-8B33-97DD24E1E1D4}" srcId="{13D00719-0DF8-48CF-8CF5-B0BB49445DD6}" destId="{40B82736-89F8-4B85-BEA3-F4207BB7A1DB}" srcOrd="0" destOrd="0" parTransId="{09530193-BD4A-4684-BFB8-88E9E03F3C62}" sibTransId="{54F4EFFF-20F7-4C07-865B-D020F19A5473}"/>
    <dgm:cxn modelId="{AC8F6F93-9750-D649-9DB9-22AE5280B842}" type="presParOf" srcId="{95D430E7-6E73-C943-8ADF-241C81A58D00}" destId="{6F580A19-DFCC-E04D-B87B-382A3CBCA2F9}" srcOrd="0" destOrd="0" presId="urn:microsoft.com/office/officeart/2005/8/layout/default"/>
    <dgm:cxn modelId="{59E818E3-4F4C-5D40-9CE1-B8C34DBCF798}" type="presParOf" srcId="{95D430E7-6E73-C943-8ADF-241C81A58D00}" destId="{CE102FEC-ABFC-4C40-B787-46566397C707}" srcOrd="1" destOrd="0" presId="urn:microsoft.com/office/officeart/2005/8/layout/default"/>
    <dgm:cxn modelId="{A1C87153-E935-414E-BAB6-B6E8D2F1B268}" type="presParOf" srcId="{95D430E7-6E73-C943-8ADF-241C81A58D00}" destId="{88FBFCF6-1069-3042-B6DF-3228461D92FE}" srcOrd="2" destOrd="0" presId="urn:microsoft.com/office/officeart/2005/8/layout/default"/>
    <dgm:cxn modelId="{73CF11A1-D235-EB45-A21E-BD1D700B9C6C}" type="presParOf" srcId="{95D430E7-6E73-C943-8ADF-241C81A58D00}" destId="{F52B0EFD-71D5-4C4A-B1CA-46A671232A90}" srcOrd="3" destOrd="0" presId="urn:microsoft.com/office/officeart/2005/8/layout/default"/>
    <dgm:cxn modelId="{51CBD6EE-BB5F-D84E-A335-0026F4061E82}" type="presParOf" srcId="{95D430E7-6E73-C943-8ADF-241C81A58D00}" destId="{CED26339-ADE2-3546-973E-45188480B5E1}" srcOrd="4" destOrd="0" presId="urn:microsoft.com/office/officeart/2005/8/layout/default"/>
    <dgm:cxn modelId="{215A6364-BB46-E443-9B01-BEAF65B6CF46}" type="presParOf" srcId="{95D430E7-6E73-C943-8ADF-241C81A58D00}" destId="{4D2EB70F-A104-FE4A-9EFA-97B71973FF5A}" srcOrd="5" destOrd="0" presId="urn:microsoft.com/office/officeart/2005/8/layout/default"/>
    <dgm:cxn modelId="{89DA13DB-450B-4441-B22D-D243D93FE056}" type="presParOf" srcId="{95D430E7-6E73-C943-8ADF-241C81A58D00}" destId="{6657870C-5D77-6945-A0A2-9AE5AFE69F8D}" srcOrd="6" destOrd="0" presId="urn:microsoft.com/office/officeart/2005/8/layout/default"/>
    <dgm:cxn modelId="{97330836-1EC2-0244-8FBC-E4C0E158D0DD}" type="presParOf" srcId="{95D430E7-6E73-C943-8ADF-241C81A58D00}" destId="{2D0FED58-C8CA-CC47-8D84-07F2B95082B2}" srcOrd="7" destOrd="0" presId="urn:microsoft.com/office/officeart/2005/8/layout/default"/>
    <dgm:cxn modelId="{4C2784D8-7E93-1C44-8F09-0D3A0923C558}" type="presParOf" srcId="{95D430E7-6E73-C943-8ADF-241C81A58D00}" destId="{A05D77B6-3BB9-BC46-B83B-0944D1DCC414}" srcOrd="8" destOrd="0" presId="urn:microsoft.com/office/officeart/2005/8/layout/default"/>
    <dgm:cxn modelId="{3F98B911-60D6-394B-86FF-A288C12824E5}" type="presParOf" srcId="{95D430E7-6E73-C943-8ADF-241C81A58D00}" destId="{3779DE73-7A40-D94C-82CB-E225CA7769AD}" srcOrd="9" destOrd="0" presId="urn:microsoft.com/office/officeart/2005/8/layout/default"/>
    <dgm:cxn modelId="{2F8773E6-41FD-EC4F-B051-7A196E64191A}" type="presParOf" srcId="{95D430E7-6E73-C943-8ADF-241C81A58D00}" destId="{9F8A2F82-D566-2541-9438-44C615C91CCF}" srcOrd="10" destOrd="0" presId="urn:microsoft.com/office/officeart/2005/8/layout/default"/>
    <dgm:cxn modelId="{2C4D70FF-C730-1046-AF2D-85F5B0048A8D}" type="presParOf" srcId="{95D430E7-6E73-C943-8ADF-241C81A58D00}" destId="{37BC1ADE-A7EA-004F-9F58-8B076150FFDB}" srcOrd="11" destOrd="0" presId="urn:microsoft.com/office/officeart/2005/8/layout/default"/>
    <dgm:cxn modelId="{27C33480-A229-474E-91BD-5BC5F247C614}" type="presParOf" srcId="{95D430E7-6E73-C943-8ADF-241C81A58D00}" destId="{D6F3E67D-C7BE-DB4C-BAFF-47E885F9FF6E}"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0161A09-AAE7-4134-866F-DC6486E9502B}" type="doc">
      <dgm:prSet loTypeId="urn:microsoft.com/office/officeart/2016/7/layout/BasicProcessNew" loCatId="process" qsTypeId="urn:microsoft.com/office/officeart/2005/8/quickstyle/simple1" qsCatId="simple" csTypeId="urn:microsoft.com/office/officeart/2005/8/colors/colorful5" csCatId="colorful"/>
      <dgm:spPr/>
      <dgm:t>
        <a:bodyPr/>
        <a:lstStyle/>
        <a:p>
          <a:endParaRPr lang="en-US"/>
        </a:p>
      </dgm:t>
    </dgm:pt>
    <dgm:pt modelId="{9C98C451-AB79-4BE4-859E-85C311CFA27A}">
      <dgm:prSet/>
      <dgm:spPr/>
      <dgm:t>
        <a:bodyPr/>
        <a:lstStyle/>
        <a:p>
          <a:r>
            <a:rPr lang="en-GB" b="1"/>
            <a:t>BIOLOGICAL – PSYCHOLOGICAL – SOCIAL</a:t>
          </a:r>
          <a:endParaRPr lang="en-US"/>
        </a:p>
      </dgm:t>
    </dgm:pt>
    <dgm:pt modelId="{FA52460A-CEE3-4004-B71A-433722C36F2F}" type="parTrans" cxnId="{49775329-996A-4E06-8D9B-2A8F63920DE1}">
      <dgm:prSet/>
      <dgm:spPr/>
      <dgm:t>
        <a:bodyPr/>
        <a:lstStyle/>
        <a:p>
          <a:endParaRPr lang="en-US"/>
        </a:p>
      </dgm:t>
    </dgm:pt>
    <dgm:pt modelId="{AAF45983-271C-4F57-9FD8-D07C399C633D}" type="sibTrans" cxnId="{49775329-996A-4E06-8D9B-2A8F63920DE1}">
      <dgm:prSet/>
      <dgm:spPr/>
      <dgm:t>
        <a:bodyPr/>
        <a:lstStyle/>
        <a:p>
          <a:endParaRPr lang="en-US"/>
        </a:p>
      </dgm:t>
    </dgm:pt>
    <dgm:pt modelId="{41434033-CC52-4130-B355-DE45EE438362}">
      <dgm:prSet/>
      <dgm:spPr/>
      <dgm:t>
        <a:bodyPr/>
        <a:lstStyle/>
        <a:p>
          <a:r>
            <a:rPr lang="en-GB"/>
            <a:t>Antidepressants:</a:t>
          </a:r>
          <a:endParaRPr lang="en-US"/>
        </a:p>
      </dgm:t>
    </dgm:pt>
    <dgm:pt modelId="{CDA5018A-6424-4DE0-A751-825C6720FF3F}" type="parTrans" cxnId="{72ED1E7A-DC97-45A1-83AF-3CD4A053258E}">
      <dgm:prSet/>
      <dgm:spPr/>
      <dgm:t>
        <a:bodyPr/>
        <a:lstStyle/>
        <a:p>
          <a:endParaRPr lang="en-US"/>
        </a:p>
      </dgm:t>
    </dgm:pt>
    <dgm:pt modelId="{184E9F2C-64CD-4C6A-8BD9-2196DF15387C}" type="sibTrans" cxnId="{72ED1E7A-DC97-45A1-83AF-3CD4A053258E}">
      <dgm:prSet/>
      <dgm:spPr/>
      <dgm:t>
        <a:bodyPr/>
        <a:lstStyle/>
        <a:p>
          <a:endParaRPr lang="en-US"/>
        </a:p>
      </dgm:t>
    </dgm:pt>
    <dgm:pt modelId="{C4EB5596-9E84-4C06-8725-B942EBFE0A9E}">
      <dgm:prSet/>
      <dgm:spPr/>
      <dgm:t>
        <a:bodyPr/>
        <a:lstStyle/>
        <a:p>
          <a:r>
            <a:rPr lang="en-GB"/>
            <a:t>Treat for 4-6 weeks with one antidepressant at full dose</a:t>
          </a:r>
          <a:endParaRPr lang="en-US"/>
        </a:p>
      </dgm:t>
    </dgm:pt>
    <dgm:pt modelId="{BA8619CE-E955-4A7E-8B10-A0CD21A0A1FF}" type="parTrans" cxnId="{646C81B9-8D58-4A61-A7AA-D3F47C6D7DBC}">
      <dgm:prSet/>
      <dgm:spPr/>
      <dgm:t>
        <a:bodyPr/>
        <a:lstStyle/>
        <a:p>
          <a:endParaRPr lang="en-US"/>
        </a:p>
      </dgm:t>
    </dgm:pt>
    <dgm:pt modelId="{F1F35FD2-AE7F-4225-9BFC-A1AB0DF6AEBE}" type="sibTrans" cxnId="{646C81B9-8D58-4A61-A7AA-D3F47C6D7DBC}">
      <dgm:prSet/>
      <dgm:spPr/>
      <dgm:t>
        <a:bodyPr/>
        <a:lstStyle/>
        <a:p>
          <a:endParaRPr lang="en-US"/>
        </a:p>
      </dgm:t>
    </dgm:pt>
    <dgm:pt modelId="{12CB8819-2131-4CD5-8BCC-971363F5841B}">
      <dgm:prSet/>
      <dgm:spPr/>
      <dgm:t>
        <a:bodyPr/>
        <a:lstStyle/>
        <a:p>
          <a:r>
            <a:rPr lang="en-GB"/>
            <a:t>Continue for at least 6 months after improvement of symptoms</a:t>
          </a:r>
          <a:endParaRPr lang="en-US"/>
        </a:p>
      </dgm:t>
    </dgm:pt>
    <dgm:pt modelId="{15EE379C-2AA5-4FD6-9D89-331E13319A24}" type="parTrans" cxnId="{3183E90B-74CC-4C08-9C08-88C2026539E9}">
      <dgm:prSet/>
      <dgm:spPr/>
      <dgm:t>
        <a:bodyPr/>
        <a:lstStyle/>
        <a:p>
          <a:endParaRPr lang="en-US"/>
        </a:p>
      </dgm:t>
    </dgm:pt>
    <dgm:pt modelId="{9B6094BA-6F0E-4D81-892D-AE5340103E3A}" type="sibTrans" cxnId="{3183E90B-74CC-4C08-9C08-88C2026539E9}">
      <dgm:prSet/>
      <dgm:spPr/>
      <dgm:t>
        <a:bodyPr/>
        <a:lstStyle/>
        <a:p>
          <a:endParaRPr lang="en-US"/>
        </a:p>
      </dgm:t>
    </dgm:pt>
    <dgm:pt modelId="{72044EB7-16B9-4146-90AD-A328D160AAEA}">
      <dgm:prSet/>
      <dgm:spPr/>
      <dgm:t>
        <a:bodyPr/>
        <a:lstStyle/>
        <a:p>
          <a:r>
            <a:rPr lang="en-GB"/>
            <a:t>Prophylactic therapy: &gt; 50% of people will suffer another 	episode within the next 2-3 years if untreated. </a:t>
          </a:r>
          <a:endParaRPr lang="en-US"/>
        </a:p>
      </dgm:t>
    </dgm:pt>
    <dgm:pt modelId="{07C4FA61-D607-4AA4-83E9-A3E4F7410C23}" type="parTrans" cxnId="{FE476C95-FC2B-4281-907E-85AAD4AC7576}">
      <dgm:prSet/>
      <dgm:spPr/>
      <dgm:t>
        <a:bodyPr/>
        <a:lstStyle/>
        <a:p>
          <a:endParaRPr lang="en-US"/>
        </a:p>
      </dgm:t>
    </dgm:pt>
    <dgm:pt modelId="{13BE9DD6-5D55-434D-99B5-3D08E00A8024}" type="sibTrans" cxnId="{FE476C95-FC2B-4281-907E-85AAD4AC7576}">
      <dgm:prSet/>
      <dgm:spPr/>
      <dgm:t>
        <a:bodyPr/>
        <a:lstStyle/>
        <a:p>
          <a:endParaRPr lang="en-US"/>
        </a:p>
      </dgm:t>
    </dgm:pt>
    <dgm:pt modelId="{F148C68A-1AAD-E941-A045-0A635C978EB7}" type="pres">
      <dgm:prSet presAssocID="{F0161A09-AAE7-4134-866F-DC6486E9502B}" presName="Name0" presStyleCnt="0">
        <dgm:presLayoutVars>
          <dgm:dir/>
          <dgm:resizeHandles val="exact"/>
        </dgm:presLayoutVars>
      </dgm:prSet>
      <dgm:spPr/>
    </dgm:pt>
    <dgm:pt modelId="{70330276-83A0-7B42-BB65-1D3465B608D9}" type="pres">
      <dgm:prSet presAssocID="{9C98C451-AB79-4BE4-859E-85C311CFA27A}" presName="node" presStyleLbl="node1" presStyleIdx="0" presStyleCnt="3">
        <dgm:presLayoutVars>
          <dgm:bulletEnabled val="1"/>
        </dgm:presLayoutVars>
      </dgm:prSet>
      <dgm:spPr/>
    </dgm:pt>
    <dgm:pt modelId="{2A6D7FFD-AD88-D342-9735-B8727389D753}" type="pres">
      <dgm:prSet presAssocID="{AAF45983-271C-4F57-9FD8-D07C399C633D}" presName="sibTransSpacerBeforeConnector" presStyleCnt="0"/>
      <dgm:spPr/>
    </dgm:pt>
    <dgm:pt modelId="{D02991D1-735D-3546-945D-847D65CA62E5}" type="pres">
      <dgm:prSet presAssocID="{AAF45983-271C-4F57-9FD8-D07C399C633D}" presName="sibTrans" presStyleLbl="node1" presStyleIdx="1" presStyleCnt="3"/>
      <dgm:spPr/>
    </dgm:pt>
    <dgm:pt modelId="{B39B4E8C-0C32-164A-8186-C23B72B072F0}" type="pres">
      <dgm:prSet presAssocID="{AAF45983-271C-4F57-9FD8-D07C399C633D}" presName="sibTransSpacerAfterConnector" presStyleCnt="0"/>
      <dgm:spPr/>
    </dgm:pt>
    <dgm:pt modelId="{8444315D-6183-BD46-9EB3-76397F5AE9F1}" type="pres">
      <dgm:prSet presAssocID="{41434033-CC52-4130-B355-DE45EE438362}" presName="node" presStyleLbl="node1" presStyleIdx="2" presStyleCnt="3">
        <dgm:presLayoutVars>
          <dgm:bulletEnabled val="1"/>
        </dgm:presLayoutVars>
      </dgm:prSet>
      <dgm:spPr/>
    </dgm:pt>
  </dgm:ptLst>
  <dgm:cxnLst>
    <dgm:cxn modelId="{3183E90B-74CC-4C08-9C08-88C2026539E9}" srcId="{41434033-CC52-4130-B355-DE45EE438362}" destId="{12CB8819-2131-4CD5-8BCC-971363F5841B}" srcOrd="1" destOrd="0" parTransId="{15EE379C-2AA5-4FD6-9D89-331E13319A24}" sibTransId="{9B6094BA-6F0E-4D81-892D-AE5340103E3A}"/>
    <dgm:cxn modelId="{49775329-996A-4E06-8D9B-2A8F63920DE1}" srcId="{F0161A09-AAE7-4134-866F-DC6486E9502B}" destId="{9C98C451-AB79-4BE4-859E-85C311CFA27A}" srcOrd="0" destOrd="0" parTransId="{FA52460A-CEE3-4004-B71A-433722C36F2F}" sibTransId="{AAF45983-271C-4F57-9FD8-D07C399C633D}"/>
    <dgm:cxn modelId="{A69EDC2B-FF0D-954C-AE1F-44780AC60A41}" type="presOf" srcId="{41434033-CC52-4130-B355-DE45EE438362}" destId="{8444315D-6183-BD46-9EB3-76397F5AE9F1}" srcOrd="0" destOrd="0" presId="urn:microsoft.com/office/officeart/2016/7/layout/BasicProcessNew"/>
    <dgm:cxn modelId="{8DBE4D32-CEA1-3F46-A2F4-992ECC8EA8D3}" type="presOf" srcId="{C4EB5596-9E84-4C06-8725-B942EBFE0A9E}" destId="{8444315D-6183-BD46-9EB3-76397F5AE9F1}" srcOrd="0" destOrd="1" presId="urn:microsoft.com/office/officeart/2016/7/layout/BasicProcessNew"/>
    <dgm:cxn modelId="{7A2CC647-CB57-2242-AB47-4E7340C574D4}" type="presOf" srcId="{9C98C451-AB79-4BE4-859E-85C311CFA27A}" destId="{70330276-83A0-7B42-BB65-1D3465B608D9}" srcOrd="0" destOrd="0" presId="urn:microsoft.com/office/officeart/2016/7/layout/BasicProcessNew"/>
    <dgm:cxn modelId="{85E3144E-C8AC-994A-AAB5-AFA3DC9314EB}" type="presOf" srcId="{12CB8819-2131-4CD5-8BCC-971363F5841B}" destId="{8444315D-6183-BD46-9EB3-76397F5AE9F1}" srcOrd="0" destOrd="2" presId="urn:microsoft.com/office/officeart/2016/7/layout/BasicProcessNew"/>
    <dgm:cxn modelId="{72ED1E7A-DC97-45A1-83AF-3CD4A053258E}" srcId="{F0161A09-AAE7-4134-866F-DC6486E9502B}" destId="{41434033-CC52-4130-B355-DE45EE438362}" srcOrd="1" destOrd="0" parTransId="{CDA5018A-6424-4DE0-A751-825C6720FF3F}" sibTransId="{184E9F2C-64CD-4C6A-8BD9-2196DF15387C}"/>
    <dgm:cxn modelId="{FE476C95-FC2B-4281-907E-85AAD4AC7576}" srcId="{41434033-CC52-4130-B355-DE45EE438362}" destId="{72044EB7-16B9-4146-90AD-A328D160AAEA}" srcOrd="2" destOrd="0" parTransId="{07C4FA61-D607-4AA4-83E9-A3E4F7410C23}" sibTransId="{13BE9DD6-5D55-434D-99B5-3D08E00A8024}"/>
    <dgm:cxn modelId="{848D30AD-C8C1-EA4E-BD99-EE047AA4580F}" type="presOf" srcId="{F0161A09-AAE7-4134-866F-DC6486E9502B}" destId="{F148C68A-1AAD-E941-A045-0A635C978EB7}" srcOrd="0" destOrd="0" presId="urn:microsoft.com/office/officeart/2016/7/layout/BasicProcessNew"/>
    <dgm:cxn modelId="{646C81B9-8D58-4A61-A7AA-D3F47C6D7DBC}" srcId="{41434033-CC52-4130-B355-DE45EE438362}" destId="{C4EB5596-9E84-4C06-8725-B942EBFE0A9E}" srcOrd="0" destOrd="0" parTransId="{BA8619CE-E955-4A7E-8B10-A0CD21A0A1FF}" sibTransId="{F1F35FD2-AE7F-4225-9BFC-A1AB0DF6AEBE}"/>
    <dgm:cxn modelId="{F54417BF-8A7E-754F-A539-0E0AD9888B19}" type="presOf" srcId="{AAF45983-271C-4F57-9FD8-D07C399C633D}" destId="{D02991D1-735D-3546-945D-847D65CA62E5}" srcOrd="0" destOrd="0" presId="urn:microsoft.com/office/officeart/2016/7/layout/BasicProcessNew"/>
    <dgm:cxn modelId="{B0A0ADF8-F357-FD4E-BB85-0C7F33F98370}" type="presOf" srcId="{72044EB7-16B9-4146-90AD-A328D160AAEA}" destId="{8444315D-6183-BD46-9EB3-76397F5AE9F1}" srcOrd="0" destOrd="3" presId="urn:microsoft.com/office/officeart/2016/7/layout/BasicProcessNew"/>
    <dgm:cxn modelId="{3A2FD67A-F3D5-BB46-A902-EA0F724BCE2E}" type="presParOf" srcId="{F148C68A-1AAD-E941-A045-0A635C978EB7}" destId="{70330276-83A0-7B42-BB65-1D3465B608D9}" srcOrd="0" destOrd="0" presId="urn:microsoft.com/office/officeart/2016/7/layout/BasicProcessNew"/>
    <dgm:cxn modelId="{89203D48-1413-1545-98AF-8608B1DB00B1}" type="presParOf" srcId="{F148C68A-1AAD-E941-A045-0A635C978EB7}" destId="{2A6D7FFD-AD88-D342-9735-B8727389D753}" srcOrd="1" destOrd="0" presId="urn:microsoft.com/office/officeart/2016/7/layout/BasicProcessNew"/>
    <dgm:cxn modelId="{DA3373A3-B1D3-9B41-9FB5-B93AEA4C9BD9}" type="presParOf" srcId="{F148C68A-1AAD-E941-A045-0A635C978EB7}" destId="{D02991D1-735D-3546-945D-847D65CA62E5}" srcOrd="2" destOrd="0" presId="urn:microsoft.com/office/officeart/2016/7/layout/BasicProcessNew"/>
    <dgm:cxn modelId="{48F9E212-1DCC-B04D-9EC5-7803827DA085}" type="presParOf" srcId="{F148C68A-1AAD-E941-A045-0A635C978EB7}" destId="{B39B4E8C-0C32-164A-8186-C23B72B072F0}" srcOrd="3" destOrd="0" presId="urn:microsoft.com/office/officeart/2016/7/layout/BasicProcessNew"/>
    <dgm:cxn modelId="{22649233-40A0-BB41-BFF8-33AB070D6912}" type="presParOf" srcId="{F148C68A-1AAD-E941-A045-0A635C978EB7}" destId="{8444315D-6183-BD46-9EB3-76397F5AE9F1}" srcOrd="4" destOrd="0" presId="urn:microsoft.com/office/officeart/2016/7/layout/Basic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761547F-DE24-4E47-BE18-130EDF5849D0}" type="doc">
      <dgm:prSet loTypeId="urn:microsoft.com/office/officeart/2005/8/layout/list1" loCatId="list" qsTypeId="urn:microsoft.com/office/officeart/2005/8/quickstyle/simple1" qsCatId="simple" csTypeId="urn:microsoft.com/office/officeart/2005/8/colors/colorful1" csCatId="colorful"/>
      <dgm:spPr/>
      <dgm:t>
        <a:bodyPr/>
        <a:lstStyle/>
        <a:p>
          <a:endParaRPr lang="en-US"/>
        </a:p>
      </dgm:t>
    </dgm:pt>
    <dgm:pt modelId="{1BF55AC2-7405-4A73-B71C-0397B11A5975}">
      <dgm:prSet/>
      <dgm:spPr/>
      <dgm:t>
        <a:bodyPr/>
        <a:lstStyle/>
        <a:p>
          <a:r>
            <a:rPr lang="en-GB"/>
            <a:t>Supportive</a:t>
          </a:r>
          <a:endParaRPr lang="en-US"/>
        </a:p>
      </dgm:t>
    </dgm:pt>
    <dgm:pt modelId="{B1DF1805-67FD-4166-81C1-3074C46C3AF3}" type="parTrans" cxnId="{294ED97E-925D-45B7-A8FE-397092D87416}">
      <dgm:prSet/>
      <dgm:spPr/>
      <dgm:t>
        <a:bodyPr/>
        <a:lstStyle/>
        <a:p>
          <a:endParaRPr lang="en-US"/>
        </a:p>
      </dgm:t>
    </dgm:pt>
    <dgm:pt modelId="{BF137EA8-EFA6-4266-83AA-6DFA87B178B6}" type="sibTrans" cxnId="{294ED97E-925D-45B7-A8FE-397092D87416}">
      <dgm:prSet/>
      <dgm:spPr/>
      <dgm:t>
        <a:bodyPr/>
        <a:lstStyle/>
        <a:p>
          <a:endParaRPr lang="en-US"/>
        </a:p>
      </dgm:t>
    </dgm:pt>
    <dgm:pt modelId="{0FF5D07F-9B34-4AA6-AAE3-31172239440E}">
      <dgm:prSet/>
      <dgm:spPr/>
      <dgm:t>
        <a:bodyPr/>
        <a:lstStyle/>
        <a:p>
          <a:r>
            <a:rPr lang="en-GB"/>
            <a:t>Problem-solving</a:t>
          </a:r>
          <a:endParaRPr lang="en-US"/>
        </a:p>
      </dgm:t>
    </dgm:pt>
    <dgm:pt modelId="{5238940B-45A3-40F4-A39C-DD6FAB7CF64E}" type="parTrans" cxnId="{51462469-BC4F-4259-9FE0-FCC2C5D5FD09}">
      <dgm:prSet/>
      <dgm:spPr/>
      <dgm:t>
        <a:bodyPr/>
        <a:lstStyle/>
        <a:p>
          <a:endParaRPr lang="en-US"/>
        </a:p>
      </dgm:t>
    </dgm:pt>
    <dgm:pt modelId="{AC1F0B12-E08D-474A-B3BF-CB3B11B3CDE6}" type="sibTrans" cxnId="{51462469-BC4F-4259-9FE0-FCC2C5D5FD09}">
      <dgm:prSet/>
      <dgm:spPr/>
      <dgm:t>
        <a:bodyPr/>
        <a:lstStyle/>
        <a:p>
          <a:endParaRPr lang="en-US"/>
        </a:p>
      </dgm:t>
    </dgm:pt>
    <dgm:pt modelId="{DD03F072-DDEB-480D-947C-A33B62E8FA9A}">
      <dgm:prSet/>
      <dgm:spPr/>
      <dgm:t>
        <a:bodyPr/>
        <a:lstStyle/>
        <a:p>
          <a:r>
            <a:rPr lang="en-GB"/>
            <a:t>Cognitive and behavioural therapy (CBT)</a:t>
          </a:r>
          <a:endParaRPr lang="en-US"/>
        </a:p>
      </dgm:t>
    </dgm:pt>
    <dgm:pt modelId="{09B31BE6-EB79-4FC1-BD44-6BC8D1D04AAF}" type="parTrans" cxnId="{BC8FCAF3-72B1-4D36-86BF-D3CAC1C5E18E}">
      <dgm:prSet/>
      <dgm:spPr/>
      <dgm:t>
        <a:bodyPr/>
        <a:lstStyle/>
        <a:p>
          <a:endParaRPr lang="en-US"/>
        </a:p>
      </dgm:t>
    </dgm:pt>
    <dgm:pt modelId="{6082A0F3-6D77-4EAE-9255-82224C5AE013}" type="sibTrans" cxnId="{BC8FCAF3-72B1-4D36-86BF-D3CAC1C5E18E}">
      <dgm:prSet/>
      <dgm:spPr/>
      <dgm:t>
        <a:bodyPr/>
        <a:lstStyle/>
        <a:p>
          <a:endParaRPr lang="en-US"/>
        </a:p>
      </dgm:t>
    </dgm:pt>
    <dgm:pt modelId="{87BD56A6-A292-4B2A-97B4-269887B38E9A}">
      <dgm:prSet/>
      <dgm:spPr/>
      <dgm:t>
        <a:bodyPr/>
        <a:lstStyle/>
        <a:p>
          <a:r>
            <a:rPr lang="en-GB"/>
            <a:t>Interpersonal psychotherapy</a:t>
          </a:r>
          <a:endParaRPr lang="en-US"/>
        </a:p>
      </dgm:t>
    </dgm:pt>
    <dgm:pt modelId="{20DA98BA-6B9B-4100-AB26-DF12D4E282AD}" type="parTrans" cxnId="{C639FE00-CDF6-4F3A-9FBD-02E302753AE3}">
      <dgm:prSet/>
      <dgm:spPr/>
      <dgm:t>
        <a:bodyPr/>
        <a:lstStyle/>
        <a:p>
          <a:endParaRPr lang="en-US"/>
        </a:p>
      </dgm:t>
    </dgm:pt>
    <dgm:pt modelId="{096F2633-DF22-446C-921B-8E73FD28580B}" type="sibTrans" cxnId="{C639FE00-CDF6-4F3A-9FBD-02E302753AE3}">
      <dgm:prSet/>
      <dgm:spPr/>
      <dgm:t>
        <a:bodyPr/>
        <a:lstStyle/>
        <a:p>
          <a:endParaRPr lang="en-US"/>
        </a:p>
      </dgm:t>
    </dgm:pt>
    <dgm:pt modelId="{0BD4BC3C-3ABE-4B0D-8227-BDC44A3E4EA2}">
      <dgm:prSet/>
      <dgm:spPr/>
      <dgm:t>
        <a:bodyPr/>
        <a:lstStyle/>
        <a:p>
          <a:r>
            <a:rPr lang="en-GB"/>
            <a:t>Psychodynamic psychotherapy</a:t>
          </a:r>
          <a:endParaRPr lang="en-US"/>
        </a:p>
      </dgm:t>
    </dgm:pt>
    <dgm:pt modelId="{A93FF353-9AD8-43DF-9A2D-EC3ADAC98423}" type="parTrans" cxnId="{69042F86-73F1-4445-9591-02C8A0E2310B}">
      <dgm:prSet/>
      <dgm:spPr/>
      <dgm:t>
        <a:bodyPr/>
        <a:lstStyle/>
        <a:p>
          <a:endParaRPr lang="en-US"/>
        </a:p>
      </dgm:t>
    </dgm:pt>
    <dgm:pt modelId="{7334D9F8-B91D-4939-A5EE-9484FB839D93}" type="sibTrans" cxnId="{69042F86-73F1-4445-9591-02C8A0E2310B}">
      <dgm:prSet/>
      <dgm:spPr/>
      <dgm:t>
        <a:bodyPr/>
        <a:lstStyle/>
        <a:p>
          <a:endParaRPr lang="en-US"/>
        </a:p>
      </dgm:t>
    </dgm:pt>
    <dgm:pt modelId="{B0418A36-6AA9-9340-B767-E6E771A3D621}" type="pres">
      <dgm:prSet presAssocID="{9761547F-DE24-4E47-BE18-130EDF5849D0}" presName="linear" presStyleCnt="0">
        <dgm:presLayoutVars>
          <dgm:dir/>
          <dgm:animLvl val="lvl"/>
          <dgm:resizeHandles val="exact"/>
        </dgm:presLayoutVars>
      </dgm:prSet>
      <dgm:spPr/>
    </dgm:pt>
    <dgm:pt modelId="{C4BC8E06-C83C-B649-B141-42ED815893D9}" type="pres">
      <dgm:prSet presAssocID="{1BF55AC2-7405-4A73-B71C-0397B11A5975}" presName="parentLin" presStyleCnt="0"/>
      <dgm:spPr/>
    </dgm:pt>
    <dgm:pt modelId="{0EFEA378-04F1-1B4B-A16B-7DC59187B42F}" type="pres">
      <dgm:prSet presAssocID="{1BF55AC2-7405-4A73-B71C-0397B11A5975}" presName="parentLeftMargin" presStyleLbl="node1" presStyleIdx="0" presStyleCnt="5"/>
      <dgm:spPr/>
    </dgm:pt>
    <dgm:pt modelId="{BC503E90-AC76-324B-B4BB-BBFEF5A805CF}" type="pres">
      <dgm:prSet presAssocID="{1BF55AC2-7405-4A73-B71C-0397B11A5975}" presName="parentText" presStyleLbl="node1" presStyleIdx="0" presStyleCnt="5">
        <dgm:presLayoutVars>
          <dgm:chMax val="0"/>
          <dgm:bulletEnabled val="1"/>
        </dgm:presLayoutVars>
      </dgm:prSet>
      <dgm:spPr/>
    </dgm:pt>
    <dgm:pt modelId="{D92C0368-A405-1845-85E1-A73E8BB86BB4}" type="pres">
      <dgm:prSet presAssocID="{1BF55AC2-7405-4A73-B71C-0397B11A5975}" presName="negativeSpace" presStyleCnt="0"/>
      <dgm:spPr/>
    </dgm:pt>
    <dgm:pt modelId="{F9FE96DB-DF6A-7F47-9E36-1A9222113FE8}" type="pres">
      <dgm:prSet presAssocID="{1BF55AC2-7405-4A73-B71C-0397B11A5975}" presName="childText" presStyleLbl="conFgAcc1" presStyleIdx="0" presStyleCnt="5">
        <dgm:presLayoutVars>
          <dgm:bulletEnabled val="1"/>
        </dgm:presLayoutVars>
      </dgm:prSet>
      <dgm:spPr/>
    </dgm:pt>
    <dgm:pt modelId="{DE757C23-7357-7D49-8541-6D1D59623840}" type="pres">
      <dgm:prSet presAssocID="{BF137EA8-EFA6-4266-83AA-6DFA87B178B6}" presName="spaceBetweenRectangles" presStyleCnt="0"/>
      <dgm:spPr/>
    </dgm:pt>
    <dgm:pt modelId="{C828123A-0A27-6549-9F05-5F18A38072E2}" type="pres">
      <dgm:prSet presAssocID="{0FF5D07F-9B34-4AA6-AAE3-31172239440E}" presName="parentLin" presStyleCnt="0"/>
      <dgm:spPr/>
    </dgm:pt>
    <dgm:pt modelId="{C0214842-8669-EF44-89D3-698C32F760FE}" type="pres">
      <dgm:prSet presAssocID="{0FF5D07F-9B34-4AA6-AAE3-31172239440E}" presName="parentLeftMargin" presStyleLbl="node1" presStyleIdx="0" presStyleCnt="5"/>
      <dgm:spPr/>
    </dgm:pt>
    <dgm:pt modelId="{0F4E6DBA-7A9B-FF47-B71F-B92C56B25437}" type="pres">
      <dgm:prSet presAssocID="{0FF5D07F-9B34-4AA6-AAE3-31172239440E}" presName="parentText" presStyleLbl="node1" presStyleIdx="1" presStyleCnt="5">
        <dgm:presLayoutVars>
          <dgm:chMax val="0"/>
          <dgm:bulletEnabled val="1"/>
        </dgm:presLayoutVars>
      </dgm:prSet>
      <dgm:spPr/>
    </dgm:pt>
    <dgm:pt modelId="{AC6A6F8A-689E-FE4A-95A4-A4F2A9F75317}" type="pres">
      <dgm:prSet presAssocID="{0FF5D07F-9B34-4AA6-AAE3-31172239440E}" presName="negativeSpace" presStyleCnt="0"/>
      <dgm:spPr/>
    </dgm:pt>
    <dgm:pt modelId="{89054781-6C96-2542-BA0B-7459A2298623}" type="pres">
      <dgm:prSet presAssocID="{0FF5D07F-9B34-4AA6-AAE3-31172239440E}" presName="childText" presStyleLbl="conFgAcc1" presStyleIdx="1" presStyleCnt="5">
        <dgm:presLayoutVars>
          <dgm:bulletEnabled val="1"/>
        </dgm:presLayoutVars>
      </dgm:prSet>
      <dgm:spPr/>
    </dgm:pt>
    <dgm:pt modelId="{3176A7FB-C108-DA40-AB97-D2A506284195}" type="pres">
      <dgm:prSet presAssocID="{AC1F0B12-E08D-474A-B3BF-CB3B11B3CDE6}" presName="spaceBetweenRectangles" presStyleCnt="0"/>
      <dgm:spPr/>
    </dgm:pt>
    <dgm:pt modelId="{6773F20C-3DF6-7E44-9AD5-3F74FEB97558}" type="pres">
      <dgm:prSet presAssocID="{DD03F072-DDEB-480D-947C-A33B62E8FA9A}" presName="parentLin" presStyleCnt="0"/>
      <dgm:spPr/>
    </dgm:pt>
    <dgm:pt modelId="{42EB9E01-1468-A143-A8E6-63E84BA84BCE}" type="pres">
      <dgm:prSet presAssocID="{DD03F072-DDEB-480D-947C-A33B62E8FA9A}" presName="parentLeftMargin" presStyleLbl="node1" presStyleIdx="1" presStyleCnt="5"/>
      <dgm:spPr/>
    </dgm:pt>
    <dgm:pt modelId="{143F9D5E-BD3A-4C45-A716-732805983893}" type="pres">
      <dgm:prSet presAssocID="{DD03F072-DDEB-480D-947C-A33B62E8FA9A}" presName="parentText" presStyleLbl="node1" presStyleIdx="2" presStyleCnt="5">
        <dgm:presLayoutVars>
          <dgm:chMax val="0"/>
          <dgm:bulletEnabled val="1"/>
        </dgm:presLayoutVars>
      </dgm:prSet>
      <dgm:spPr/>
    </dgm:pt>
    <dgm:pt modelId="{5765AE99-0477-0246-949F-6C0301015040}" type="pres">
      <dgm:prSet presAssocID="{DD03F072-DDEB-480D-947C-A33B62E8FA9A}" presName="negativeSpace" presStyleCnt="0"/>
      <dgm:spPr/>
    </dgm:pt>
    <dgm:pt modelId="{2E4D2264-43F4-E642-8115-C6590144F6EE}" type="pres">
      <dgm:prSet presAssocID="{DD03F072-DDEB-480D-947C-A33B62E8FA9A}" presName="childText" presStyleLbl="conFgAcc1" presStyleIdx="2" presStyleCnt="5">
        <dgm:presLayoutVars>
          <dgm:bulletEnabled val="1"/>
        </dgm:presLayoutVars>
      </dgm:prSet>
      <dgm:spPr/>
    </dgm:pt>
    <dgm:pt modelId="{86008959-0FEE-9346-AF46-43651E10540F}" type="pres">
      <dgm:prSet presAssocID="{6082A0F3-6D77-4EAE-9255-82224C5AE013}" presName="spaceBetweenRectangles" presStyleCnt="0"/>
      <dgm:spPr/>
    </dgm:pt>
    <dgm:pt modelId="{E9EC0A89-3517-6E4F-ABE4-EA84410BFFA3}" type="pres">
      <dgm:prSet presAssocID="{87BD56A6-A292-4B2A-97B4-269887B38E9A}" presName="parentLin" presStyleCnt="0"/>
      <dgm:spPr/>
    </dgm:pt>
    <dgm:pt modelId="{BB0E6DDA-5DB5-0244-A6EE-F4AE1BFC5F0F}" type="pres">
      <dgm:prSet presAssocID="{87BD56A6-A292-4B2A-97B4-269887B38E9A}" presName="parentLeftMargin" presStyleLbl="node1" presStyleIdx="2" presStyleCnt="5"/>
      <dgm:spPr/>
    </dgm:pt>
    <dgm:pt modelId="{63AA503A-868E-A244-9E92-ED21CC067B7A}" type="pres">
      <dgm:prSet presAssocID="{87BD56A6-A292-4B2A-97B4-269887B38E9A}" presName="parentText" presStyleLbl="node1" presStyleIdx="3" presStyleCnt="5">
        <dgm:presLayoutVars>
          <dgm:chMax val="0"/>
          <dgm:bulletEnabled val="1"/>
        </dgm:presLayoutVars>
      </dgm:prSet>
      <dgm:spPr/>
    </dgm:pt>
    <dgm:pt modelId="{F469AF01-6C27-2444-BD4C-3656F5F42B3A}" type="pres">
      <dgm:prSet presAssocID="{87BD56A6-A292-4B2A-97B4-269887B38E9A}" presName="negativeSpace" presStyleCnt="0"/>
      <dgm:spPr/>
    </dgm:pt>
    <dgm:pt modelId="{D16E25FC-5887-C045-B476-AC1EA3825E17}" type="pres">
      <dgm:prSet presAssocID="{87BD56A6-A292-4B2A-97B4-269887B38E9A}" presName="childText" presStyleLbl="conFgAcc1" presStyleIdx="3" presStyleCnt="5">
        <dgm:presLayoutVars>
          <dgm:bulletEnabled val="1"/>
        </dgm:presLayoutVars>
      </dgm:prSet>
      <dgm:spPr/>
    </dgm:pt>
    <dgm:pt modelId="{8B0A2884-D278-2940-823A-28F871C7923C}" type="pres">
      <dgm:prSet presAssocID="{096F2633-DF22-446C-921B-8E73FD28580B}" presName="spaceBetweenRectangles" presStyleCnt="0"/>
      <dgm:spPr/>
    </dgm:pt>
    <dgm:pt modelId="{248BADA4-EB21-8A4B-B429-173A28EBDAB0}" type="pres">
      <dgm:prSet presAssocID="{0BD4BC3C-3ABE-4B0D-8227-BDC44A3E4EA2}" presName="parentLin" presStyleCnt="0"/>
      <dgm:spPr/>
    </dgm:pt>
    <dgm:pt modelId="{18B32571-FF29-694A-9545-FEA0D6F4EC82}" type="pres">
      <dgm:prSet presAssocID="{0BD4BC3C-3ABE-4B0D-8227-BDC44A3E4EA2}" presName="parentLeftMargin" presStyleLbl="node1" presStyleIdx="3" presStyleCnt="5"/>
      <dgm:spPr/>
    </dgm:pt>
    <dgm:pt modelId="{74F94BF7-B129-DB43-94E3-0D4969E22582}" type="pres">
      <dgm:prSet presAssocID="{0BD4BC3C-3ABE-4B0D-8227-BDC44A3E4EA2}" presName="parentText" presStyleLbl="node1" presStyleIdx="4" presStyleCnt="5">
        <dgm:presLayoutVars>
          <dgm:chMax val="0"/>
          <dgm:bulletEnabled val="1"/>
        </dgm:presLayoutVars>
      </dgm:prSet>
      <dgm:spPr/>
    </dgm:pt>
    <dgm:pt modelId="{4BE2E376-4F5E-8C42-AA9D-77E6418CB7B7}" type="pres">
      <dgm:prSet presAssocID="{0BD4BC3C-3ABE-4B0D-8227-BDC44A3E4EA2}" presName="negativeSpace" presStyleCnt="0"/>
      <dgm:spPr/>
    </dgm:pt>
    <dgm:pt modelId="{EBBED183-FA85-6E4D-A078-FA47C9D3BE97}" type="pres">
      <dgm:prSet presAssocID="{0BD4BC3C-3ABE-4B0D-8227-BDC44A3E4EA2}" presName="childText" presStyleLbl="conFgAcc1" presStyleIdx="4" presStyleCnt="5">
        <dgm:presLayoutVars>
          <dgm:bulletEnabled val="1"/>
        </dgm:presLayoutVars>
      </dgm:prSet>
      <dgm:spPr/>
    </dgm:pt>
  </dgm:ptLst>
  <dgm:cxnLst>
    <dgm:cxn modelId="{C639FE00-CDF6-4F3A-9FBD-02E302753AE3}" srcId="{9761547F-DE24-4E47-BE18-130EDF5849D0}" destId="{87BD56A6-A292-4B2A-97B4-269887B38E9A}" srcOrd="3" destOrd="0" parTransId="{20DA98BA-6B9B-4100-AB26-DF12D4E282AD}" sibTransId="{096F2633-DF22-446C-921B-8E73FD28580B}"/>
    <dgm:cxn modelId="{868F0704-C84A-B64F-896B-DB3D5FA87717}" type="presOf" srcId="{1BF55AC2-7405-4A73-B71C-0397B11A5975}" destId="{0EFEA378-04F1-1B4B-A16B-7DC59187B42F}" srcOrd="0" destOrd="0" presId="urn:microsoft.com/office/officeart/2005/8/layout/list1"/>
    <dgm:cxn modelId="{C701700A-87B0-4542-A807-E63C9DABDA7B}" type="presOf" srcId="{DD03F072-DDEB-480D-947C-A33B62E8FA9A}" destId="{143F9D5E-BD3A-4C45-A716-732805983893}" srcOrd="1" destOrd="0" presId="urn:microsoft.com/office/officeart/2005/8/layout/list1"/>
    <dgm:cxn modelId="{EACDD614-DFC3-0241-9CB0-73E1153A3C8B}" type="presOf" srcId="{87BD56A6-A292-4B2A-97B4-269887B38E9A}" destId="{63AA503A-868E-A244-9E92-ED21CC067B7A}" srcOrd="1" destOrd="0" presId="urn:microsoft.com/office/officeart/2005/8/layout/list1"/>
    <dgm:cxn modelId="{C3DFAB34-9F6E-2C44-AB0F-E5AD3BAB9FA2}" type="presOf" srcId="{87BD56A6-A292-4B2A-97B4-269887B38E9A}" destId="{BB0E6DDA-5DB5-0244-A6EE-F4AE1BFC5F0F}" srcOrd="0" destOrd="0" presId="urn:microsoft.com/office/officeart/2005/8/layout/list1"/>
    <dgm:cxn modelId="{8AF7A339-E2A4-F148-B3B4-9C1B10FB5C2D}" type="presOf" srcId="{1BF55AC2-7405-4A73-B71C-0397B11A5975}" destId="{BC503E90-AC76-324B-B4BB-BBFEF5A805CF}" srcOrd="1" destOrd="0" presId="urn:microsoft.com/office/officeart/2005/8/layout/list1"/>
    <dgm:cxn modelId="{3EEEAF45-6EDA-B64F-B417-2699F59BA95D}" type="presOf" srcId="{9761547F-DE24-4E47-BE18-130EDF5849D0}" destId="{B0418A36-6AA9-9340-B767-E6E771A3D621}" srcOrd="0" destOrd="0" presId="urn:microsoft.com/office/officeart/2005/8/layout/list1"/>
    <dgm:cxn modelId="{59D3D55C-200E-5644-9619-A4285F108D4B}" type="presOf" srcId="{0BD4BC3C-3ABE-4B0D-8227-BDC44A3E4EA2}" destId="{18B32571-FF29-694A-9545-FEA0D6F4EC82}" srcOrd="0" destOrd="0" presId="urn:microsoft.com/office/officeart/2005/8/layout/list1"/>
    <dgm:cxn modelId="{51462469-BC4F-4259-9FE0-FCC2C5D5FD09}" srcId="{9761547F-DE24-4E47-BE18-130EDF5849D0}" destId="{0FF5D07F-9B34-4AA6-AAE3-31172239440E}" srcOrd="1" destOrd="0" parTransId="{5238940B-45A3-40F4-A39C-DD6FAB7CF64E}" sibTransId="{AC1F0B12-E08D-474A-B3BF-CB3B11B3CDE6}"/>
    <dgm:cxn modelId="{7215606F-A0C3-AF42-ADC6-C6D839203949}" type="presOf" srcId="{DD03F072-DDEB-480D-947C-A33B62E8FA9A}" destId="{42EB9E01-1468-A143-A8E6-63E84BA84BCE}" srcOrd="0" destOrd="0" presId="urn:microsoft.com/office/officeart/2005/8/layout/list1"/>
    <dgm:cxn modelId="{294ED97E-925D-45B7-A8FE-397092D87416}" srcId="{9761547F-DE24-4E47-BE18-130EDF5849D0}" destId="{1BF55AC2-7405-4A73-B71C-0397B11A5975}" srcOrd="0" destOrd="0" parTransId="{B1DF1805-67FD-4166-81C1-3074C46C3AF3}" sibTransId="{BF137EA8-EFA6-4266-83AA-6DFA87B178B6}"/>
    <dgm:cxn modelId="{69042F86-73F1-4445-9591-02C8A0E2310B}" srcId="{9761547F-DE24-4E47-BE18-130EDF5849D0}" destId="{0BD4BC3C-3ABE-4B0D-8227-BDC44A3E4EA2}" srcOrd="4" destOrd="0" parTransId="{A93FF353-9AD8-43DF-9A2D-EC3ADAC98423}" sibTransId="{7334D9F8-B91D-4939-A5EE-9484FB839D93}"/>
    <dgm:cxn modelId="{70E6C88F-9E64-BD43-9110-E042139CBA93}" type="presOf" srcId="{0FF5D07F-9B34-4AA6-AAE3-31172239440E}" destId="{0F4E6DBA-7A9B-FF47-B71F-B92C56B25437}" srcOrd="1" destOrd="0" presId="urn:microsoft.com/office/officeart/2005/8/layout/list1"/>
    <dgm:cxn modelId="{C26ED9A5-8990-AC44-BFEE-9831F2F5FC97}" type="presOf" srcId="{0FF5D07F-9B34-4AA6-AAE3-31172239440E}" destId="{C0214842-8669-EF44-89D3-698C32F760FE}" srcOrd="0" destOrd="0" presId="urn:microsoft.com/office/officeart/2005/8/layout/list1"/>
    <dgm:cxn modelId="{6CFDBBD3-6332-A840-B75E-7A51F7F2BCFA}" type="presOf" srcId="{0BD4BC3C-3ABE-4B0D-8227-BDC44A3E4EA2}" destId="{74F94BF7-B129-DB43-94E3-0D4969E22582}" srcOrd="1" destOrd="0" presId="urn:microsoft.com/office/officeart/2005/8/layout/list1"/>
    <dgm:cxn modelId="{BC8FCAF3-72B1-4D36-86BF-D3CAC1C5E18E}" srcId="{9761547F-DE24-4E47-BE18-130EDF5849D0}" destId="{DD03F072-DDEB-480D-947C-A33B62E8FA9A}" srcOrd="2" destOrd="0" parTransId="{09B31BE6-EB79-4FC1-BD44-6BC8D1D04AAF}" sibTransId="{6082A0F3-6D77-4EAE-9255-82224C5AE013}"/>
    <dgm:cxn modelId="{2684897D-6D68-C642-9F2F-750C4E287C20}" type="presParOf" srcId="{B0418A36-6AA9-9340-B767-E6E771A3D621}" destId="{C4BC8E06-C83C-B649-B141-42ED815893D9}" srcOrd="0" destOrd="0" presId="urn:microsoft.com/office/officeart/2005/8/layout/list1"/>
    <dgm:cxn modelId="{482A02E1-31E2-8941-92CA-095FFA7A8B25}" type="presParOf" srcId="{C4BC8E06-C83C-B649-B141-42ED815893D9}" destId="{0EFEA378-04F1-1B4B-A16B-7DC59187B42F}" srcOrd="0" destOrd="0" presId="urn:microsoft.com/office/officeart/2005/8/layout/list1"/>
    <dgm:cxn modelId="{9E4C200F-A14A-DB44-8083-CE9E59549B59}" type="presParOf" srcId="{C4BC8E06-C83C-B649-B141-42ED815893D9}" destId="{BC503E90-AC76-324B-B4BB-BBFEF5A805CF}" srcOrd="1" destOrd="0" presId="urn:microsoft.com/office/officeart/2005/8/layout/list1"/>
    <dgm:cxn modelId="{BEB869A0-D424-5647-843D-497C1BDF8615}" type="presParOf" srcId="{B0418A36-6AA9-9340-B767-E6E771A3D621}" destId="{D92C0368-A405-1845-85E1-A73E8BB86BB4}" srcOrd="1" destOrd="0" presId="urn:microsoft.com/office/officeart/2005/8/layout/list1"/>
    <dgm:cxn modelId="{7A31FA0B-1DC5-BD4F-A5E9-670CF7245A84}" type="presParOf" srcId="{B0418A36-6AA9-9340-B767-E6E771A3D621}" destId="{F9FE96DB-DF6A-7F47-9E36-1A9222113FE8}" srcOrd="2" destOrd="0" presId="urn:microsoft.com/office/officeart/2005/8/layout/list1"/>
    <dgm:cxn modelId="{E2072573-6349-4B44-BF50-C565AE4D3C49}" type="presParOf" srcId="{B0418A36-6AA9-9340-B767-E6E771A3D621}" destId="{DE757C23-7357-7D49-8541-6D1D59623840}" srcOrd="3" destOrd="0" presId="urn:microsoft.com/office/officeart/2005/8/layout/list1"/>
    <dgm:cxn modelId="{794EFF58-D191-6C46-B4CE-199B63C9F9B9}" type="presParOf" srcId="{B0418A36-6AA9-9340-B767-E6E771A3D621}" destId="{C828123A-0A27-6549-9F05-5F18A38072E2}" srcOrd="4" destOrd="0" presId="urn:microsoft.com/office/officeart/2005/8/layout/list1"/>
    <dgm:cxn modelId="{B10B02FD-90FE-2841-8B60-C694570837D0}" type="presParOf" srcId="{C828123A-0A27-6549-9F05-5F18A38072E2}" destId="{C0214842-8669-EF44-89D3-698C32F760FE}" srcOrd="0" destOrd="0" presId="urn:microsoft.com/office/officeart/2005/8/layout/list1"/>
    <dgm:cxn modelId="{13C7772E-6E4D-ED4C-8C39-8A126FA4E949}" type="presParOf" srcId="{C828123A-0A27-6549-9F05-5F18A38072E2}" destId="{0F4E6DBA-7A9B-FF47-B71F-B92C56B25437}" srcOrd="1" destOrd="0" presId="urn:microsoft.com/office/officeart/2005/8/layout/list1"/>
    <dgm:cxn modelId="{0107AA91-C571-4145-8113-9C49C853EA31}" type="presParOf" srcId="{B0418A36-6AA9-9340-B767-E6E771A3D621}" destId="{AC6A6F8A-689E-FE4A-95A4-A4F2A9F75317}" srcOrd="5" destOrd="0" presId="urn:microsoft.com/office/officeart/2005/8/layout/list1"/>
    <dgm:cxn modelId="{0CD452B7-1D6C-874F-B57D-7A203196F80B}" type="presParOf" srcId="{B0418A36-6AA9-9340-B767-E6E771A3D621}" destId="{89054781-6C96-2542-BA0B-7459A2298623}" srcOrd="6" destOrd="0" presId="urn:microsoft.com/office/officeart/2005/8/layout/list1"/>
    <dgm:cxn modelId="{2DE7E42A-7257-FF44-BE91-AAEBF2FAF64B}" type="presParOf" srcId="{B0418A36-6AA9-9340-B767-E6E771A3D621}" destId="{3176A7FB-C108-DA40-AB97-D2A506284195}" srcOrd="7" destOrd="0" presId="urn:microsoft.com/office/officeart/2005/8/layout/list1"/>
    <dgm:cxn modelId="{7637CDA9-6877-0E4A-A8FE-2D0943C0BE11}" type="presParOf" srcId="{B0418A36-6AA9-9340-B767-E6E771A3D621}" destId="{6773F20C-3DF6-7E44-9AD5-3F74FEB97558}" srcOrd="8" destOrd="0" presId="urn:microsoft.com/office/officeart/2005/8/layout/list1"/>
    <dgm:cxn modelId="{1E4B5B7B-27E5-EF45-A5F4-85503D448C26}" type="presParOf" srcId="{6773F20C-3DF6-7E44-9AD5-3F74FEB97558}" destId="{42EB9E01-1468-A143-A8E6-63E84BA84BCE}" srcOrd="0" destOrd="0" presId="urn:microsoft.com/office/officeart/2005/8/layout/list1"/>
    <dgm:cxn modelId="{C174CC1F-46A8-EE4F-92C2-43AC2E696E1C}" type="presParOf" srcId="{6773F20C-3DF6-7E44-9AD5-3F74FEB97558}" destId="{143F9D5E-BD3A-4C45-A716-732805983893}" srcOrd="1" destOrd="0" presId="urn:microsoft.com/office/officeart/2005/8/layout/list1"/>
    <dgm:cxn modelId="{57A906DB-92D0-BE4B-9C8E-682CA86B6A30}" type="presParOf" srcId="{B0418A36-6AA9-9340-B767-E6E771A3D621}" destId="{5765AE99-0477-0246-949F-6C0301015040}" srcOrd="9" destOrd="0" presId="urn:microsoft.com/office/officeart/2005/8/layout/list1"/>
    <dgm:cxn modelId="{23728F38-8C27-1D4F-9839-F60EAA67DCB7}" type="presParOf" srcId="{B0418A36-6AA9-9340-B767-E6E771A3D621}" destId="{2E4D2264-43F4-E642-8115-C6590144F6EE}" srcOrd="10" destOrd="0" presId="urn:microsoft.com/office/officeart/2005/8/layout/list1"/>
    <dgm:cxn modelId="{540A03D9-C368-EB40-B630-AD5BB539FBBC}" type="presParOf" srcId="{B0418A36-6AA9-9340-B767-E6E771A3D621}" destId="{86008959-0FEE-9346-AF46-43651E10540F}" srcOrd="11" destOrd="0" presId="urn:microsoft.com/office/officeart/2005/8/layout/list1"/>
    <dgm:cxn modelId="{8393629C-4BFE-E84F-831A-B2B73DABC91B}" type="presParOf" srcId="{B0418A36-6AA9-9340-B767-E6E771A3D621}" destId="{E9EC0A89-3517-6E4F-ABE4-EA84410BFFA3}" srcOrd="12" destOrd="0" presId="urn:microsoft.com/office/officeart/2005/8/layout/list1"/>
    <dgm:cxn modelId="{F03AF505-A31D-5246-B5AD-2A15CC609CBF}" type="presParOf" srcId="{E9EC0A89-3517-6E4F-ABE4-EA84410BFFA3}" destId="{BB0E6DDA-5DB5-0244-A6EE-F4AE1BFC5F0F}" srcOrd="0" destOrd="0" presId="urn:microsoft.com/office/officeart/2005/8/layout/list1"/>
    <dgm:cxn modelId="{0F22FD8B-5394-5540-BD86-5AB7A1D01FB3}" type="presParOf" srcId="{E9EC0A89-3517-6E4F-ABE4-EA84410BFFA3}" destId="{63AA503A-868E-A244-9E92-ED21CC067B7A}" srcOrd="1" destOrd="0" presId="urn:microsoft.com/office/officeart/2005/8/layout/list1"/>
    <dgm:cxn modelId="{C4381532-3E91-9D42-8057-40E5C92622A8}" type="presParOf" srcId="{B0418A36-6AA9-9340-B767-E6E771A3D621}" destId="{F469AF01-6C27-2444-BD4C-3656F5F42B3A}" srcOrd="13" destOrd="0" presId="urn:microsoft.com/office/officeart/2005/8/layout/list1"/>
    <dgm:cxn modelId="{253AB8F4-91B3-4545-B787-8552175DC136}" type="presParOf" srcId="{B0418A36-6AA9-9340-B767-E6E771A3D621}" destId="{D16E25FC-5887-C045-B476-AC1EA3825E17}" srcOrd="14" destOrd="0" presId="urn:microsoft.com/office/officeart/2005/8/layout/list1"/>
    <dgm:cxn modelId="{AEF6C2ED-792A-5E45-A853-A896618E909B}" type="presParOf" srcId="{B0418A36-6AA9-9340-B767-E6E771A3D621}" destId="{8B0A2884-D278-2940-823A-28F871C7923C}" srcOrd="15" destOrd="0" presId="urn:microsoft.com/office/officeart/2005/8/layout/list1"/>
    <dgm:cxn modelId="{44144743-ECF4-0945-92E0-40AD99D6D5CB}" type="presParOf" srcId="{B0418A36-6AA9-9340-B767-E6E771A3D621}" destId="{248BADA4-EB21-8A4B-B429-173A28EBDAB0}" srcOrd="16" destOrd="0" presId="urn:microsoft.com/office/officeart/2005/8/layout/list1"/>
    <dgm:cxn modelId="{401099D7-19EB-5A40-9C64-AAD41D889FA6}" type="presParOf" srcId="{248BADA4-EB21-8A4B-B429-173A28EBDAB0}" destId="{18B32571-FF29-694A-9545-FEA0D6F4EC82}" srcOrd="0" destOrd="0" presId="urn:microsoft.com/office/officeart/2005/8/layout/list1"/>
    <dgm:cxn modelId="{6491A847-893B-9D42-88C8-B61DD6F43CA3}" type="presParOf" srcId="{248BADA4-EB21-8A4B-B429-173A28EBDAB0}" destId="{74F94BF7-B129-DB43-94E3-0D4969E22582}" srcOrd="1" destOrd="0" presId="urn:microsoft.com/office/officeart/2005/8/layout/list1"/>
    <dgm:cxn modelId="{269329F1-F89E-F447-A3D5-F6B2F5C8B778}" type="presParOf" srcId="{B0418A36-6AA9-9340-B767-E6E771A3D621}" destId="{4BE2E376-4F5E-8C42-AA9D-77E6418CB7B7}" srcOrd="17" destOrd="0" presId="urn:microsoft.com/office/officeart/2005/8/layout/list1"/>
    <dgm:cxn modelId="{77AC8405-5A6D-324B-B173-4C117958F534}" type="presParOf" srcId="{B0418A36-6AA9-9340-B767-E6E771A3D621}" destId="{EBBED183-FA85-6E4D-A078-FA47C9D3BE97}"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722206C-DB6C-4633-B648-60720E1FF97F}" type="doc">
      <dgm:prSet loTypeId="urn:microsoft.com/office/officeart/2005/8/layout/list1" loCatId="list" qsTypeId="urn:microsoft.com/office/officeart/2005/8/quickstyle/simple1" qsCatId="simple" csTypeId="urn:microsoft.com/office/officeart/2005/8/colors/accent0_3" csCatId="mainScheme"/>
      <dgm:spPr/>
      <dgm:t>
        <a:bodyPr/>
        <a:lstStyle/>
        <a:p>
          <a:endParaRPr lang="en-US"/>
        </a:p>
      </dgm:t>
    </dgm:pt>
    <dgm:pt modelId="{3475CBED-C7F5-42E7-A52C-73C2F33078D1}">
      <dgm:prSet/>
      <dgm:spPr/>
      <dgm:t>
        <a:bodyPr/>
        <a:lstStyle/>
        <a:p>
          <a:r>
            <a:rPr lang="en-GB"/>
            <a:t>Lithium augmentation</a:t>
          </a:r>
          <a:endParaRPr lang="en-US"/>
        </a:p>
      </dgm:t>
    </dgm:pt>
    <dgm:pt modelId="{C12260CF-C8AF-4D22-8766-EF02D8151226}" type="parTrans" cxnId="{035EF66C-00AA-4452-92E7-59131A141370}">
      <dgm:prSet/>
      <dgm:spPr/>
      <dgm:t>
        <a:bodyPr/>
        <a:lstStyle/>
        <a:p>
          <a:endParaRPr lang="en-US"/>
        </a:p>
      </dgm:t>
    </dgm:pt>
    <dgm:pt modelId="{EF1A90A3-87F0-4554-A381-66E10428DA7E}" type="sibTrans" cxnId="{035EF66C-00AA-4452-92E7-59131A141370}">
      <dgm:prSet/>
      <dgm:spPr/>
      <dgm:t>
        <a:bodyPr/>
        <a:lstStyle/>
        <a:p>
          <a:endParaRPr lang="en-US"/>
        </a:p>
      </dgm:t>
    </dgm:pt>
    <dgm:pt modelId="{3D92DF44-436B-4BBA-AE88-29E3AD759C89}">
      <dgm:prSet/>
      <dgm:spPr/>
      <dgm:t>
        <a:bodyPr/>
        <a:lstStyle/>
        <a:p>
          <a:r>
            <a:rPr lang="en-GB"/>
            <a:t>Thyroid hormones</a:t>
          </a:r>
          <a:endParaRPr lang="en-US"/>
        </a:p>
      </dgm:t>
    </dgm:pt>
    <dgm:pt modelId="{7C1D1443-20D4-4F8D-B96B-52C657AC8D3D}" type="parTrans" cxnId="{0FFAC1F0-5BFC-4CF5-8F34-86CAED42DDD8}">
      <dgm:prSet/>
      <dgm:spPr/>
      <dgm:t>
        <a:bodyPr/>
        <a:lstStyle/>
        <a:p>
          <a:endParaRPr lang="en-US"/>
        </a:p>
      </dgm:t>
    </dgm:pt>
    <dgm:pt modelId="{835E85B8-7B81-4026-966E-13E171F8441F}" type="sibTrans" cxnId="{0FFAC1F0-5BFC-4CF5-8F34-86CAED42DDD8}">
      <dgm:prSet/>
      <dgm:spPr/>
      <dgm:t>
        <a:bodyPr/>
        <a:lstStyle/>
        <a:p>
          <a:endParaRPr lang="en-US"/>
        </a:p>
      </dgm:t>
    </dgm:pt>
    <dgm:pt modelId="{DD709DDD-6C62-4425-B439-6A62E7C6BE8A}">
      <dgm:prSet/>
      <dgm:spPr/>
      <dgm:t>
        <a:bodyPr/>
        <a:lstStyle/>
        <a:p>
          <a:r>
            <a:rPr lang="en-GB"/>
            <a:t>Combinations of antidepressants</a:t>
          </a:r>
          <a:endParaRPr lang="en-US"/>
        </a:p>
      </dgm:t>
    </dgm:pt>
    <dgm:pt modelId="{6109AB4D-81C3-4B94-A614-EE9EAFAD59CF}" type="parTrans" cxnId="{46D47644-85DB-42FC-A568-17BF3851556B}">
      <dgm:prSet/>
      <dgm:spPr/>
      <dgm:t>
        <a:bodyPr/>
        <a:lstStyle/>
        <a:p>
          <a:endParaRPr lang="en-US"/>
        </a:p>
      </dgm:t>
    </dgm:pt>
    <dgm:pt modelId="{63F2A1FC-63DB-4466-8163-0FD2D68ED237}" type="sibTrans" cxnId="{46D47644-85DB-42FC-A568-17BF3851556B}">
      <dgm:prSet/>
      <dgm:spPr/>
      <dgm:t>
        <a:bodyPr/>
        <a:lstStyle/>
        <a:p>
          <a:endParaRPr lang="en-US"/>
        </a:p>
      </dgm:t>
    </dgm:pt>
    <dgm:pt modelId="{13350E19-A80D-4052-93D6-18E763A5577A}">
      <dgm:prSet/>
      <dgm:spPr/>
      <dgm:t>
        <a:bodyPr/>
        <a:lstStyle/>
        <a:p>
          <a:r>
            <a:rPr lang="en-GB"/>
            <a:t>Monoamine Oxidase Inhibitors (MAOI)</a:t>
          </a:r>
          <a:endParaRPr lang="en-US"/>
        </a:p>
      </dgm:t>
    </dgm:pt>
    <dgm:pt modelId="{8B06375C-B15D-4B3E-9587-45B120654DF6}" type="parTrans" cxnId="{3026556A-4441-4949-8A66-F25C90024351}">
      <dgm:prSet/>
      <dgm:spPr/>
      <dgm:t>
        <a:bodyPr/>
        <a:lstStyle/>
        <a:p>
          <a:endParaRPr lang="en-US"/>
        </a:p>
      </dgm:t>
    </dgm:pt>
    <dgm:pt modelId="{A2D12B16-1686-4C78-A700-B0BFD6C2A0F8}" type="sibTrans" cxnId="{3026556A-4441-4949-8A66-F25C90024351}">
      <dgm:prSet/>
      <dgm:spPr/>
      <dgm:t>
        <a:bodyPr/>
        <a:lstStyle/>
        <a:p>
          <a:endParaRPr lang="en-US"/>
        </a:p>
      </dgm:t>
    </dgm:pt>
    <dgm:pt modelId="{189116E0-8931-4D99-9BEE-185ECB614BBE}">
      <dgm:prSet/>
      <dgm:spPr/>
      <dgm:t>
        <a:bodyPr/>
        <a:lstStyle/>
        <a:p>
          <a:r>
            <a:rPr lang="en-GB"/>
            <a:t>ECT</a:t>
          </a:r>
          <a:endParaRPr lang="en-US"/>
        </a:p>
      </dgm:t>
    </dgm:pt>
    <dgm:pt modelId="{E511641D-45CC-41E9-99BD-F0079B0073F4}" type="parTrans" cxnId="{39EEA31E-EE48-4638-AE6C-CF57250CF036}">
      <dgm:prSet/>
      <dgm:spPr/>
      <dgm:t>
        <a:bodyPr/>
        <a:lstStyle/>
        <a:p>
          <a:endParaRPr lang="en-US"/>
        </a:p>
      </dgm:t>
    </dgm:pt>
    <dgm:pt modelId="{CCCCF1AF-F117-401C-A79A-2D3E8D4626AB}" type="sibTrans" cxnId="{39EEA31E-EE48-4638-AE6C-CF57250CF036}">
      <dgm:prSet/>
      <dgm:spPr/>
      <dgm:t>
        <a:bodyPr/>
        <a:lstStyle/>
        <a:p>
          <a:endParaRPr lang="en-US"/>
        </a:p>
      </dgm:t>
    </dgm:pt>
    <dgm:pt modelId="{926FC52B-B6A9-3247-AB75-C346EFEC182D}" type="pres">
      <dgm:prSet presAssocID="{E722206C-DB6C-4633-B648-60720E1FF97F}" presName="linear" presStyleCnt="0">
        <dgm:presLayoutVars>
          <dgm:dir/>
          <dgm:animLvl val="lvl"/>
          <dgm:resizeHandles val="exact"/>
        </dgm:presLayoutVars>
      </dgm:prSet>
      <dgm:spPr/>
    </dgm:pt>
    <dgm:pt modelId="{E8B50223-3902-D54B-ADF9-4C1B3EF492AD}" type="pres">
      <dgm:prSet presAssocID="{3475CBED-C7F5-42E7-A52C-73C2F33078D1}" presName="parentLin" presStyleCnt="0"/>
      <dgm:spPr/>
    </dgm:pt>
    <dgm:pt modelId="{CBCD815C-E8C9-D749-A7D5-7803F9309BF2}" type="pres">
      <dgm:prSet presAssocID="{3475CBED-C7F5-42E7-A52C-73C2F33078D1}" presName="parentLeftMargin" presStyleLbl="node1" presStyleIdx="0" presStyleCnt="5"/>
      <dgm:spPr/>
    </dgm:pt>
    <dgm:pt modelId="{EEE6A96B-F743-F642-8445-5FBB4D76C008}" type="pres">
      <dgm:prSet presAssocID="{3475CBED-C7F5-42E7-A52C-73C2F33078D1}" presName="parentText" presStyleLbl="node1" presStyleIdx="0" presStyleCnt="5">
        <dgm:presLayoutVars>
          <dgm:chMax val="0"/>
          <dgm:bulletEnabled val="1"/>
        </dgm:presLayoutVars>
      </dgm:prSet>
      <dgm:spPr/>
    </dgm:pt>
    <dgm:pt modelId="{FCB4DE2A-750C-094D-86B3-C672E9D28CAF}" type="pres">
      <dgm:prSet presAssocID="{3475CBED-C7F5-42E7-A52C-73C2F33078D1}" presName="negativeSpace" presStyleCnt="0"/>
      <dgm:spPr/>
    </dgm:pt>
    <dgm:pt modelId="{E004E510-8B12-F14C-B4AB-A3F3833393DA}" type="pres">
      <dgm:prSet presAssocID="{3475CBED-C7F5-42E7-A52C-73C2F33078D1}" presName="childText" presStyleLbl="conFgAcc1" presStyleIdx="0" presStyleCnt="5">
        <dgm:presLayoutVars>
          <dgm:bulletEnabled val="1"/>
        </dgm:presLayoutVars>
      </dgm:prSet>
      <dgm:spPr/>
    </dgm:pt>
    <dgm:pt modelId="{E6AECA36-E6A0-6348-8283-F5B7E056A19A}" type="pres">
      <dgm:prSet presAssocID="{EF1A90A3-87F0-4554-A381-66E10428DA7E}" presName="spaceBetweenRectangles" presStyleCnt="0"/>
      <dgm:spPr/>
    </dgm:pt>
    <dgm:pt modelId="{5AAD0B80-448F-474D-BE0C-5EE3991EE256}" type="pres">
      <dgm:prSet presAssocID="{3D92DF44-436B-4BBA-AE88-29E3AD759C89}" presName="parentLin" presStyleCnt="0"/>
      <dgm:spPr/>
    </dgm:pt>
    <dgm:pt modelId="{75DE32DB-3D1F-9549-90A9-8B7ADE8DBBFD}" type="pres">
      <dgm:prSet presAssocID="{3D92DF44-436B-4BBA-AE88-29E3AD759C89}" presName="parentLeftMargin" presStyleLbl="node1" presStyleIdx="0" presStyleCnt="5"/>
      <dgm:spPr/>
    </dgm:pt>
    <dgm:pt modelId="{68AF2D86-5A26-DF47-986A-19927BA2C7F3}" type="pres">
      <dgm:prSet presAssocID="{3D92DF44-436B-4BBA-AE88-29E3AD759C89}" presName="parentText" presStyleLbl="node1" presStyleIdx="1" presStyleCnt="5">
        <dgm:presLayoutVars>
          <dgm:chMax val="0"/>
          <dgm:bulletEnabled val="1"/>
        </dgm:presLayoutVars>
      </dgm:prSet>
      <dgm:spPr/>
    </dgm:pt>
    <dgm:pt modelId="{61D040F6-9C13-184E-98BA-D9F3156FEC48}" type="pres">
      <dgm:prSet presAssocID="{3D92DF44-436B-4BBA-AE88-29E3AD759C89}" presName="negativeSpace" presStyleCnt="0"/>
      <dgm:spPr/>
    </dgm:pt>
    <dgm:pt modelId="{B15DBE06-98C7-8441-B5BD-A9924B532911}" type="pres">
      <dgm:prSet presAssocID="{3D92DF44-436B-4BBA-AE88-29E3AD759C89}" presName="childText" presStyleLbl="conFgAcc1" presStyleIdx="1" presStyleCnt="5">
        <dgm:presLayoutVars>
          <dgm:bulletEnabled val="1"/>
        </dgm:presLayoutVars>
      </dgm:prSet>
      <dgm:spPr/>
    </dgm:pt>
    <dgm:pt modelId="{F6973012-7B6A-D749-AFA1-6A4BA8BC907B}" type="pres">
      <dgm:prSet presAssocID="{835E85B8-7B81-4026-966E-13E171F8441F}" presName="spaceBetweenRectangles" presStyleCnt="0"/>
      <dgm:spPr/>
    </dgm:pt>
    <dgm:pt modelId="{14A244D5-C92D-2147-B6EB-CB050BF7901C}" type="pres">
      <dgm:prSet presAssocID="{DD709DDD-6C62-4425-B439-6A62E7C6BE8A}" presName="parentLin" presStyleCnt="0"/>
      <dgm:spPr/>
    </dgm:pt>
    <dgm:pt modelId="{288B29EE-03A0-F347-95AE-23541696BA7D}" type="pres">
      <dgm:prSet presAssocID="{DD709DDD-6C62-4425-B439-6A62E7C6BE8A}" presName="parentLeftMargin" presStyleLbl="node1" presStyleIdx="1" presStyleCnt="5"/>
      <dgm:spPr/>
    </dgm:pt>
    <dgm:pt modelId="{93C679C9-BF6A-D847-A4E8-CAC28967A0D1}" type="pres">
      <dgm:prSet presAssocID="{DD709DDD-6C62-4425-B439-6A62E7C6BE8A}" presName="parentText" presStyleLbl="node1" presStyleIdx="2" presStyleCnt="5">
        <dgm:presLayoutVars>
          <dgm:chMax val="0"/>
          <dgm:bulletEnabled val="1"/>
        </dgm:presLayoutVars>
      </dgm:prSet>
      <dgm:spPr/>
    </dgm:pt>
    <dgm:pt modelId="{75AC133D-C4DA-AC45-B636-25CA61F5E34A}" type="pres">
      <dgm:prSet presAssocID="{DD709DDD-6C62-4425-B439-6A62E7C6BE8A}" presName="negativeSpace" presStyleCnt="0"/>
      <dgm:spPr/>
    </dgm:pt>
    <dgm:pt modelId="{48E795FA-7E47-304B-BA7F-CDA87EA8D8A5}" type="pres">
      <dgm:prSet presAssocID="{DD709DDD-6C62-4425-B439-6A62E7C6BE8A}" presName="childText" presStyleLbl="conFgAcc1" presStyleIdx="2" presStyleCnt="5">
        <dgm:presLayoutVars>
          <dgm:bulletEnabled val="1"/>
        </dgm:presLayoutVars>
      </dgm:prSet>
      <dgm:spPr/>
    </dgm:pt>
    <dgm:pt modelId="{3E7E70C4-81E9-AF4B-ACC2-22D69D67C530}" type="pres">
      <dgm:prSet presAssocID="{63F2A1FC-63DB-4466-8163-0FD2D68ED237}" presName="spaceBetweenRectangles" presStyleCnt="0"/>
      <dgm:spPr/>
    </dgm:pt>
    <dgm:pt modelId="{EF4815F6-22D5-A547-B9B3-BFA8ECAE3DF7}" type="pres">
      <dgm:prSet presAssocID="{13350E19-A80D-4052-93D6-18E763A5577A}" presName="parentLin" presStyleCnt="0"/>
      <dgm:spPr/>
    </dgm:pt>
    <dgm:pt modelId="{30E6F789-2DFA-9D48-9213-A22160C7EBFC}" type="pres">
      <dgm:prSet presAssocID="{13350E19-A80D-4052-93D6-18E763A5577A}" presName="parentLeftMargin" presStyleLbl="node1" presStyleIdx="2" presStyleCnt="5"/>
      <dgm:spPr/>
    </dgm:pt>
    <dgm:pt modelId="{7ED517FE-F8C4-8945-926B-70C00E7CAEBF}" type="pres">
      <dgm:prSet presAssocID="{13350E19-A80D-4052-93D6-18E763A5577A}" presName="parentText" presStyleLbl="node1" presStyleIdx="3" presStyleCnt="5">
        <dgm:presLayoutVars>
          <dgm:chMax val="0"/>
          <dgm:bulletEnabled val="1"/>
        </dgm:presLayoutVars>
      </dgm:prSet>
      <dgm:spPr/>
    </dgm:pt>
    <dgm:pt modelId="{01FA929E-A79A-EE4B-9B0B-05BEEAFB0AC6}" type="pres">
      <dgm:prSet presAssocID="{13350E19-A80D-4052-93D6-18E763A5577A}" presName="negativeSpace" presStyleCnt="0"/>
      <dgm:spPr/>
    </dgm:pt>
    <dgm:pt modelId="{C1C0D862-CEFA-EB44-8864-C2C67B21321E}" type="pres">
      <dgm:prSet presAssocID="{13350E19-A80D-4052-93D6-18E763A5577A}" presName="childText" presStyleLbl="conFgAcc1" presStyleIdx="3" presStyleCnt="5">
        <dgm:presLayoutVars>
          <dgm:bulletEnabled val="1"/>
        </dgm:presLayoutVars>
      </dgm:prSet>
      <dgm:spPr/>
    </dgm:pt>
    <dgm:pt modelId="{7128B8F7-A8C8-DA46-B2D9-49CF135C8CCA}" type="pres">
      <dgm:prSet presAssocID="{A2D12B16-1686-4C78-A700-B0BFD6C2A0F8}" presName="spaceBetweenRectangles" presStyleCnt="0"/>
      <dgm:spPr/>
    </dgm:pt>
    <dgm:pt modelId="{4025B2CA-B2D4-5E40-AC65-41E5208C097B}" type="pres">
      <dgm:prSet presAssocID="{189116E0-8931-4D99-9BEE-185ECB614BBE}" presName="parentLin" presStyleCnt="0"/>
      <dgm:spPr/>
    </dgm:pt>
    <dgm:pt modelId="{0364F3EA-3F22-2043-928A-8E9F188A68D8}" type="pres">
      <dgm:prSet presAssocID="{189116E0-8931-4D99-9BEE-185ECB614BBE}" presName="parentLeftMargin" presStyleLbl="node1" presStyleIdx="3" presStyleCnt="5"/>
      <dgm:spPr/>
    </dgm:pt>
    <dgm:pt modelId="{3C64BF20-B410-314F-84F4-3949AFFCE974}" type="pres">
      <dgm:prSet presAssocID="{189116E0-8931-4D99-9BEE-185ECB614BBE}" presName="parentText" presStyleLbl="node1" presStyleIdx="4" presStyleCnt="5">
        <dgm:presLayoutVars>
          <dgm:chMax val="0"/>
          <dgm:bulletEnabled val="1"/>
        </dgm:presLayoutVars>
      </dgm:prSet>
      <dgm:spPr/>
    </dgm:pt>
    <dgm:pt modelId="{8F9354FC-D520-0542-AC56-A60163E9AA23}" type="pres">
      <dgm:prSet presAssocID="{189116E0-8931-4D99-9BEE-185ECB614BBE}" presName="negativeSpace" presStyleCnt="0"/>
      <dgm:spPr/>
    </dgm:pt>
    <dgm:pt modelId="{A49E1234-F2C8-5440-B1BD-1472A0F0025D}" type="pres">
      <dgm:prSet presAssocID="{189116E0-8931-4D99-9BEE-185ECB614BBE}" presName="childText" presStyleLbl="conFgAcc1" presStyleIdx="4" presStyleCnt="5">
        <dgm:presLayoutVars>
          <dgm:bulletEnabled val="1"/>
        </dgm:presLayoutVars>
      </dgm:prSet>
      <dgm:spPr/>
    </dgm:pt>
  </dgm:ptLst>
  <dgm:cxnLst>
    <dgm:cxn modelId="{77849205-F667-BA4E-9C17-48703E210AF5}" type="presOf" srcId="{DD709DDD-6C62-4425-B439-6A62E7C6BE8A}" destId="{93C679C9-BF6A-D847-A4E8-CAC28967A0D1}" srcOrd="1" destOrd="0" presId="urn:microsoft.com/office/officeart/2005/8/layout/list1"/>
    <dgm:cxn modelId="{3A8EB718-7018-F241-AEAB-50A414FC9E36}" type="presOf" srcId="{E722206C-DB6C-4633-B648-60720E1FF97F}" destId="{926FC52B-B6A9-3247-AB75-C346EFEC182D}" srcOrd="0" destOrd="0" presId="urn:microsoft.com/office/officeart/2005/8/layout/list1"/>
    <dgm:cxn modelId="{051C3C1C-6AD1-C348-B1CC-351905B25279}" type="presOf" srcId="{189116E0-8931-4D99-9BEE-185ECB614BBE}" destId="{3C64BF20-B410-314F-84F4-3949AFFCE974}" srcOrd="1" destOrd="0" presId="urn:microsoft.com/office/officeart/2005/8/layout/list1"/>
    <dgm:cxn modelId="{39EEA31E-EE48-4638-AE6C-CF57250CF036}" srcId="{E722206C-DB6C-4633-B648-60720E1FF97F}" destId="{189116E0-8931-4D99-9BEE-185ECB614BBE}" srcOrd="4" destOrd="0" parTransId="{E511641D-45CC-41E9-99BD-F0079B0073F4}" sibTransId="{CCCCF1AF-F117-401C-A79A-2D3E8D4626AB}"/>
    <dgm:cxn modelId="{8F9AD433-421F-3B4E-BD45-4795C0F31D0E}" type="presOf" srcId="{13350E19-A80D-4052-93D6-18E763A5577A}" destId="{7ED517FE-F8C4-8945-926B-70C00E7CAEBF}" srcOrd="1" destOrd="0" presId="urn:microsoft.com/office/officeart/2005/8/layout/list1"/>
    <dgm:cxn modelId="{46D47644-85DB-42FC-A568-17BF3851556B}" srcId="{E722206C-DB6C-4633-B648-60720E1FF97F}" destId="{DD709DDD-6C62-4425-B439-6A62E7C6BE8A}" srcOrd="2" destOrd="0" parTransId="{6109AB4D-81C3-4B94-A614-EE9EAFAD59CF}" sibTransId="{63F2A1FC-63DB-4466-8163-0FD2D68ED237}"/>
    <dgm:cxn modelId="{3026556A-4441-4949-8A66-F25C90024351}" srcId="{E722206C-DB6C-4633-B648-60720E1FF97F}" destId="{13350E19-A80D-4052-93D6-18E763A5577A}" srcOrd="3" destOrd="0" parTransId="{8B06375C-B15D-4B3E-9587-45B120654DF6}" sibTransId="{A2D12B16-1686-4C78-A700-B0BFD6C2A0F8}"/>
    <dgm:cxn modelId="{035EF66C-00AA-4452-92E7-59131A141370}" srcId="{E722206C-DB6C-4633-B648-60720E1FF97F}" destId="{3475CBED-C7F5-42E7-A52C-73C2F33078D1}" srcOrd="0" destOrd="0" parTransId="{C12260CF-C8AF-4D22-8766-EF02D8151226}" sibTransId="{EF1A90A3-87F0-4554-A381-66E10428DA7E}"/>
    <dgm:cxn modelId="{D240EF7B-473B-A241-B511-89DA96ECCA55}" type="presOf" srcId="{DD709DDD-6C62-4425-B439-6A62E7C6BE8A}" destId="{288B29EE-03A0-F347-95AE-23541696BA7D}" srcOrd="0" destOrd="0" presId="urn:microsoft.com/office/officeart/2005/8/layout/list1"/>
    <dgm:cxn modelId="{86EAB681-816A-B543-B855-3FF98BB3AD39}" type="presOf" srcId="{3475CBED-C7F5-42E7-A52C-73C2F33078D1}" destId="{CBCD815C-E8C9-D749-A7D5-7803F9309BF2}" srcOrd="0" destOrd="0" presId="urn:microsoft.com/office/officeart/2005/8/layout/list1"/>
    <dgm:cxn modelId="{1E9A228C-93C8-C845-9312-308E50A66157}" type="presOf" srcId="{189116E0-8931-4D99-9BEE-185ECB614BBE}" destId="{0364F3EA-3F22-2043-928A-8E9F188A68D8}" srcOrd="0" destOrd="0" presId="urn:microsoft.com/office/officeart/2005/8/layout/list1"/>
    <dgm:cxn modelId="{634AAA93-90CE-264B-9797-67DFEC53BE9C}" type="presOf" srcId="{13350E19-A80D-4052-93D6-18E763A5577A}" destId="{30E6F789-2DFA-9D48-9213-A22160C7EBFC}" srcOrd="0" destOrd="0" presId="urn:microsoft.com/office/officeart/2005/8/layout/list1"/>
    <dgm:cxn modelId="{9544BEBF-5564-124B-848A-F1EE139B3282}" type="presOf" srcId="{3475CBED-C7F5-42E7-A52C-73C2F33078D1}" destId="{EEE6A96B-F743-F642-8445-5FBB4D76C008}" srcOrd="1" destOrd="0" presId="urn:microsoft.com/office/officeart/2005/8/layout/list1"/>
    <dgm:cxn modelId="{01DDE1C6-0B3C-8A47-84F4-76365C51C384}" type="presOf" srcId="{3D92DF44-436B-4BBA-AE88-29E3AD759C89}" destId="{75DE32DB-3D1F-9549-90A9-8B7ADE8DBBFD}" srcOrd="0" destOrd="0" presId="urn:microsoft.com/office/officeart/2005/8/layout/list1"/>
    <dgm:cxn modelId="{F9C270E1-793A-484D-9658-9333DEE9C804}" type="presOf" srcId="{3D92DF44-436B-4BBA-AE88-29E3AD759C89}" destId="{68AF2D86-5A26-DF47-986A-19927BA2C7F3}" srcOrd="1" destOrd="0" presId="urn:microsoft.com/office/officeart/2005/8/layout/list1"/>
    <dgm:cxn modelId="{0FFAC1F0-5BFC-4CF5-8F34-86CAED42DDD8}" srcId="{E722206C-DB6C-4633-B648-60720E1FF97F}" destId="{3D92DF44-436B-4BBA-AE88-29E3AD759C89}" srcOrd="1" destOrd="0" parTransId="{7C1D1443-20D4-4F8D-B96B-52C657AC8D3D}" sibTransId="{835E85B8-7B81-4026-966E-13E171F8441F}"/>
    <dgm:cxn modelId="{D1E0F487-5B8A-6747-BC9A-6EB07D46AAA5}" type="presParOf" srcId="{926FC52B-B6A9-3247-AB75-C346EFEC182D}" destId="{E8B50223-3902-D54B-ADF9-4C1B3EF492AD}" srcOrd="0" destOrd="0" presId="urn:microsoft.com/office/officeart/2005/8/layout/list1"/>
    <dgm:cxn modelId="{8F157870-3A65-E843-963E-79BE328C667B}" type="presParOf" srcId="{E8B50223-3902-D54B-ADF9-4C1B3EF492AD}" destId="{CBCD815C-E8C9-D749-A7D5-7803F9309BF2}" srcOrd="0" destOrd="0" presId="urn:microsoft.com/office/officeart/2005/8/layout/list1"/>
    <dgm:cxn modelId="{BADE3125-D9B7-6F4C-95C2-01827416D12D}" type="presParOf" srcId="{E8B50223-3902-D54B-ADF9-4C1B3EF492AD}" destId="{EEE6A96B-F743-F642-8445-5FBB4D76C008}" srcOrd="1" destOrd="0" presId="urn:microsoft.com/office/officeart/2005/8/layout/list1"/>
    <dgm:cxn modelId="{C0086C6E-AD0C-8A44-9645-9711A12FDEB3}" type="presParOf" srcId="{926FC52B-B6A9-3247-AB75-C346EFEC182D}" destId="{FCB4DE2A-750C-094D-86B3-C672E9D28CAF}" srcOrd="1" destOrd="0" presId="urn:microsoft.com/office/officeart/2005/8/layout/list1"/>
    <dgm:cxn modelId="{C9382ABF-69FA-4540-8369-C9540C8444AB}" type="presParOf" srcId="{926FC52B-B6A9-3247-AB75-C346EFEC182D}" destId="{E004E510-8B12-F14C-B4AB-A3F3833393DA}" srcOrd="2" destOrd="0" presId="urn:microsoft.com/office/officeart/2005/8/layout/list1"/>
    <dgm:cxn modelId="{20377CB2-4E70-2245-8366-93D3708AEA28}" type="presParOf" srcId="{926FC52B-B6A9-3247-AB75-C346EFEC182D}" destId="{E6AECA36-E6A0-6348-8283-F5B7E056A19A}" srcOrd="3" destOrd="0" presId="urn:microsoft.com/office/officeart/2005/8/layout/list1"/>
    <dgm:cxn modelId="{9A257D95-3334-6745-A4DD-32E20A056DE6}" type="presParOf" srcId="{926FC52B-B6A9-3247-AB75-C346EFEC182D}" destId="{5AAD0B80-448F-474D-BE0C-5EE3991EE256}" srcOrd="4" destOrd="0" presId="urn:microsoft.com/office/officeart/2005/8/layout/list1"/>
    <dgm:cxn modelId="{CA6E36D7-AEFE-274C-9E32-22D074D72777}" type="presParOf" srcId="{5AAD0B80-448F-474D-BE0C-5EE3991EE256}" destId="{75DE32DB-3D1F-9549-90A9-8B7ADE8DBBFD}" srcOrd="0" destOrd="0" presId="urn:microsoft.com/office/officeart/2005/8/layout/list1"/>
    <dgm:cxn modelId="{8AC83CB6-8DFB-0B4A-8012-2C079C637DEB}" type="presParOf" srcId="{5AAD0B80-448F-474D-BE0C-5EE3991EE256}" destId="{68AF2D86-5A26-DF47-986A-19927BA2C7F3}" srcOrd="1" destOrd="0" presId="urn:microsoft.com/office/officeart/2005/8/layout/list1"/>
    <dgm:cxn modelId="{E82C9AD4-2C61-CE45-974B-6423D88001D5}" type="presParOf" srcId="{926FC52B-B6A9-3247-AB75-C346EFEC182D}" destId="{61D040F6-9C13-184E-98BA-D9F3156FEC48}" srcOrd="5" destOrd="0" presId="urn:microsoft.com/office/officeart/2005/8/layout/list1"/>
    <dgm:cxn modelId="{0FE835EC-5301-C946-986D-F604961281CC}" type="presParOf" srcId="{926FC52B-B6A9-3247-AB75-C346EFEC182D}" destId="{B15DBE06-98C7-8441-B5BD-A9924B532911}" srcOrd="6" destOrd="0" presId="urn:microsoft.com/office/officeart/2005/8/layout/list1"/>
    <dgm:cxn modelId="{4D925886-F9BC-B44F-ABED-195663451D6C}" type="presParOf" srcId="{926FC52B-B6A9-3247-AB75-C346EFEC182D}" destId="{F6973012-7B6A-D749-AFA1-6A4BA8BC907B}" srcOrd="7" destOrd="0" presId="urn:microsoft.com/office/officeart/2005/8/layout/list1"/>
    <dgm:cxn modelId="{A526A89A-B405-E94E-8922-C5BCE409A4CF}" type="presParOf" srcId="{926FC52B-B6A9-3247-AB75-C346EFEC182D}" destId="{14A244D5-C92D-2147-B6EB-CB050BF7901C}" srcOrd="8" destOrd="0" presId="urn:microsoft.com/office/officeart/2005/8/layout/list1"/>
    <dgm:cxn modelId="{B16664B1-DA5B-134C-9D24-3109FCC712A9}" type="presParOf" srcId="{14A244D5-C92D-2147-B6EB-CB050BF7901C}" destId="{288B29EE-03A0-F347-95AE-23541696BA7D}" srcOrd="0" destOrd="0" presId="urn:microsoft.com/office/officeart/2005/8/layout/list1"/>
    <dgm:cxn modelId="{D33B9C9A-E750-634A-B33C-3207EFD07297}" type="presParOf" srcId="{14A244D5-C92D-2147-B6EB-CB050BF7901C}" destId="{93C679C9-BF6A-D847-A4E8-CAC28967A0D1}" srcOrd="1" destOrd="0" presId="urn:microsoft.com/office/officeart/2005/8/layout/list1"/>
    <dgm:cxn modelId="{F14844F0-72AD-4D45-A720-F8BF7D67808D}" type="presParOf" srcId="{926FC52B-B6A9-3247-AB75-C346EFEC182D}" destId="{75AC133D-C4DA-AC45-B636-25CA61F5E34A}" srcOrd="9" destOrd="0" presId="urn:microsoft.com/office/officeart/2005/8/layout/list1"/>
    <dgm:cxn modelId="{1582036D-216A-9944-979E-586C0670D142}" type="presParOf" srcId="{926FC52B-B6A9-3247-AB75-C346EFEC182D}" destId="{48E795FA-7E47-304B-BA7F-CDA87EA8D8A5}" srcOrd="10" destOrd="0" presId="urn:microsoft.com/office/officeart/2005/8/layout/list1"/>
    <dgm:cxn modelId="{EE6E31E8-0ADC-244F-8484-459564983ECE}" type="presParOf" srcId="{926FC52B-B6A9-3247-AB75-C346EFEC182D}" destId="{3E7E70C4-81E9-AF4B-ACC2-22D69D67C530}" srcOrd="11" destOrd="0" presId="urn:microsoft.com/office/officeart/2005/8/layout/list1"/>
    <dgm:cxn modelId="{7A29D8D0-35B6-BA40-BA83-78943AE2C57E}" type="presParOf" srcId="{926FC52B-B6A9-3247-AB75-C346EFEC182D}" destId="{EF4815F6-22D5-A547-B9B3-BFA8ECAE3DF7}" srcOrd="12" destOrd="0" presId="urn:microsoft.com/office/officeart/2005/8/layout/list1"/>
    <dgm:cxn modelId="{BE1DF298-19EE-9047-8E67-7E44E8E1DC5F}" type="presParOf" srcId="{EF4815F6-22D5-A547-B9B3-BFA8ECAE3DF7}" destId="{30E6F789-2DFA-9D48-9213-A22160C7EBFC}" srcOrd="0" destOrd="0" presId="urn:microsoft.com/office/officeart/2005/8/layout/list1"/>
    <dgm:cxn modelId="{9EAE9400-7067-D14A-9A10-7AF174A6227F}" type="presParOf" srcId="{EF4815F6-22D5-A547-B9B3-BFA8ECAE3DF7}" destId="{7ED517FE-F8C4-8945-926B-70C00E7CAEBF}" srcOrd="1" destOrd="0" presId="urn:microsoft.com/office/officeart/2005/8/layout/list1"/>
    <dgm:cxn modelId="{56BD9A10-FE1D-4648-9805-06A8DF692425}" type="presParOf" srcId="{926FC52B-B6A9-3247-AB75-C346EFEC182D}" destId="{01FA929E-A79A-EE4B-9B0B-05BEEAFB0AC6}" srcOrd="13" destOrd="0" presId="urn:microsoft.com/office/officeart/2005/8/layout/list1"/>
    <dgm:cxn modelId="{215C45C3-8360-444D-9BA6-0676D98788B5}" type="presParOf" srcId="{926FC52B-B6A9-3247-AB75-C346EFEC182D}" destId="{C1C0D862-CEFA-EB44-8864-C2C67B21321E}" srcOrd="14" destOrd="0" presId="urn:microsoft.com/office/officeart/2005/8/layout/list1"/>
    <dgm:cxn modelId="{B2D43086-B013-6D4B-B5E5-417B4485C176}" type="presParOf" srcId="{926FC52B-B6A9-3247-AB75-C346EFEC182D}" destId="{7128B8F7-A8C8-DA46-B2D9-49CF135C8CCA}" srcOrd="15" destOrd="0" presId="urn:microsoft.com/office/officeart/2005/8/layout/list1"/>
    <dgm:cxn modelId="{AD75E8E8-0C91-0743-AF24-27B736ECD100}" type="presParOf" srcId="{926FC52B-B6A9-3247-AB75-C346EFEC182D}" destId="{4025B2CA-B2D4-5E40-AC65-41E5208C097B}" srcOrd="16" destOrd="0" presId="urn:microsoft.com/office/officeart/2005/8/layout/list1"/>
    <dgm:cxn modelId="{3DC97640-3D3F-114A-81B6-2B005DA1EF58}" type="presParOf" srcId="{4025B2CA-B2D4-5E40-AC65-41E5208C097B}" destId="{0364F3EA-3F22-2043-928A-8E9F188A68D8}" srcOrd="0" destOrd="0" presId="urn:microsoft.com/office/officeart/2005/8/layout/list1"/>
    <dgm:cxn modelId="{BBB066C5-807E-2A49-87AF-39A1A5058EF0}" type="presParOf" srcId="{4025B2CA-B2D4-5E40-AC65-41E5208C097B}" destId="{3C64BF20-B410-314F-84F4-3949AFFCE974}" srcOrd="1" destOrd="0" presId="urn:microsoft.com/office/officeart/2005/8/layout/list1"/>
    <dgm:cxn modelId="{728C1B33-84BC-6D4F-B6B1-00CD7B9C34B0}" type="presParOf" srcId="{926FC52B-B6A9-3247-AB75-C346EFEC182D}" destId="{8F9354FC-D520-0542-AC56-A60163E9AA23}" srcOrd="17" destOrd="0" presId="urn:microsoft.com/office/officeart/2005/8/layout/list1"/>
    <dgm:cxn modelId="{1D329808-2963-CE48-836F-DAAB2F0678E7}" type="presParOf" srcId="{926FC52B-B6A9-3247-AB75-C346EFEC182D}" destId="{A49E1234-F2C8-5440-B1BD-1472A0F0025D}"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C3E411-0425-495C-8EF8-4FC0F792FC10}">
      <dsp:nvSpPr>
        <dsp:cNvPr id="0" name=""/>
        <dsp:cNvSpPr/>
      </dsp:nvSpPr>
      <dsp:spPr>
        <a:xfrm>
          <a:off x="718664" y="453902"/>
          <a:ext cx="1955812" cy="1955812"/>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DFD16A-4B56-47B7-A271-C732B7CD659E}">
      <dsp:nvSpPr>
        <dsp:cNvPr id="0" name=""/>
        <dsp:cNvSpPr/>
      </dsp:nvSpPr>
      <dsp:spPr>
        <a:xfrm>
          <a:off x="1135476" y="870715"/>
          <a:ext cx="1122187" cy="1122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9C3BA9F-0F80-432E-9C15-258DA6114FCF}">
      <dsp:nvSpPr>
        <dsp:cNvPr id="0" name=""/>
        <dsp:cNvSpPr/>
      </dsp:nvSpPr>
      <dsp:spPr>
        <a:xfrm>
          <a:off x="93445"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55700">
            <a:lnSpc>
              <a:spcPct val="90000"/>
            </a:lnSpc>
            <a:spcBef>
              <a:spcPct val="0"/>
            </a:spcBef>
            <a:spcAft>
              <a:spcPct val="35000"/>
            </a:spcAft>
            <a:buNone/>
            <a:defRPr cap="all"/>
          </a:pPr>
          <a:r>
            <a:rPr lang="en-GB" sz="2600" kern="1200"/>
            <a:t>Biological</a:t>
          </a:r>
          <a:endParaRPr lang="en-US" sz="2600" kern="1200"/>
        </a:p>
      </dsp:txBody>
      <dsp:txXfrm>
        <a:off x="93445" y="3018902"/>
        <a:ext cx="3206250" cy="720000"/>
      </dsp:txXfrm>
    </dsp:sp>
    <dsp:sp modelId="{E3F2C0B1-F4DD-4E2C-ACD1-5EDE3969E034}">
      <dsp:nvSpPr>
        <dsp:cNvPr id="0" name=""/>
        <dsp:cNvSpPr/>
      </dsp:nvSpPr>
      <dsp:spPr>
        <a:xfrm>
          <a:off x="4486008" y="453902"/>
          <a:ext cx="1955812" cy="1955812"/>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DA0C25-7A16-434F-B6ED-09A410365803}">
      <dsp:nvSpPr>
        <dsp:cNvPr id="0" name=""/>
        <dsp:cNvSpPr/>
      </dsp:nvSpPr>
      <dsp:spPr>
        <a:xfrm>
          <a:off x="4902820" y="870715"/>
          <a:ext cx="1122187" cy="1122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D40C5AB-190B-4579-8F62-97CA843BB814}">
      <dsp:nvSpPr>
        <dsp:cNvPr id="0" name=""/>
        <dsp:cNvSpPr/>
      </dsp:nvSpPr>
      <dsp:spPr>
        <a:xfrm>
          <a:off x="3860789"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55700">
            <a:lnSpc>
              <a:spcPct val="90000"/>
            </a:lnSpc>
            <a:spcBef>
              <a:spcPct val="0"/>
            </a:spcBef>
            <a:spcAft>
              <a:spcPct val="35000"/>
            </a:spcAft>
            <a:buNone/>
            <a:defRPr cap="all"/>
          </a:pPr>
          <a:r>
            <a:rPr lang="en-GB" sz="2600" kern="1200"/>
            <a:t>Psychological</a:t>
          </a:r>
          <a:endParaRPr lang="en-US" sz="2600" kern="1200"/>
        </a:p>
      </dsp:txBody>
      <dsp:txXfrm>
        <a:off x="3860789" y="3018902"/>
        <a:ext cx="3206250" cy="720000"/>
      </dsp:txXfrm>
    </dsp:sp>
    <dsp:sp modelId="{3A2F5737-FA79-4D67-9633-404654B09EBB}">
      <dsp:nvSpPr>
        <dsp:cNvPr id="0" name=""/>
        <dsp:cNvSpPr/>
      </dsp:nvSpPr>
      <dsp:spPr>
        <a:xfrm>
          <a:off x="8253352" y="453902"/>
          <a:ext cx="1955812" cy="1955812"/>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F19EE7-19D0-4249-A88C-3D8F92387DA2}">
      <dsp:nvSpPr>
        <dsp:cNvPr id="0" name=""/>
        <dsp:cNvSpPr/>
      </dsp:nvSpPr>
      <dsp:spPr>
        <a:xfrm>
          <a:off x="8670164" y="870715"/>
          <a:ext cx="1122187" cy="1122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1AAB52D-6F46-445C-A5EF-ACB5F67D9AAF}">
      <dsp:nvSpPr>
        <dsp:cNvPr id="0" name=""/>
        <dsp:cNvSpPr/>
      </dsp:nvSpPr>
      <dsp:spPr>
        <a:xfrm>
          <a:off x="7628133"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55700">
            <a:lnSpc>
              <a:spcPct val="90000"/>
            </a:lnSpc>
            <a:spcBef>
              <a:spcPct val="0"/>
            </a:spcBef>
            <a:spcAft>
              <a:spcPct val="35000"/>
            </a:spcAft>
            <a:buNone/>
            <a:defRPr cap="all"/>
          </a:pPr>
          <a:r>
            <a:rPr lang="en-GB" sz="2600" kern="1200"/>
            <a:t>Social/functional</a:t>
          </a:r>
          <a:endParaRPr lang="en-US" sz="2600" kern="1200"/>
        </a:p>
      </dsp:txBody>
      <dsp:txXfrm>
        <a:off x="7628133" y="3018902"/>
        <a:ext cx="32062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DEACA2-E2FF-4EA2-AE1F-2D6D6982F898}">
      <dsp:nvSpPr>
        <dsp:cNvPr id="0" name=""/>
        <dsp:cNvSpPr/>
      </dsp:nvSpPr>
      <dsp:spPr>
        <a:xfrm>
          <a:off x="0" y="1783"/>
          <a:ext cx="6364224" cy="76003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3DE3AE-6F37-4ECA-AF1C-7BF3C6714241}">
      <dsp:nvSpPr>
        <dsp:cNvPr id="0" name=""/>
        <dsp:cNvSpPr/>
      </dsp:nvSpPr>
      <dsp:spPr>
        <a:xfrm>
          <a:off x="229911" y="172791"/>
          <a:ext cx="418020" cy="4180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F9C65BF-74FF-4EEA-8C86-E2023F83D3B8}">
      <dsp:nvSpPr>
        <dsp:cNvPr id="0" name=""/>
        <dsp:cNvSpPr/>
      </dsp:nvSpPr>
      <dsp:spPr>
        <a:xfrm>
          <a:off x="877842" y="1783"/>
          <a:ext cx="5486381" cy="7600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437" tIns="80437" rIns="80437" bIns="80437" numCol="1" spcCol="1270" anchor="ctr" anchorCtr="0">
          <a:noAutofit/>
        </a:bodyPr>
        <a:lstStyle/>
        <a:p>
          <a:pPr marL="0" lvl="0" indent="0" algn="l" defTabSz="844550">
            <a:lnSpc>
              <a:spcPct val="90000"/>
            </a:lnSpc>
            <a:spcBef>
              <a:spcPct val="0"/>
            </a:spcBef>
            <a:spcAft>
              <a:spcPct val="35000"/>
            </a:spcAft>
            <a:buNone/>
          </a:pPr>
          <a:r>
            <a:rPr lang="en-GB" sz="1900" kern="1200"/>
            <a:t>Guilt</a:t>
          </a:r>
          <a:endParaRPr lang="en-US" sz="1900" kern="1200"/>
        </a:p>
      </dsp:txBody>
      <dsp:txXfrm>
        <a:off x="877842" y="1783"/>
        <a:ext cx="5486381" cy="760036"/>
      </dsp:txXfrm>
    </dsp:sp>
    <dsp:sp modelId="{914F12B7-BF1E-4850-A180-F282F0831B61}">
      <dsp:nvSpPr>
        <dsp:cNvPr id="0" name=""/>
        <dsp:cNvSpPr/>
      </dsp:nvSpPr>
      <dsp:spPr>
        <a:xfrm>
          <a:off x="0" y="951829"/>
          <a:ext cx="6364224" cy="76003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578DB4-A421-494C-BBEB-6AFCB3408CC1}">
      <dsp:nvSpPr>
        <dsp:cNvPr id="0" name=""/>
        <dsp:cNvSpPr/>
      </dsp:nvSpPr>
      <dsp:spPr>
        <a:xfrm>
          <a:off x="229911" y="1122837"/>
          <a:ext cx="418020" cy="4180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22EB65D-449E-4C19-873F-2003051A7F8E}">
      <dsp:nvSpPr>
        <dsp:cNvPr id="0" name=""/>
        <dsp:cNvSpPr/>
      </dsp:nvSpPr>
      <dsp:spPr>
        <a:xfrm>
          <a:off x="877842" y="951829"/>
          <a:ext cx="5486381" cy="7600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437" tIns="80437" rIns="80437" bIns="80437" numCol="1" spcCol="1270" anchor="ctr" anchorCtr="0">
          <a:noAutofit/>
        </a:bodyPr>
        <a:lstStyle/>
        <a:p>
          <a:pPr marL="0" lvl="0" indent="0" algn="l" defTabSz="844550">
            <a:lnSpc>
              <a:spcPct val="90000"/>
            </a:lnSpc>
            <a:spcBef>
              <a:spcPct val="0"/>
            </a:spcBef>
            <a:spcAft>
              <a:spcPct val="35000"/>
            </a:spcAft>
            <a:buNone/>
          </a:pPr>
          <a:r>
            <a:rPr lang="en-GB" sz="1900" kern="1200"/>
            <a:t>Poor self confidence</a:t>
          </a:r>
          <a:endParaRPr lang="en-US" sz="1900" kern="1200"/>
        </a:p>
      </dsp:txBody>
      <dsp:txXfrm>
        <a:off x="877842" y="951829"/>
        <a:ext cx="5486381" cy="760036"/>
      </dsp:txXfrm>
    </dsp:sp>
    <dsp:sp modelId="{1DF74128-8364-48F1-8EF1-DF74DC7CC829}">
      <dsp:nvSpPr>
        <dsp:cNvPr id="0" name=""/>
        <dsp:cNvSpPr/>
      </dsp:nvSpPr>
      <dsp:spPr>
        <a:xfrm>
          <a:off x="0" y="1901874"/>
          <a:ext cx="6364224" cy="76003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EA1D4C-27EC-412F-AF4F-09C49A5F59A4}">
      <dsp:nvSpPr>
        <dsp:cNvPr id="0" name=""/>
        <dsp:cNvSpPr/>
      </dsp:nvSpPr>
      <dsp:spPr>
        <a:xfrm>
          <a:off x="229911" y="2072883"/>
          <a:ext cx="418020" cy="4180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B6DB3B7-2702-493E-A534-DE8DB9361763}">
      <dsp:nvSpPr>
        <dsp:cNvPr id="0" name=""/>
        <dsp:cNvSpPr/>
      </dsp:nvSpPr>
      <dsp:spPr>
        <a:xfrm>
          <a:off x="877842" y="1901874"/>
          <a:ext cx="5486381" cy="7600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437" tIns="80437" rIns="80437" bIns="80437" numCol="1" spcCol="1270" anchor="ctr" anchorCtr="0">
          <a:noAutofit/>
        </a:bodyPr>
        <a:lstStyle/>
        <a:p>
          <a:pPr marL="0" lvl="0" indent="0" algn="l" defTabSz="844550">
            <a:lnSpc>
              <a:spcPct val="90000"/>
            </a:lnSpc>
            <a:spcBef>
              <a:spcPct val="0"/>
            </a:spcBef>
            <a:spcAft>
              <a:spcPct val="35000"/>
            </a:spcAft>
            <a:buNone/>
          </a:pPr>
          <a:r>
            <a:rPr lang="en-GB" sz="1900" kern="1200"/>
            <a:t>Poor concentration and inattention</a:t>
          </a:r>
          <a:endParaRPr lang="en-US" sz="1900" kern="1200"/>
        </a:p>
      </dsp:txBody>
      <dsp:txXfrm>
        <a:off x="877842" y="1901874"/>
        <a:ext cx="5486381" cy="760036"/>
      </dsp:txXfrm>
    </dsp:sp>
    <dsp:sp modelId="{32F85E33-D6B0-4E13-8B31-FA9CD55F44AF}">
      <dsp:nvSpPr>
        <dsp:cNvPr id="0" name=""/>
        <dsp:cNvSpPr/>
      </dsp:nvSpPr>
      <dsp:spPr>
        <a:xfrm>
          <a:off x="0" y="2851920"/>
          <a:ext cx="6364224" cy="76003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7299FD-5FAA-4603-951A-3A5BBE40B77B}">
      <dsp:nvSpPr>
        <dsp:cNvPr id="0" name=""/>
        <dsp:cNvSpPr/>
      </dsp:nvSpPr>
      <dsp:spPr>
        <a:xfrm>
          <a:off x="229911" y="3022928"/>
          <a:ext cx="418020" cy="4180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8E77E04-C830-4E0B-8FBD-8AE0D341F8C8}">
      <dsp:nvSpPr>
        <dsp:cNvPr id="0" name=""/>
        <dsp:cNvSpPr/>
      </dsp:nvSpPr>
      <dsp:spPr>
        <a:xfrm>
          <a:off x="877842" y="2851920"/>
          <a:ext cx="5486381" cy="7600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437" tIns="80437" rIns="80437" bIns="80437" numCol="1" spcCol="1270" anchor="ctr" anchorCtr="0">
          <a:noAutofit/>
        </a:bodyPr>
        <a:lstStyle/>
        <a:p>
          <a:pPr marL="0" lvl="0" indent="0" algn="l" defTabSz="844550">
            <a:lnSpc>
              <a:spcPct val="90000"/>
            </a:lnSpc>
            <a:spcBef>
              <a:spcPct val="0"/>
            </a:spcBef>
            <a:spcAft>
              <a:spcPct val="35000"/>
            </a:spcAft>
            <a:buNone/>
          </a:pPr>
          <a:r>
            <a:rPr lang="en-GB" sz="1900" kern="1200"/>
            <a:t>Pessimistic outlook</a:t>
          </a:r>
          <a:endParaRPr lang="en-US" sz="1900" kern="1200"/>
        </a:p>
      </dsp:txBody>
      <dsp:txXfrm>
        <a:off x="877842" y="2851920"/>
        <a:ext cx="5486381" cy="760036"/>
      </dsp:txXfrm>
    </dsp:sp>
    <dsp:sp modelId="{EEBEFACA-C950-446B-82FA-BEAD4E00B6BE}">
      <dsp:nvSpPr>
        <dsp:cNvPr id="0" name=""/>
        <dsp:cNvSpPr/>
      </dsp:nvSpPr>
      <dsp:spPr>
        <a:xfrm>
          <a:off x="0" y="3801966"/>
          <a:ext cx="6364224" cy="76003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B29F59-A483-4A38-9507-91FC26350DC2}">
      <dsp:nvSpPr>
        <dsp:cNvPr id="0" name=""/>
        <dsp:cNvSpPr/>
      </dsp:nvSpPr>
      <dsp:spPr>
        <a:xfrm>
          <a:off x="229911" y="3972974"/>
          <a:ext cx="418020" cy="41802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CF4A546-3BDE-4899-A1E3-6A21E7E53BE8}">
      <dsp:nvSpPr>
        <dsp:cNvPr id="0" name=""/>
        <dsp:cNvSpPr/>
      </dsp:nvSpPr>
      <dsp:spPr>
        <a:xfrm>
          <a:off x="877842" y="3801966"/>
          <a:ext cx="5486381" cy="7600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437" tIns="80437" rIns="80437" bIns="80437" numCol="1" spcCol="1270" anchor="ctr" anchorCtr="0">
          <a:noAutofit/>
        </a:bodyPr>
        <a:lstStyle/>
        <a:p>
          <a:pPr marL="0" lvl="0" indent="0" algn="l" defTabSz="844550">
            <a:lnSpc>
              <a:spcPct val="90000"/>
            </a:lnSpc>
            <a:spcBef>
              <a:spcPct val="0"/>
            </a:spcBef>
            <a:spcAft>
              <a:spcPct val="35000"/>
            </a:spcAft>
            <a:buNone/>
          </a:pPr>
          <a:r>
            <a:rPr lang="en-GB" sz="1900" kern="1200"/>
            <a:t>Thoughts of self harm</a:t>
          </a:r>
          <a:endParaRPr lang="en-US" sz="1900" kern="1200"/>
        </a:p>
      </dsp:txBody>
      <dsp:txXfrm>
        <a:off x="877842" y="3801966"/>
        <a:ext cx="5486381" cy="760036"/>
      </dsp:txXfrm>
    </dsp:sp>
    <dsp:sp modelId="{86D86D3D-599F-4C16-8B42-5D6717F36B33}">
      <dsp:nvSpPr>
        <dsp:cNvPr id="0" name=""/>
        <dsp:cNvSpPr/>
      </dsp:nvSpPr>
      <dsp:spPr>
        <a:xfrm>
          <a:off x="0" y="4752011"/>
          <a:ext cx="6364224" cy="76003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B79ED1-ACEE-491E-92CA-86DDB227C732}">
      <dsp:nvSpPr>
        <dsp:cNvPr id="0" name=""/>
        <dsp:cNvSpPr/>
      </dsp:nvSpPr>
      <dsp:spPr>
        <a:xfrm>
          <a:off x="229911" y="4923020"/>
          <a:ext cx="418020" cy="41802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3A0DCB6-09C5-4FF0-A73D-7F31B134D449}">
      <dsp:nvSpPr>
        <dsp:cNvPr id="0" name=""/>
        <dsp:cNvSpPr/>
      </dsp:nvSpPr>
      <dsp:spPr>
        <a:xfrm>
          <a:off x="877842" y="4752011"/>
          <a:ext cx="5486381" cy="7600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437" tIns="80437" rIns="80437" bIns="80437" numCol="1" spcCol="1270" anchor="ctr" anchorCtr="0">
          <a:noAutofit/>
        </a:bodyPr>
        <a:lstStyle/>
        <a:p>
          <a:pPr marL="0" lvl="0" indent="0" algn="l" defTabSz="844550">
            <a:lnSpc>
              <a:spcPct val="90000"/>
            </a:lnSpc>
            <a:spcBef>
              <a:spcPct val="0"/>
            </a:spcBef>
            <a:spcAft>
              <a:spcPct val="35000"/>
            </a:spcAft>
            <a:buNone/>
          </a:pPr>
          <a:r>
            <a:rPr lang="en-GB" sz="1900" kern="1200"/>
            <a:t>Poor motivation</a:t>
          </a:r>
          <a:endParaRPr lang="en-US" sz="1900" kern="1200"/>
        </a:p>
      </dsp:txBody>
      <dsp:txXfrm>
        <a:off x="877842" y="4752011"/>
        <a:ext cx="5486381" cy="7600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577F4C-BD54-7A43-BEE0-006C216143CA}">
      <dsp:nvSpPr>
        <dsp:cNvPr id="0" name=""/>
        <dsp:cNvSpPr/>
      </dsp:nvSpPr>
      <dsp:spPr>
        <a:xfrm>
          <a:off x="0" y="1912"/>
          <a:ext cx="3785616" cy="83606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GB" sz="2300" kern="1200"/>
            <a:t>Mood worse in mornings</a:t>
          </a:r>
          <a:endParaRPr lang="en-US" sz="2300" kern="1200"/>
        </a:p>
      </dsp:txBody>
      <dsp:txXfrm>
        <a:off x="40813" y="42725"/>
        <a:ext cx="3703990" cy="754434"/>
      </dsp:txXfrm>
    </dsp:sp>
    <dsp:sp modelId="{E53F7B8A-1777-144E-81E1-C6BD40F9C96B}">
      <dsp:nvSpPr>
        <dsp:cNvPr id="0" name=""/>
        <dsp:cNvSpPr/>
      </dsp:nvSpPr>
      <dsp:spPr>
        <a:xfrm rot="5400000">
          <a:off x="6816183" y="-2067186"/>
          <a:ext cx="668848"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5730" tIns="62865" rIns="125730" bIns="62865" numCol="1" spcCol="1270" anchor="ctr" anchorCtr="0">
          <a:noAutofit/>
        </a:bodyPr>
        <a:lstStyle/>
        <a:p>
          <a:pPr marL="285750" lvl="1" indent="-285750" algn="l" defTabSz="1466850">
            <a:lnSpc>
              <a:spcPct val="90000"/>
            </a:lnSpc>
            <a:spcBef>
              <a:spcPct val="0"/>
            </a:spcBef>
            <a:spcAft>
              <a:spcPct val="15000"/>
            </a:spcAft>
            <a:buChar char="•"/>
          </a:pPr>
          <a:r>
            <a:rPr lang="en-GB" sz="3300" kern="1200" dirty="0"/>
            <a:t>Typically early morning wakening</a:t>
          </a:r>
          <a:endParaRPr lang="en-US" sz="3300" kern="1200" dirty="0"/>
        </a:p>
      </dsp:txBody>
      <dsp:txXfrm rot="-5400000">
        <a:off x="3785615" y="996032"/>
        <a:ext cx="6697334" cy="603548"/>
      </dsp:txXfrm>
    </dsp:sp>
    <dsp:sp modelId="{264304CC-D22E-1045-8E4C-F3C15504ED68}">
      <dsp:nvSpPr>
        <dsp:cNvPr id="0" name=""/>
        <dsp:cNvSpPr/>
      </dsp:nvSpPr>
      <dsp:spPr>
        <a:xfrm>
          <a:off x="0" y="879775"/>
          <a:ext cx="3785616" cy="83606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GB" sz="2300" kern="1200"/>
            <a:t>Sleep disturbance</a:t>
          </a:r>
          <a:endParaRPr lang="en-US" sz="2300" kern="1200"/>
        </a:p>
      </dsp:txBody>
      <dsp:txXfrm>
        <a:off x="40813" y="920588"/>
        <a:ext cx="3703990" cy="754434"/>
      </dsp:txXfrm>
    </dsp:sp>
    <dsp:sp modelId="{2D74492A-5573-B940-87AC-DB8E064B5EF6}">
      <dsp:nvSpPr>
        <dsp:cNvPr id="0" name=""/>
        <dsp:cNvSpPr/>
      </dsp:nvSpPr>
      <dsp:spPr>
        <a:xfrm rot="5400000">
          <a:off x="6816183" y="-1189323"/>
          <a:ext cx="668848"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5730" tIns="62865" rIns="125730" bIns="62865" numCol="1" spcCol="1270" anchor="ctr" anchorCtr="0">
          <a:noAutofit/>
        </a:bodyPr>
        <a:lstStyle/>
        <a:p>
          <a:pPr marL="285750" lvl="1" indent="-285750" algn="l" defTabSz="1466850">
            <a:lnSpc>
              <a:spcPct val="90000"/>
            </a:lnSpc>
            <a:spcBef>
              <a:spcPct val="0"/>
            </a:spcBef>
            <a:spcAft>
              <a:spcPct val="15000"/>
            </a:spcAft>
            <a:buChar char="•"/>
          </a:pPr>
          <a:r>
            <a:rPr lang="en-GB" sz="3300" kern="1200"/>
            <a:t>Typically weight loss</a:t>
          </a:r>
          <a:endParaRPr lang="en-US" sz="3300" kern="1200"/>
        </a:p>
      </dsp:txBody>
      <dsp:txXfrm rot="-5400000">
        <a:off x="3785615" y="1873895"/>
        <a:ext cx="6697334" cy="603548"/>
      </dsp:txXfrm>
    </dsp:sp>
    <dsp:sp modelId="{D907CB6D-DAB2-FE47-A53C-C92D97351A36}">
      <dsp:nvSpPr>
        <dsp:cNvPr id="0" name=""/>
        <dsp:cNvSpPr/>
      </dsp:nvSpPr>
      <dsp:spPr>
        <a:xfrm>
          <a:off x="0" y="1757638"/>
          <a:ext cx="3785616" cy="83606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GB" sz="2300" kern="1200"/>
            <a:t>Appetite and weight changes</a:t>
          </a:r>
          <a:endParaRPr lang="en-US" sz="2300" kern="1200"/>
        </a:p>
      </dsp:txBody>
      <dsp:txXfrm>
        <a:off x="40813" y="1798451"/>
        <a:ext cx="3703990" cy="754434"/>
      </dsp:txXfrm>
    </dsp:sp>
    <dsp:sp modelId="{8F38B68C-D4C1-7347-84EF-3BA91A9DDA65}">
      <dsp:nvSpPr>
        <dsp:cNvPr id="0" name=""/>
        <dsp:cNvSpPr/>
      </dsp:nvSpPr>
      <dsp:spPr>
        <a:xfrm>
          <a:off x="0" y="2635502"/>
          <a:ext cx="3785616" cy="83606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GB" sz="2300" kern="1200"/>
            <a:t>Loss of libido</a:t>
          </a:r>
          <a:endParaRPr lang="en-US" sz="2300" kern="1200"/>
        </a:p>
      </dsp:txBody>
      <dsp:txXfrm>
        <a:off x="40813" y="2676315"/>
        <a:ext cx="3703990" cy="754434"/>
      </dsp:txXfrm>
    </dsp:sp>
    <dsp:sp modelId="{8FFD6B9F-0CB1-584D-AA65-8F161345F8C4}">
      <dsp:nvSpPr>
        <dsp:cNvPr id="0" name=""/>
        <dsp:cNvSpPr/>
      </dsp:nvSpPr>
      <dsp:spPr>
        <a:xfrm>
          <a:off x="0" y="3513365"/>
          <a:ext cx="3785616" cy="83606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GB" sz="2300" kern="1200"/>
            <a:t>Psychomotor agitation/retardation</a:t>
          </a:r>
          <a:endParaRPr lang="en-US" sz="2300" kern="1200"/>
        </a:p>
      </dsp:txBody>
      <dsp:txXfrm>
        <a:off x="40813" y="3554178"/>
        <a:ext cx="3703990" cy="7544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28E839-BA86-42E1-9039-DD2E7F9DC7E3}">
      <dsp:nvSpPr>
        <dsp:cNvPr id="0" name=""/>
        <dsp:cNvSpPr/>
      </dsp:nvSpPr>
      <dsp:spPr>
        <a:xfrm>
          <a:off x="2250914" y="296402"/>
          <a:ext cx="2196000" cy="2196000"/>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8F4EC8-CAA6-4FB5-8D55-CF2B36EFF2A4}">
      <dsp:nvSpPr>
        <dsp:cNvPr id="0" name=""/>
        <dsp:cNvSpPr/>
      </dsp:nvSpPr>
      <dsp:spPr>
        <a:xfrm>
          <a:off x="2718914" y="764402"/>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E9C83C8-DDA1-41BB-8AD6-DA5F172FC817}">
      <dsp:nvSpPr>
        <dsp:cNvPr id="0" name=""/>
        <dsp:cNvSpPr/>
      </dsp:nvSpPr>
      <dsp:spPr>
        <a:xfrm>
          <a:off x="1548914" y="3176402"/>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555750">
            <a:lnSpc>
              <a:spcPct val="90000"/>
            </a:lnSpc>
            <a:spcBef>
              <a:spcPct val="0"/>
            </a:spcBef>
            <a:spcAft>
              <a:spcPct val="35000"/>
            </a:spcAft>
            <a:buNone/>
            <a:defRPr cap="all"/>
          </a:pPr>
          <a:r>
            <a:rPr lang="en-GB" sz="3500" kern="1200"/>
            <a:t>Delusions</a:t>
          </a:r>
          <a:endParaRPr lang="en-US" sz="3500" kern="1200"/>
        </a:p>
      </dsp:txBody>
      <dsp:txXfrm>
        <a:off x="1548914" y="3176402"/>
        <a:ext cx="3600000" cy="720000"/>
      </dsp:txXfrm>
    </dsp:sp>
    <dsp:sp modelId="{101CD090-CF40-427B-8B81-032DF0AC0BAD}">
      <dsp:nvSpPr>
        <dsp:cNvPr id="0" name=""/>
        <dsp:cNvSpPr/>
      </dsp:nvSpPr>
      <dsp:spPr>
        <a:xfrm>
          <a:off x="6480914" y="296402"/>
          <a:ext cx="2196000" cy="2196000"/>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2A251D-4D29-4443-B74E-ED5FCE31D2BA}">
      <dsp:nvSpPr>
        <dsp:cNvPr id="0" name=""/>
        <dsp:cNvSpPr/>
      </dsp:nvSpPr>
      <dsp:spPr>
        <a:xfrm>
          <a:off x="6948914" y="764402"/>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FE6FF2D-3E5B-4A66-BE58-EE8164D1FEEA}">
      <dsp:nvSpPr>
        <dsp:cNvPr id="0" name=""/>
        <dsp:cNvSpPr/>
      </dsp:nvSpPr>
      <dsp:spPr>
        <a:xfrm>
          <a:off x="5778914" y="3176402"/>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555750">
            <a:lnSpc>
              <a:spcPct val="90000"/>
            </a:lnSpc>
            <a:spcBef>
              <a:spcPct val="0"/>
            </a:spcBef>
            <a:spcAft>
              <a:spcPct val="35000"/>
            </a:spcAft>
            <a:buNone/>
            <a:defRPr cap="all"/>
          </a:pPr>
          <a:r>
            <a:rPr lang="en-GB" sz="3500" kern="1200"/>
            <a:t>Hallucinations </a:t>
          </a:r>
          <a:endParaRPr lang="en-US" sz="3500" kern="1200"/>
        </a:p>
      </dsp:txBody>
      <dsp:txXfrm>
        <a:off x="5778914" y="3176402"/>
        <a:ext cx="3600000"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580A19-DFCC-E04D-B87B-382A3CBCA2F9}">
      <dsp:nvSpPr>
        <dsp:cNvPr id="0" name=""/>
        <dsp:cNvSpPr/>
      </dsp:nvSpPr>
      <dsp:spPr>
        <a:xfrm>
          <a:off x="3201" y="445489"/>
          <a:ext cx="2539866" cy="1523919"/>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a:t>Neurological</a:t>
          </a:r>
          <a:endParaRPr lang="en-US" sz="2300" kern="1200"/>
        </a:p>
        <a:p>
          <a:pPr marL="171450" lvl="1" indent="-171450" algn="l" defTabSz="800100">
            <a:lnSpc>
              <a:spcPct val="90000"/>
            </a:lnSpc>
            <a:spcBef>
              <a:spcPct val="0"/>
            </a:spcBef>
            <a:spcAft>
              <a:spcPct val="15000"/>
            </a:spcAft>
            <a:buChar char="•"/>
          </a:pPr>
          <a:r>
            <a:rPr lang="en-GB" sz="1800" kern="1200"/>
            <a:t>Stroke, Alzheimer’s, Parkinson’s, Epilepsy</a:t>
          </a:r>
          <a:endParaRPr lang="en-US" sz="1800" kern="1200"/>
        </a:p>
      </dsp:txBody>
      <dsp:txXfrm>
        <a:off x="3201" y="445489"/>
        <a:ext cx="2539866" cy="1523919"/>
      </dsp:txXfrm>
    </dsp:sp>
    <dsp:sp modelId="{88FBFCF6-1069-3042-B6DF-3228461D92FE}">
      <dsp:nvSpPr>
        <dsp:cNvPr id="0" name=""/>
        <dsp:cNvSpPr/>
      </dsp:nvSpPr>
      <dsp:spPr>
        <a:xfrm>
          <a:off x="2797054" y="445489"/>
          <a:ext cx="2539866" cy="1523919"/>
        </a:xfrm>
        <a:prstGeom prst="rect">
          <a:avLst/>
        </a:prstGeom>
        <a:solidFill>
          <a:schemeClr val="accent2">
            <a:hueOff val="1073935"/>
            <a:satOff val="-3082"/>
            <a:lumOff val="-493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a:t>Endocrine</a:t>
          </a:r>
          <a:endParaRPr lang="en-US" sz="2300" kern="1200"/>
        </a:p>
        <a:p>
          <a:pPr marL="171450" lvl="1" indent="-171450" algn="l" defTabSz="800100">
            <a:lnSpc>
              <a:spcPct val="90000"/>
            </a:lnSpc>
            <a:spcBef>
              <a:spcPct val="0"/>
            </a:spcBef>
            <a:spcAft>
              <a:spcPct val="15000"/>
            </a:spcAft>
            <a:buChar char="•"/>
          </a:pPr>
          <a:r>
            <a:rPr lang="en-GB" sz="1800" kern="1200"/>
            <a:t>Hypothyroidism, Cushing’s, diabetes</a:t>
          </a:r>
          <a:endParaRPr lang="en-US" sz="1800" kern="1200"/>
        </a:p>
      </dsp:txBody>
      <dsp:txXfrm>
        <a:off x="2797054" y="445489"/>
        <a:ext cx="2539866" cy="1523919"/>
      </dsp:txXfrm>
    </dsp:sp>
    <dsp:sp modelId="{CED26339-ADE2-3546-973E-45188480B5E1}">
      <dsp:nvSpPr>
        <dsp:cNvPr id="0" name=""/>
        <dsp:cNvSpPr/>
      </dsp:nvSpPr>
      <dsp:spPr>
        <a:xfrm>
          <a:off x="5590907" y="445489"/>
          <a:ext cx="2539866" cy="1523919"/>
        </a:xfrm>
        <a:prstGeom prst="rect">
          <a:avLst/>
        </a:prstGeom>
        <a:solidFill>
          <a:schemeClr val="accent2">
            <a:hueOff val="2147871"/>
            <a:satOff val="-6164"/>
            <a:lumOff val="-987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a:t>Metabolic</a:t>
          </a:r>
          <a:endParaRPr lang="en-US" sz="2300" kern="1200"/>
        </a:p>
        <a:p>
          <a:pPr marL="171450" lvl="1" indent="-171450" algn="l" defTabSz="800100">
            <a:lnSpc>
              <a:spcPct val="90000"/>
            </a:lnSpc>
            <a:spcBef>
              <a:spcPct val="0"/>
            </a:spcBef>
            <a:spcAft>
              <a:spcPct val="15000"/>
            </a:spcAft>
            <a:buChar char="•"/>
          </a:pPr>
          <a:r>
            <a:rPr lang="en-GB" sz="1800" kern="1200"/>
            <a:t>Anaemia, Vitamin B12 and folate deficiency, hypercalcaemia</a:t>
          </a:r>
          <a:endParaRPr lang="en-US" sz="1800" kern="1200"/>
        </a:p>
      </dsp:txBody>
      <dsp:txXfrm>
        <a:off x="5590907" y="445489"/>
        <a:ext cx="2539866" cy="1523919"/>
      </dsp:txXfrm>
    </dsp:sp>
    <dsp:sp modelId="{6657870C-5D77-6945-A0A2-9AE5AFE69F8D}">
      <dsp:nvSpPr>
        <dsp:cNvPr id="0" name=""/>
        <dsp:cNvSpPr/>
      </dsp:nvSpPr>
      <dsp:spPr>
        <a:xfrm>
          <a:off x="8384760" y="445489"/>
          <a:ext cx="2539866" cy="1523919"/>
        </a:xfrm>
        <a:prstGeom prst="rect">
          <a:avLst/>
        </a:prstGeom>
        <a:solidFill>
          <a:schemeClr val="accent2">
            <a:hueOff val="3221806"/>
            <a:satOff val="-9246"/>
            <a:lumOff val="-148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a:t>Infective</a:t>
          </a:r>
          <a:endParaRPr lang="en-US" sz="2300" kern="1200"/>
        </a:p>
        <a:p>
          <a:pPr marL="171450" lvl="1" indent="-171450" algn="l" defTabSz="800100">
            <a:lnSpc>
              <a:spcPct val="90000"/>
            </a:lnSpc>
            <a:spcBef>
              <a:spcPct val="0"/>
            </a:spcBef>
            <a:spcAft>
              <a:spcPct val="15000"/>
            </a:spcAft>
            <a:buChar char="•"/>
          </a:pPr>
          <a:r>
            <a:rPr lang="en-GB" sz="1800" kern="1200"/>
            <a:t>Influenza, hepatitis, HIV, glandular fever</a:t>
          </a:r>
          <a:endParaRPr lang="en-US" sz="1800" kern="1200"/>
        </a:p>
      </dsp:txBody>
      <dsp:txXfrm>
        <a:off x="8384760" y="445489"/>
        <a:ext cx="2539866" cy="1523919"/>
      </dsp:txXfrm>
    </dsp:sp>
    <dsp:sp modelId="{A05D77B6-3BB9-BC46-B83B-0944D1DCC414}">
      <dsp:nvSpPr>
        <dsp:cNvPr id="0" name=""/>
        <dsp:cNvSpPr/>
      </dsp:nvSpPr>
      <dsp:spPr>
        <a:xfrm>
          <a:off x="1400128" y="2223395"/>
          <a:ext cx="2539866" cy="1523919"/>
        </a:xfrm>
        <a:prstGeom prst="rect">
          <a:avLst/>
        </a:prstGeom>
        <a:solidFill>
          <a:schemeClr val="accent2">
            <a:hueOff val="4295742"/>
            <a:satOff val="-12329"/>
            <a:lumOff val="-1973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a:t>Neoplastic</a:t>
          </a:r>
          <a:endParaRPr lang="en-US" sz="2300" kern="1200"/>
        </a:p>
        <a:p>
          <a:pPr marL="171450" lvl="1" indent="-171450" algn="l" defTabSz="800100">
            <a:lnSpc>
              <a:spcPct val="90000"/>
            </a:lnSpc>
            <a:spcBef>
              <a:spcPct val="0"/>
            </a:spcBef>
            <a:spcAft>
              <a:spcPct val="15000"/>
            </a:spcAft>
            <a:buChar char="•"/>
          </a:pPr>
          <a:r>
            <a:rPr lang="en-GB" sz="1800" kern="1200"/>
            <a:t>Multiple non-metastatic effects of cancer</a:t>
          </a:r>
          <a:endParaRPr lang="en-US" sz="1800" kern="1200"/>
        </a:p>
      </dsp:txBody>
      <dsp:txXfrm>
        <a:off x="1400128" y="2223395"/>
        <a:ext cx="2539866" cy="1523919"/>
      </dsp:txXfrm>
    </dsp:sp>
    <dsp:sp modelId="{9F8A2F82-D566-2541-9438-44C615C91CCF}">
      <dsp:nvSpPr>
        <dsp:cNvPr id="0" name=""/>
        <dsp:cNvSpPr/>
      </dsp:nvSpPr>
      <dsp:spPr>
        <a:xfrm>
          <a:off x="4193981" y="2223395"/>
          <a:ext cx="2539866" cy="1523919"/>
        </a:xfrm>
        <a:prstGeom prst="rect">
          <a:avLst/>
        </a:prstGeom>
        <a:solidFill>
          <a:schemeClr val="accent2">
            <a:hueOff val="5369677"/>
            <a:satOff val="-15411"/>
            <a:lumOff val="-2467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a:t>Drug use</a:t>
          </a:r>
          <a:endParaRPr lang="en-US" sz="2300" kern="1200"/>
        </a:p>
        <a:p>
          <a:pPr marL="171450" lvl="1" indent="-171450" algn="l" defTabSz="800100">
            <a:lnSpc>
              <a:spcPct val="90000"/>
            </a:lnSpc>
            <a:spcBef>
              <a:spcPct val="0"/>
            </a:spcBef>
            <a:spcAft>
              <a:spcPct val="15000"/>
            </a:spcAft>
            <a:buChar char="•"/>
          </a:pPr>
          <a:r>
            <a:rPr lang="en-GB" sz="1800" kern="1200"/>
            <a:t>Alcohol, cannabis, cocaine, amphetamine</a:t>
          </a:r>
          <a:endParaRPr lang="en-US" sz="1800" kern="1200"/>
        </a:p>
      </dsp:txBody>
      <dsp:txXfrm>
        <a:off x="4193981" y="2223395"/>
        <a:ext cx="2539866" cy="1523919"/>
      </dsp:txXfrm>
    </dsp:sp>
    <dsp:sp modelId="{D6F3E67D-C7BE-DB4C-BAFF-47E885F9FF6E}">
      <dsp:nvSpPr>
        <dsp:cNvPr id="0" name=""/>
        <dsp:cNvSpPr/>
      </dsp:nvSpPr>
      <dsp:spPr>
        <a:xfrm>
          <a:off x="6987834" y="2223395"/>
          <a:ext cx="2539866" cy="1523919"/>
        </a:xfrm>
        <a:prstGeom prst="rect">
          <a:avLst/>
        </a:prstGeom>
        <a:solidFill>
          <a:schemeClr val="accent2">
            <a:hueOff val="6443612"/>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a:t>Medications</a:t>
          </a:r>
          <a:endParaRPr lang="en-US" sz="2300" kern="1200"/>
        </a:p>
        <a:p>
          <a:pPr marL="171450" lvl="1" indent="-171450" algn="l" defTabSz="800100">
            <a:lnSpc>
              <a:spcPct val="90000"/>
            </a:lnSpc>
            <a:spcBef>
              <a:spcPct val="0"/>
            </a:spcBef>
            <a:spcAft>
              <a:spcPct val="15000"/>
            </a:spcAft>
            <a:buChar char="•"/>
          </a:pPr>
          <a:r>
            <a:rPr lang="en-GB" sz="1800" kern="1200"/>
            <a:t>Steroids, Beta-blockers, L-dopa</a:t>
          </a:r>
          <a:endParaRPr lang="en-US" sz="1800" kern="1200"/>
        </a:p>
      </dsp:txBody>
      <dsp:txXfrm>
        <a:off x="6987834" y="2223395"/>
        <a:ext cx="2539866" cy="152391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330276-83A0-7B42-BB65-1D3465B608D9}">
      <dsp:nvSpPr>
        <dsp:cNvPr id="0" name=""/>
        <dsp:cNvSpPr/>
      </dsp:nvSpPr>
      <dsp:spPr>
        <a:xfrm>
          <a:off x="3493" y="593292"/>
          <a:ext cx="5010366" cy="3006220"/>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200150">
            <a:lnSpc>
              <a:spcPct val="90000"/>
            </a:lnSpc>
            <a:spcBef>
              <a:spcPct val="0"/>
            </a:spcBef>
            <a:spcAft>
              <a:spcPct val="35000"/>
            </a:spcAft>
            <a:buNone/>
          </a:pPr>
          <a:r>
            <a:rPr lang="en-GB" sz="2700" b="1" kern="1200"/>
            <a:t>BIOLOGICAL – PSYCHOLOGICAL – SOCIAL</a:t>
          </a:r>
          <a:endParaRPr lang="en-US" sz="2700" kern="1200"/>
        </a:p>
      </dsp:txBody>
      <dsp:txXfrm>
        <a:off x="3493" y="593292"/>
        <a:ext cx="5010366" cy="3006220"/>
      </dsp:txXfrm>
    </dsp:sp>
    <dsp:sp modelId="{D02991D1-735D-3546-945D-847D65CA62E5}">
      <dsp:nvSpPr>
        <dsp:cNvPr id="0" name=""/>
        <dsp:cNvSpPr/>
      </dsp:nvSpPr>
      <dsp:spPr>
        <a:xfrm>
          <a:off x="5088136" y="1974902"/>
          <a:ext cx="751555" cy="243000"/>
        </a:xfrm>
        <a:prstGeom prst="rightArrow">
          <a:avLst>
            <a:gd name="adj1" fmla="val 50000"/>
            <a:gd name="adj2" fmla="val 50000"/>
          </a:avLst>
        </a:prstGeom>
        <a:solidFill>
          <a:schemeClr val="accent5">
            <a:hueOff val="-6076075"/>
            <a:satOff val="-413"/>
            <a:lumOff val="98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44315D-6183-BD46-9EB3-76397F5AE9F1}">
      <dsp:nvSpPr>
        <dsp:cNvPr id="0" name=""/>
        <dsp:cNvSpPr/>
      </dsp:nvSpPr>
      <dsp:spPr>
        <a:xfrm>
          <a:off x="5913968" y="593292"/>
          <a:ext cx="5010366" cy="3006220"/>
        </a:xfrm>
        <a:prstGeom prst="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t" anchorCtr="0">
          <a:noAutofit/>
        </a:bodyPr>
        <a:lstStyle/>
        <a:p>
          <a:pPr marL="0" lvl="0" indent="0" algn="l" defTabSz="1200150">
            <a:lnSpc>
              <a:spcPct val="90000"/>
            </a:lnSpc>
            <a:spcBef>
              <a:spcPct val="0"/>
            </a:spcBef>
            <a:spcAft>
              <a:spcPct val="35000"/>
            </a:spcAft>
            <a:buNone/>
          </a:pPr>
          <a:r>
            <a:rPr lang="en-GB" sz="2700" kern="1200"/>
            <a:t>Antidepressants:</a:t>
          </a:r>
          <a:endParaRPr lang="en-US" sz="2700" kern="1200"/>
        </a:p>
        <a:p>
          <a:pPr marL="228600" lvl="1" indent="-228600" algn="l" defTabSz="933450">
            <a:lnSpc>
              <a:spcPct val="90000"/>
            </a:lnSpc>
            <a:spcBef>
              <a:spcPct val="0"/>
            </a:spcBef>
            <a:spcAft>
              <a:spcPct val="15000"/>
            </a:spcAft>
            <a:buChar char="•"/>
          </a:pPr>
          <a:r>
            <a:rPr lang="en-GB" sz="2100" kern="1200"/>
            <a:t>Treat for 4-6 weeks with one antidepressant at full dose</a:t>
          </a:r>
          <a:endParaRPr lang="en-US" sz="2100" kern="1200"/>
        </a:p>
        <a:p>
          <a:pPr marL="228600" lvl="1" indent="-228600" algn="l" defTabSz="933450">
            <a:lnSpc>
              <a:spcPct val="90000"/>
            </a:lnSpc>
            <a:spcBef>
              <a:spcPct val="0"/>
            </a:spcBef>
            <a:spcAft>
              <a:spcPct val="15000"/>
            </a:spcAft>
            <a:buChar char="•"/>
          </a:pPr>
          <a:r>
            <a:rPr lang="en-GB" sz="2100" kern="1200"/>
            <a:t>Continue for at least 6 months after improvement of symptoms</a:t>
          </a:r>
          <a:endParaRPr lang="en-US" sz="2100" kern="1200"/>
        </a:p>
        <a:p>
          <a:pPr marL="228600" lvl="1" indent="-228600" algn="l" defTabSz="933450">
            <a:lnSpc>
              <a:spcPct val="90000"/>
            </a:lnSpc>
            <a:spcBef>
              <a:spcPct val="0"/>
            </a:spcBef>
            <a:spcAft>
              <a:spcPct val="15000"/>
            </a:spcAft>
            <a:buChar char="•"/>
          </a:pPr>
          <a:r>
            <a:rPr lang="en-GB" sz="2100" kern="1200"/>
            <a:t>Prophylactic therapy: &gt; 50% of people will suffer another 	episode within the next 2-3 years if untreated. </a:t>
          </a:r>
          <a:endParaRPr lang="en-US" sz="2100" kern="1200"/>
        </a:p>
      </dsp:txBody>
      <dsp:txXfrm>
        <a:off x="5913968" y="593292"/>
        <a:ext cx="5010366" cy="30062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FE96DB-DF6A-7F47-9E36-1A9222113FE8}">
      <dsp:nvSpPr>
        <dsp:cNvPr id="0" name=""/>
        <dsp:cNvSpPr/>
      </dsp:nvSpPr>
      <dsp:spPr>
        <a:xfrm>
          <a:off x="0" y="369482"/>
          <a:ext cx="10927829" cy="453600"/>
        </a:xfrm>
        <a:prstGeom prst="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C503E90-AC76-324B-B4BB-BBFEF5A805CF}">
      <dsp:nvSpPr>
        <dsp:cNvPr id="0" name=""/>
        <dsp:cNvSpPr/>
      </dsp:nvSpPr>
      <dsp:spPr>
        <a:xfrm>
          <a:off x="546391" y="103802"/>
          <a:ext cx="7649480" cy="53136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9132" tIns="0" rIns="289132" bIns="0" numCol="1" spcCol="1270" anchor="ctr" anchorCtr="0">
          <a:noAutofit/>
        </a:bodyPr>
        <a:lstStyle/>
        <a:p>
          <a:pPr marL="0" lvl="0" indent="0" algn="l" defTabSz="800100">
            <a:lnSpc>
              <a:spcPct val="90000"/>
            </a:lnSpc>
            <a:spcBef>
              <a:spcPct val="0"/>
            </a:spcBef>
            <a:spcAft>
              <a:spcPct val="35000"/>
            </a:spcAft>
            <a:buNone/>
          </a:pPr>
          <a:r>
            <a:rPr lang="en-GB" sz="1800" kern="1200"/>
            <a:t>Supportive</a:t>
          </a:r>
          <a:endParaRPr lang="en-US" sz="1800" kern="1200"/>
        </a:p>
      </dsp:txBody>
      <dsp:txXfrm>
        <a:off x="572330" y="129741"/>
        <a:ext cx="7597602" cy="479482"/>
      </dsp:txXfrm>
    </dsp:sp>
    <dsp:sp modelId="{89054781-6C96-2542-BA0B-7459A2298623}">
      <dsp:nvSpPr>
        <dsp:cNvPr id="0" name=""/>
        <dsp:cNvSpPr/>
      </dsp:nvSpPr>
      <dsp:spPr>
        <a:xfrm>
          <a:off x="0" y="1185962"/>
          <a:ext cx="10927829" cy="453600"/>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F4E6DBA-7A9B-FF47-B71F-B92C56B25437}">
      <dsp:nvSpPr>
        <dsp:cNvPr id="0" name=""/>
        <dsp:cNvSpPr/>
      </dsp:nvSpPr>
      <dsp:spPr>
        <a:xfrm>
          <a:off x="546391" y="920282"/>
          <a:ext cx="7649480" cy="53136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9132" tIns="0" rIns="289132" bIns="0" numCol="1" spcCol="1270" anchor="ctr" anchorCtr="0">
          <a:noAutofit/>
        </a:bodyPr>
        <a:lstStyle/>
        <a:p>
          <a:pPr marL="0" lvl="0" indent="0" algn="l" defTabSz="800100">
            <a:lnSpc>
              <a:spcPct val="90000"/>
            </a:lnSpc>
            <a:spcBef>
              <a:spcPct val="0"/>
            </a:spcBef>
            <a:spcAft>
              <a:spcPct val="35000"/>
            </a:spcAft>
            <a:buNone/>
          </a:pPr>
          <a:r>
            <a:rPr lang="en-GB" sz="1800" kern="1200"/>
            <a:t>Problem-solving</a:t>
          </a:r>
          <a:endParaRPr lang="en-US" sz="1800" kern="1200"/>
        </a:p>
      </dsp:txBody>
      <dsp:txXfrm>
        <a:off x="572330" y="946221"/>
        <a:ext cx="7597602" cy="479482"/>
      </dsp:txXfrm>
    </dsp:sp>
    <dsp:sp modelId="{2E4D2264-43F4-E642-8115-C6590144F6EE}">
      <dsp:nvSpPr>
        <dsp:cNvPr id="0" name=""/>
        <dsp:cNvSpPr/>
      </dsp:nvSpPr>
      <dsp:spPr>
        <a:xfrm>
          <a:off x="0" y="2002442"/>
          <a:ext cx="10927829" cy="453600"/>
        </a:xfrm>
        <a:prstGeom prst="rect">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3F9D5E-BD3A-4C45-A716-732805983893}">
      <dsp:nvSpPr>
        <dsp:cNvPr id="0" name=""/>
        <dsp:cNvSpPr/>
      </dsp:nvSpPr>
      <dsp:spPr>
        <a:xfrm>
          <a:off x="546391" y="1736762"/>
          <a:ext cx="7649480" cy="53136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9132" tIns="0" rIns="289132" bIns="0" numCol="1" spcCol="1270" anchor="ctr" anchorCtr="0">
          <a:noAutofit/>
        </a:bodyPr>
        <a:lstStyle/>
        <a:p>
          <a:pPr marL="0" lvl="0" indent="0" algn="l" defTabSz="800100">
            <a:lnSpc>
              <a:spcPct val="90000"/>
            </a:lnSpc>
            <a:spcBef>
              <a:spcPct val="0"/>
            </a:spcBef>
            <a:spcAft>
              <a:spcPct val="35000"/>
            </a:spcAft>
            <a:buNone/>
          </a:pPr>
          <a:r>
            <a:rPr lang="en-GB" sz="1800" kern="1200"/>
            <a:t>Cognitive and behavioural therapy (CBT)</a:t>
          </a:r>
          <a:endParaRPr lang="en-US" sz="1800" kern="1200"/>
        </a:p>
      </dsp:txBody>
      <dsp:txXfrm>
        <a:off x="572330" y="1762701"/>
        <a:ext cx="7597602" cy="479482"/>
      </dsp:txXfrm>
    </dsp:sp>
    <dsp:sp modelId="{D16E25FC-5887-C045-B476-AC1EA3825E17}">
      <dsp:nvSpPr>
        <dsp:cNvPr id="0" name=""/>
        <dsp:cNvSpPr/>
      </dsp:nvSpPr>
      <dsp:spPr>
        <a:xfrm>
          <a:off x="0" y="2818922"/>
          <a:ext cx="10927829" cy="453600"/>
        </a:xfrm>
        <a:prstGeom prst="rect">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3AA503A-868E-A244-9E92-ED21CC067B7A}">
      <dsp:nvSpPr>
        <dsp:cNvPr id="0" name=""/>
        <dsp:cNvSpPr/>
      </dsp:nvSpPr>
      <dsp:spPr>
        <a:xfrm>
          <a:off x="546391" y="2553242"/>
          <a:ext cx="7649480" cy="53136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9132" tIns="0" rIns="289132" bIns="0" numCol="1" spcCol="1270" anchor="ctr" anchorCtr="0">
          <a:noAutofit/>
        </a:bodyPr>
        <a:lstStyle/>
        <a:p>
          <a:pPr marL="0" lvl="0" indent="0" algn="l" defTabSz="800100">
            <a:lnSpc>
              <a:spcPct val="90000"/>
            </a:lnSpc>
            <a:spcBef>
              <a:spcPct val="0"/>
            </a:spcBef>
            <a:spcAft>
              <a:spcPct val="35000"/>
            </a:spcAft>
            <a:buNone/>
          </a:pPr>
          <a:r>
            <a:rPr lang="en-GB" sz="1800" kern="1200"/>
            <a:t>Interpersonal psychotherapy</a:t>
          </a:r>
          <a:endParaRPr lang="en-US" sz="1800" kern="1200"/>
        </a:p>
      </dsp:txBody>
      <dsp:txXfrm>
        <a:off x="572330" y="2579181"/>
        <a:ext cx="7597602" cy="479482"/>
      </dsp:txXfrm>
    </dsp:sp>
    <dsp:sp modelId="{EBBED183-FA85-6E4D-A078-FA47C9D3BE97}">
      <dsp:nvSpPr>
        <dsp:cNvPr id="0" name=""/>
        <dsp:cNvSpPr/>
      </dsp:nvSpPr>
      <dsp:spPr>
        <a:xfrm>
          <a:off x="0" y="3635402"/>
          <a:ext cx="10927829" cy="453600"/>
        </a:xfrm>
        <a:prstGeom prst="rect">
          <a:avLst/>
        </a:prstGeom>
        <a:solidFill>
          <a:schemeClr val="lt1">
            <a:alpha val="90000"/>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4F94BF7-B129-DB43-94E3-0D4969E22582}">
      <dsp:nvSpPr>
        <dsp:cNvPr id="0" name=""/>
        <dsp:cNvSpPr/>
      </dsp:nvSpPr>
      <dsp:spPr>
        <a:xfrm>
          <a:off x="546391" y="3369722"/>
          <a:ext cx="7649480" cy="531360"/>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9132" tIns="0" rIns="289132" bIns="0" numCol="1" spcCol="1270" anchor="ctr" anchorCtr="0">
          <a:noAutofit/>
        </a:bodyPr>
        <a:lstStyle/>
        <a:p>
          <a:pPr marL="0" lvl="0" indent="0" algn="l" defTabSz="800100">
            <a:lnSpc>
              <a:spcPct val="90000"/>
            </a:lnSpc>
            <a:spcBef>
              <a:spcPct val="0"/>
            </a:spcBef>
            <a:spcAft>
              <a:spcPct val="35000"/>
            </a:spcAft>
            <a:buNone/>
          </a:pPr>
          <a:r>
            <a:rPr lang="en-GB" sz="1800" kern="1200"/>
            <a:t>Psychodynamic psychotherapy</a:t>
          </a:r>
          <a:endParaRPr lang="en-US" sz="1800" kern="1200"/>
        </a:p>
      </dsp:txBody>
      <dsp:txXfrm>
        <a:off x="572330" y="3395661"/>
        <a:ext cx="7597602" cy="47948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04E510-8B12-F14C-B4AB-A3F3833393DA}">
      <dsp:nvSpPr>
        <dsp:cNvPr id="0" name=""/>
        <dsp:cNvSpPr/>
      </dsp:nvSpPr>
      <dsp:spPr>
        <a:xfrm>
          <a:off x="0" y="369482"/>
          <a:ext cx="10927829" cy="453600"/>
        </a:xfrm>
        <a:prstGeom prst="rect">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EE6A96B-F743-F642-8445-5FBB4D76C008}">
      <dsp:nvSpPr>
        <dsp:cNvPr id="0" name=""/>
        <dsp:cNvSpPr/>
      </dsp:nvSpPr>
      <dsp:spPr>
        <a:xfrm>
          <a:off x="546391" y="103802"/>
          <a:ext cx="7649480" cy="531360"/>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9132" tIns="0" rIns="289132" bIns="0" numCol="1" spcCol="1270" anchor="ctr" anchorCtr="0">
          <a:noAutofit/>
        </a:bodyPr>
        <a:lstStyle/>
        <a:p>
          <a:pPr marL="0" lvl="0" indent="0" algn="l" defTabSz="800100">
            <a:lnSpc>
              <a:spcPct val="90000"/>
            </a:lnSpc>
            <a:spcBef>
              <a:spcPct val="0"/>
            </a:spcBef>
            <a:spcAft>
              <a:spcPct val="35000"/>
            </a:spcAft>
            <a:buNone/>
          </a:pPr>
          <a:r>
            <a:rPr lang="en-GB" sz="1800" kern="1200"/>
            <a:t>Lithium augmentation</a:t>
          </a:r>
          <a:endParaRPr lang="en-US" sz="1800" kern="1200"/>
        </a:p>
      </dsp:txBody>
      <dsp:txXfrm>
        <a:off x="572330" y="129741"/>
        <a:ext cx="7597602" cy="479482"/>
      </dsp:txXfrm>
    </dsp:sp>
    <dsp:sp modelId="{B15DBE06-98C7-8441-B5BD-A9924B532911}">
      <dsp:nvSpPr>
        <dsp:cNvPr id="0" name=""/>
        <dsp:cNvSpPr/>
      </dsp:nvSpPr>
      <dsp:spPr>
        <a:xfrm>
          <a:off x="0" y="1185962"/>
          <a:ext cx="10927829" cy="453600"/>
        </a:xfrm>
        <a:prstGeom prst="rect">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8AF2D86-5A26-DF47-986A-19927BA2C7F3}">
      <dsp:nvSpPr>
        <dsp:cNvPr id="0" name=""/>
        <dsp:cNvSpPr/>
      </dsp:nvSpPr>
      <dsp:spPr>
        <a:xfrm>
          <a:off x="546391" y="920282"/>
          <a:ext cx="7649480" cy="531360"/>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9132" tIns="0" rIns="289132" bIns="0" numCol="1" spcCol="1270" anchor="ctr" anchorCtr="0">
          <a:noAutofit/>
        </a:bodyPr>
        <a:lstStyle/>
        <a:p>
          <a:pPr marL="0" lvl="0" indent="0" algn="l" defTabSz="800100">
            <a:lnSpc>
              <a:spcPct val="90000"/>
            </a:lnSpc>
            <a:spcBef>
              <a:spcPct val="0"/>
            </a:spcBef>
            <a:spcAft>
              <a:spcPct val="35000"/>
            </a:spcAft>
            <a:buNone/>
          </a:pPr>
          <a:r>
            <a:rPr lang="en-GB" sz="1800" kern="1200"/>
            <a:t>Thyroid hormones</a:t>
          </a:r>
          <a:endParaRPr lang="en-US" sz="1800" kern="1200"/>
        </a:p>
      </dsp:txBody>
      <dsp:txXfrm>
        <a:off x="572330" y="946221"/>
        <a:ext cx="7597602" cy="479482"/>
      </dsp:txXfrm>
    </dsp:sp>
    <dsp:sp modelId="{48E795FA-7E47-304B-BA7F-CDA87EA8D8A5}">
      <dsp:nvSpPr>
        <dsp:cNvPr id="0" name=""/>
        <dsp:cNvSpPr/>
      </dsp:nvSpPr>
      <dsp:spPr>
        <a:xfrm>
          <a:off x="0" y="2002442"/>
          <a:ext cx="10927829" cy="453600"/>
        </a:xfrm>
        <a:prstGeom prst="rect">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3C679C9-BF6A-D847-A4E8-CAC28967A0D1}">
      <dsp:nvSpPr>
        <dsp:cNvPr id="0" name=""/>
        <dsp:cNvSpPr/>
      </dsp:nvSpPr>
      <dsp:spPr>
        <a:xfrm>
          <a:off x="546391" y="1736762"/>
          <a:ext cx="7649480" cy="531360"/>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9132" tIns="0" rIns="289132" bIns="0" numCol="1" spcCol="1270" anchor="ctr" anchorCtr="0">
          <a:noAutofit/>
        </a:bodyPr>
        <a:lstStyle/>
        <a:p>
          <a:pPr marL="0" lvl="0" indent="0" algn="l" defTabSz="800100">
            <a:lnSpc>
              <a:spcPct val="90000"/>
            </a:lnSpc>
            <a:spcBef>
              <a:spcPct val="0"/>
            </a:spcBef>
            <a:spcAft>
              <a:spcPct val="35000"/>
            </a:spcAft>
            <a:buNone/>
          </a:pPr>
          <a:r>
            <a:rPr lang="en-GB" sz="1800" kern="1200"/>
            <a:t>Combinations of antidepressants</a:t>
          </a:r>
          <a:endParaRPr lang="en-US" sz="1800" kern="1200"/>
        </a:p>
      </dsp:txBody>
      <dsp:txXfrm>
        <a:off x="572330" y="1762701"/>
        <a:ext cx="7597602" cy="479482"/>
      </dsp:txXfrm>
    </dsp:sp>
    <dsp:sp modelId="{C1C0D862-CEFA-EB44-8864-C2C67B21321E}">
      <dsp:nvSpPr>
        <dsp:cNvPr id="0" name=""/>
        <dsp:cNvSpPr/>
      </dsp:nvSpPr>
      <dsp:spPr>
        <a:xfrm>
          <a:off x="0" y="2818922"/>
          <a:ext cx="10927829" cy="453600"/>
        </a:xfrm>
        <a:prstGeom prst="rect">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ED517FE-F8C4-8945-926B-70C00E7CAEBF}">
      <dsp:nvSpPr>
        <dsp:cNvPr id="0" name=""/>
        <dsp:cNvSpPr/>
      </dsp:nvSpPr>
      <dsp:spPr>
        <a:xfrm>
          <a:off x="546391" y="2553242"/>
          <a:ext cx="7649480" cy="531360"/>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9132" tIns="0" rIns="289132" bIns="0" numCol="1" spcCol="1270" anchor="ctr" anchorCtr="0">
          <a:noAutofit/>
        </a:bodyPr>
        <a:lstStyle/>
        <a:p>
          <a:pPr marL="0" lvl="0" indent="0" algn="l" defTabSz="800100">
            <a:lnSpc>
              <a:spcPct val="90000"/>
            </a:lnSpc>
            <a:spcBef>
              <a:spcPct val="0"/>
            </a:spcBef>
            <a:spcAft>
              <a:spcPct val="35000"/>
            </a:spcAft>
            <a:buNone/>
          </a:pPr>
          <a:r>
            <a:rPr lang="en-GB" sz="1800" kern="1200"/>
            <a:t>Monoamine Oxidase Inhibitors (MAOI)</a:t>
          </a:r>
          <a:endParaRPr lang="en-US" sz="1800" kern="1200"/>
        </a:p>
      </dsp:txBody>
      <dsp:txXfrm>
        <a:off x="572330" y="2579181"/>
        <a:ext cx="7597602" cy="479482"/>
      </dsp:txXfrm>
    </dsp:sp>
    <dsp:sp modelId="{A49E1234-F2C8-5440-B1BD-1472A0F0025D}">
      <dsp:nvSpPr>
        <dsp:cNvPr id="0" name=""/>
        <dsp:cNvSpPr/>
      </dsp:nvSpPr>
      <dsp:spPr>
        <a:xfrm>
          <a:off x="0" y="3635402"/>
          <a:ext cx="10927829" cy="453600"/>
        </a:xfrm>
        <a:prstGeom prst="rect">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64BF20-B410-314F-84F4-3949AFFCE974}">
      <dsp:nvSpPr>
        <dsp:cNvPr id="0" name=""/>
        <dsp:cNvSpPr/>
      </dsp:nvSpPr>
      <dsp:spPr>
        <a:xfrm>
          <a:off x="546391" y="3369722"/>
          <a:ext cx="7649480" cy="531360"/>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9132" tIns="0" rIns="289132" bIns="0" numCol="1" spcCol="1270" anchor="ctr" anchorCtr="0">
          <a:noAutofit/>
        </a:bodyPr>
        <a:lstStyle/>
        <a:p>
          <a:pPr marL="0" lvl="0" indent="0" algn="l" defTabSz="800100">
            <a:lnSpc>
              <a:spcPct val="90000"/>
            </a:lnSpc>
            <a:spcBef>
              <a:spcPct val="0"/>
            </a:spcBef>
            <a:spcAft>
              <a:spcPct val="35000"/>
            </a:spcAft>
            <a:buNone/>
          </a:pPr>
          <a:r>
            <a:rPr lang="en-GB" sz="1800" kern="1200"/>
            <a:t>ECT</a:t>
          </a:r>
          <a:endParaRPr lang="en-US" sz="1800" kern="1200"/>
        </a:p>
      </dsp:txBody>
      <dsp:txXfrm>
        <a:off x="572330" y="3395661"/>
        <a:ext cx="7597602" cy="479482"/>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47548-A5F1-CC4B-B4A8-8E1AE1365AA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696ADCBE-CFE6-8ECD-BAB7-FF645AB5F5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992288EE-5A9C-9E58-72C1-7556912803EB}"/>
              </a:ext>
            </a:extLst>
          </p:cNvPr>
          <p:cNvSpPr>
            <a:spLocks noGrp="1"/>
          </p:cNvSpPr>
          <p:nvPr>
            <p:ph type="dt" sz="half" idx="10"/>
          </p:nvPr>
        </p:nvSpPr>
        <p:spPr/>
        <p:txBody>
          <a:bodyPr/>
          <a:lstStyle/>
          <a:p>
            <a:fld id="{67EBC39A-2949-104B-BC72-AB7A2266FAE1}" type="datetimeFigureOut">
              <a:rPr lang="en-US" smtClean="0"/>
              <a:t>9/11/25</a:t>
            </a:fld>
            <a:endParaRPr lang="en-US"/>
          </a:p>
        </p:txBody>
      </p:sp>
      <p:sp>
        <p:nvSpPr>
          <p:cNvPr id="5" name="Footer Placeholder 4">
            <a:extLst>
              <a:ext uri="{FF2B5EF4-FFF2-40B4-BE49-F238E27FC236}">
                <a16:creationId xmlns:a16="http://schemas.microsoft.com/office/drawing/2014/main" id="{B0969055-3E09-718A-EF6D-59691B7E0A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CF759E-73BE-46A9-4F56-F73A282D119A}"/>
              </a:ext>
            </a:extLst>
          </p:cNvPr>
          <p:cNvSpPr>
            <a:spLocks noGrp="1"/>
          </p:cNvSpPr>
          <p:nvPr>
            <p:ph type="sldNum" sz="quarter" idx="12"/>
          </p:nvPr>
        </p:nvSpPr>
        <p:spPr/>
        <p:txBody>
          <a:bodyPr/>
          <a:lstStyle/>
          <a:p>
            <a:fld id="{C60FA3CE-D431-BC49-A100-EE1BDD7C46B7}" type="slidenum">
              <a:rPr lang="en-US" smtClean="0"/>
              <a:t>‹#›</a:t>
            </a:fld>
            <a:endParaRPr lang="en-US"/>
          </a:p>
        </p:txBody>
      </p:sp>
    </p:spTree>
    <p:extLst>
      <p:ext uri="{BB962C8B-B14F-4D97-AF65-F5344CB8AC3E}">
        <p14:creationId xmlns:p14="http://schemas.microsoft.com/office/powerpoint/2010/main" val="1023117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8AA47-D397-3CBC-39C4-BB14A130D98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D4CBD96-8317-86C0-EAC3-9475EE64255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B5C76AE-3AE4-110D-2149-44373E34125F}"/>
              </a:ext>
            </a:extLst>
          </p:cNvPr>
          <p:cNvSpPr>
            <a:spLocks noGrp="1"/>
          </p:cNvSpPr>
          <p:nvPr>
            <p:ph type="dt" sz="half" idx="10"/>
          </p:nvPr>
        </p:nvSpPr>
        <p:spPr/>
        <p:txBody>
          <a:bodyPr/>
          <a:lstStyle/>
          <a:p>
            <a:fld id="{67EBC39A-2949-104B-BC72-AB7A2266FAE1}" type="datetimeFigureOut">
              <a:rPr lang="en-US" smtClean="0"/>
              <a:t>9/11/25</a:t>
            </a:fld>
            <a:endParaRPr lang="en-US"/>
          </a:p>
        </p:txBody>
      </p:sp>
      <p:sp>
        <p:nvSpPr>
          <p:cNvPr id="5" name="Footer Placeholder 4">
            <a:extLst>
              <a:ext uri="{FF2B5EF4-FFF2-40B4-BE49-F238E27FC236}">
                <a16:creationId xmlns:a16="http://schemas.microsoft.com/office/drawing/2014/main" id="{EC22D90B-F8C7-DD09-CFC5-DE9D3C36AA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FB48AF-65C3-FECE-F5FC-C720257B7D7F}"/>
              </a:ext>
            </a:extLst>
          </p:cNvPr>
          <p:cNvSpPr>
            <a:spLocks noGrp="1"/>
          </p:cNvSpPr>
          <p:nvPr>
            <p:ph type="sldNum" sz="quarter" idx="12"/>
          </p:nvPr>
        </p:nvSpPr>
        <p:spPr/>
        <p:txBody>
          <a:bodyPr/>
          <a:lstStyle/>
          <a:p>
            <a:fld id="{C60FA3CE-D431-BC49-A100-EE1BDD7C46B7}" type="slidenum">
              <a:rPr lang="en-US" smtClean="0"/>
              <a:t>‹#›</a:t>
            </a:fld>
            <a:endParaRPr lang="en-US"/>
          </a:p>
        </p:txBody>
      </p:sp>
    </p:spTree>
    <p:extLst>
      <p:ext uri="{BB962C8B-B14F-4D97-AF65-F5344CB8AC3E}">
        <p14:creationId xmlns:p14="http://schemas.microsoft.com/office/powerpoint/2010/main" val="1073867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CD6CF5-7770-1556-66BC-F9A72453316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BA31D7E-1E21-7F8A-9D47-2136FDD32A7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994C579-58EC-4CBA-879C-3797EE296B02}"/>
              </a:ext>
            </a:extLst>
          </p:cNvPr>
          <p:cNvSpPr>
            <a:spLocks noGrp="1"/>
          </p:cNvSpPr>
          <p:nvPr>
            <p:ph type="dt" sz="half" idx="10"/>
          </p:nvPr>
        </p:nvSpPr>
        <p:spPr/>
        <p:txBody>
          <a:bodyPr/>
          <a:lstStyle/>
          <a:p>
            <a:fld id="{67EBC39A-2949-104B-BC72-AB7A2266FAE1}" type="datetimeFigureOut">
              <a:rPr lang="en-US" smtClean="0"/>
              <a:t>9/11/25</a:t>
            </a:fld>
            <a:endParaRPr lang="en-US"/>
          </a:p>
        </p:txBody>
      </p:sp>
      <p:sp>
        <p:nvSpPr>
          <p:cNvPr id="5" name="Footer Placeholder 4">
            <a:extLst>
              <a:ext uri="{FF2B5EF4-FFF2-40B4-BE49-F238E27FC236}">
                <a16:creationId xmlns:a16="http://schemas.microsoft.com/office/drawing/2014/main" id="{326C4018-AD64-4ED9-F9C9-A36F8B9B30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EF1A1C-7620-CE79-163A-2448139672E2}"/>
              </a:ext>
            </a:extLst>
          </p:cNvPr>
          <p:cNvSpPr>
            <a:spLocks noGrp="1"/>
          </p:cNvSpPr>
          <p:nvPr>
            <p:ph type="sldNum" sz="quarter" idx="12"/>
          </p:nvPr>
        </p:nvSpPr>
        <p:spPr/>
        <p:txBody>
          <a:bodyPr/>
          <a:lstStyle/>
          <a:p>
            <a:fld id="{C60FA3CE-D431-BC49-A100-EE1BDD7C46B7}" type="slidenum">
              <a:rPr lang="en-US" smtClean="0"/>
              <a:t>‹#›</a:t>
            </a:fld>
            <a:endParaRPr lang="en-US"/>
          </a:p>
        </p:txBody>
      </p:sp>
    </p:spTree>
    <p:extLst>
      <p:ext uri="{BB962C8B-B14F-4D97-AF65-F5344CB8AC3E}">
        <p14:creationId xmlns:p14="http://schemas.microsoft.com/office/powerpoint/2010/main" val="3971338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06EC8-43C8-3547-FCE9-B7994781C4D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7C216F1-A3DF-80CC-A50E-88BB8593798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A0F0D77-1D47-DFB4-E9A9-03DF5A789911}"/>
              </a:ext>
            </a:extLst>
          </p:cNvPr>
          <p:cNvSpPr>
            <a:spLocks noGrp="1"/>
          </p:cNvSpPr>
          <p:nvPr>
            <p:ph type="dt" sz="half" idx="10"/>
          </p:nvPr>
        </p:nvSpPr>
        <p:spPr/>
        <p:txBody>
          <a:bodyPr/>
          <a:lstStyle/>
          <a:p>
            <a:fld id="{67EBC39A-2949-104B-BC72-AB7A2266FAE1}" type="datetimeFigureOut">
              <a:rPr lang="en-US" smtClean="0"/>
              <a:t>9/11/25</a:t>
            </a:fld>
            <a:endParaRPr lang="en-US"/>
          </a:p>
        </p:txBody>
      </p:sp>
      <p:sp>
        <p:nvSpPr>
          <p:cNvPr id="5" name="Footer Placeholder 4">
            <a:extLst>
              <a:ext uri="{FF2B5EF4-FFF2-40B4-BE49-F238E27FC236}">
                <a16:creationId xmlns:a16="http://schemas.microsoft.com/office/drawing/2014/main" id="{FAF17BB0-CF55-C790-B884-B04CBBC7C2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8D7960-0B36-F702-D644-05B0849A0ED5}"/>
              </a:ext>
            </a:extLst>
          </p:cNvPr>
          <p:cNvSpPr>
            <a:spLocks noGrp="1"/>
          </p:cNvSpPr>
          <p:nvPr>
            <p:ph type="sldNum" sz="quarter" idx="12"/>
          </p:nvPr>
        </p:nvSpPr>
        <p:spPr/>
        <p:txBody>
          <a:bodyPr/>
          <a:lstStyle/>
          <a:p>
            <a:fld id="{C60FA3CE-D431-BC49-A100-EE1BDD7C46B7}" type="slidenum">
              <a:rPr lang="en-US" smtClean="0"/>
              <a:t>‹#›</a:t>
            </a:fld>
            <a:endParaRPr lang="en-US"/>
          </a:p>
        </p:txBody>
      </p:sp>
    </p:spTree>
    <p:extLst>
      <p:ext uri="{BB962C8B-B14F-4D97-AF65-F5344CB8AC3E}">
        <p14:creationId xmlns:p14="http://schemas.microsoft.com/office/powerpoint/2010/main" val="3336198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75B40-2ED8-7646-D415-940C280CD15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A0352AA-ED52-82F2-8E86-ED1022BEAC3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E3AF27A-5113-D611-6FE5-117E5F102A63}"/>
              </a:ext>
            </a:extLst>
          </p:cNvPr>
          <p:cNvSpPr>
            <a:spLocks noGrp="1"/>
          </p:cNvSpPr>
          <p:nvPr>
            <p:ph type="dt" sz="half" idx="10"/>
          </p:nvPr>
        </p:nvSpPr>
        <p:spPr/>
        <p:txBody>
          <a:bodyPr/>
          <a:lstStyle/>
          <a:p>
            <a:fld id="{67EBC39A-2949-104B-BC72-AB7A2266FAE1}" type="datetimeFigureOut">
              <a:rPr lang="en-US" smtClean="0"/>
              <a:t>9/11/25</a:t>
            </a:fld>
            <a:endParaRPr lang="en-US"/>
          </a:p>
        </p:txBody>
      </p:sp>
      <p:sp>
        <p:nvSpPr>
          <p:cNvPr id="5" name="Footer Placeholder 4">
            <a:extLst>
              <a:ext uri="{FF2B5EF4-FFF2-40B4-BE49-F238E27FC236}">
                <a16:creationId xmlns:a16="http://schemas.microsoft.com/office/drawing/2014/main" id="{E0644A88-2355-2C31-FA98-052EC09795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76877D-A9D1-0EA6-D800-D0FAF897C4D4}"/>
              </a:ext>
            </a:extLst>
          </p:cNvPr>
          <p:cNvSpPr>
            <a:spLocks noGrp="1"/>
          </p:cNvSpPr>
          <p:nvPr>
            <p:ph type="sldNum" sz="quarter" idx="12"/>
          </p:nvPr>
        </p:nvSpPr>
        <p:spPr/>
        <p:txBody>
          <a:bodyPr/>
          <a:lstStyle/>
          <a:p>
            <a:fld id="{C60FA3CE-D431-BC49-A100-EE1BDD7C46B7}" type="slidenum">
              <a:rPr lang="en-US" smtClean="0"/>
              <a:t>‹#›</a:t>
            </a:fld>
            <a:endParaRPr lang="en-US"/>
          </a:p>
        </p:txBody>
      </p:sp>
    </p:spTree>
    <p:extLst>
      <p:ext uri="{BB962C8B-B14F-4D97-AF65-F5344CB8AC3E}">
        <p14:creationId xmlns:p14="http://schemas.microsoft.com/office/powerpoint/2010/main" val="2031178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6C737-680A-089A-913D-F0B67AB40DB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E93E254-9DB8-2135-9E0F-E67C297E856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D7C8D6A-1415-E48C-CF0D-DB5F2C5BCB7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BB3A3C66-B79A-4EE0-AEFC-55997B241089}"/>
              </a:ext>
            </a:extLst>
          </p:cNvPr>
          <p:cNvSpPr>
            <a:spLocks noGrp="1"/>
          </p:cNvSpPr>
          <p:nvPr>
            <p:ph type="dt" sz="half" idx="10"/>
          </p:nvPr>
        </p:nvSpPr>
        <p:spPr/>
        <p:txBody>
          <a:bodyPr/>
          <a:lstStyle/>
          <a:p>
            <a:fld id="{67EBC39A-2949-104B-BC72-AB7A2266FAE1}" type="datetimeFigureOut">
              <a:rPr lang="en-US" smtClean="0"/>
              <a:t>9/11/25</a:t>
            </a:fld>
            <a:endParaRPr lang="en-US"/>
          </a:p>
        </p:txBody>
      </p:sp>
      <p:sp>
        <p:nvSpPr>
          <p:cNvPr id="6" name="Footer Placeholder 5">
            <a:extLst>
              <a:ext uri="{FF2B5EF4-FFF2-40B4-BE49-F238E27FC236}">
                <a16:creationId xmlns:a16="http://schemas.microsoft.com/office/drawing/2014/main" id="{B0D0300E-9855-4FE9-9C55-F30E7C52E4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9F0B6A-EEF4-2F1F-12E8-31E034CF8CE1}"/>
              </a:ext>
            </a:extLst>
          </p:cNvPr>
          <p:cNvSpPr>
            <a:spLocks noGrp="1"/>
          </p:cNvSpPr>
          <p:nvPr>
            <p:ph type="sldNum" sz="quarter" idx="12"/>
          </p:nvPr>
        </p:nvSpPr>
        <p:spPr/>
        <p:txBody>
          <a:bodyPr/>
          <a:lstStyle/>
          <a:p>
            <a:fld id="{C60FA3CE-D431-BC49-A100-EE1BDD7C46B7}" type="slidenum">
              <a:rPr lang="en-US" smtClean="0"/>
              <a:t>‹#›</a:t>
            </a:fld>
            <a:endParaRPr lang="en-US"/>
          </a:p>
        </p:txBody>
      </p:sp>
    </p:spTree>
    <p:extLst>
      <p:ext uri="{BB962C8B-B14F-4D97-AF65-F5344CB8AC3E}">
        <p14:creationId xmlns:p14="http://schemas.microsoft.com/office/powerpoint/2010/main" val="4281260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1E2F6-AFAA-BA17-C6BD-3D339FF90B36}"/>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9DCDD4A-E8FE-2EA1-0583-47B40258A6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0E0B909-B654-A723-D48A-B4E8F242F5B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13CFA92-C3DF-FDF0-ABA7-4B6FCF0A1B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2405F82-E825-069E-B2A9-2A6F67901D7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D87078D6-2E6A-E9AE-E571-AD38E2BC332F}"/>
              </a:ext>
            </a:extLst>
          </p:cNvPr>
          <p:cNvSpPr>
            <a:spLocks noGrp="1"/>
          </p:cNvSpPr>
          <p:nvPr>
            <p:ph type="dt" sz="half" idx="10"/>
          </p:nvPr>
        </p:nvSpPr>
        <p:spPr/>
        <p:txBody>
          <a:bodyPr/>
          <a:lstStyle/>
          <a:p>
            <a:fld id="{67EBC39A-2949-104B-BC72-AB7A2266FAE1}" type="datetimeFigureOut">
              <a:rPr lang="en-US" smtClean="0"/>
              <a:t>9/11/25</a:t>
            </a:fld>
            <a:endParaRPr lang="en-US"/>
          </a:p>
        </p:txBody>
      </p:sp>
      <p:sp>
        <p:nvSpPr>
          <p:cNvPr id="8" name="Footer Placeholder 7">
            <a:extLst>
              <a:ext uri="{FF2B5EF4-FFF2-40B4-BE49-F238E27FC236}">
                <a16:creationId xmlns:a16="http://schemas.microsoft.com/office/drawing/2014/main" id="{6DF18ABC-DC77-0A9A-C307-39E55864AF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79E6B4A-A4C2-F0E1-2585-DC6F1B02FF32}"/>
              </a:ext>
            </a:extLst>
          </p:cNvPr>
          <p:cNvSpPr>
            <a:spLocks noGrp="1"/>
          </p:cNvSpPr>
          <p:nvPr>
            <p:ph type="sldNum" sz="quarter" idx="12"/>
          </p:nvPr>
        </p:nvSpPr>
        <p:spPr/>
        <p:txBody>
          <a:bodyPr/>
          <a:lstStyle/>
          <a:p>
            <a:fld id="{C60FA3CE-D431-BC49-A100-EE1BDD7C46B7}" type="slidenum">
              <a:rPr lang="en-US" smtClean="0"/>
              <a:t>‹#›</a:t>
            </a:fld>
            <a:endParaRPr lang="en-US"/>
          </a:p>
        </p:txBody>
      </p:sp>
    </p:spTree>
    <p:extLst>
      <p:ext uri="{BB962C8B-B14F-4D97-AF65-F5344CB8AC3E}">
        <p14:creationId xmlns:p14="http://schemas.microsoft.com/office/powerpoint/2010/main" val="966496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3D9F3-FBDB-8940-70D1-D5FA04C10A2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71829AE6-D305-EBF1-EF90-EA3F88022CF5}"/>
              </a:ext>
            </a:extLst>
          </p:cNvPr>
          <p:cNvSpPr>
            <a:spLocks noGrp="1"/>
          </p:cNvSpPr>
          <p:nvPr>
            <p:ph type="dt" sz="half" idx="10"/>
          </p:nvPr>
        </p:nvSpPr>
        <p:spPr/>
        <p:txBody>
          <a:bodyPr/>
          <a:lstStyle/>
          <a:p>
            <a:fld id="{67EBC39A-2949-104B-BC72-AB7A2266FAE1}" type="datetimeFigureOut">
              <a:rPr lang="en-US" smtClean="0"/>
              <a:t>9/11/25</a:t>
            </a:fld>
            <a:endParaRPr lang="en-US"/>
          </a:p>
        </p:txBody>
      </p:sp>
      <p:sp>
        <p:nvSpPr>
          <p:cNvPr id="4" name="Footer Placeholder 3">
            <a:extLst>
              <a:ext uri="{FF2B5EF4-FFF2-40B4-BE49-F238E27FC236}">
                <a16:creationId xmlns:a16="http://schemas.microsoft.com/office/drawing/2014/main" id="{06A51930-819A-12AB-A71D-43D43663FEB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B1784FD-5693-F81F-BE7B-6A826334D3B5}"/>
              </a:ext>
            </a:extLst>
          </p:cNvPr>
          <p:cNvSpPr>
            <a:spLocks noGrp="1"/>
          </p:cNvSpPr>
          <p:nvPr>
            <p:ph type="sldNum" sz="quarter" idx="12"/>
          </p:nvPr>
        </p:nvSpPr>
        <p:spPr/>
        <p:txBody>
          <a:bodyPr/>
          <a:lstStyle/>
          <a:p>
            <a:fld id="{C60FA3CE-D431-BC49-A100-EE1BDD7C46B7}" type="slidenum">
              <a:rPr lang="en-US" smtClean="0"/>
              <a:t>‹#›</a:t>
            </a:fld>
            <a:endParaRPr lang="en-US"/>
          </a:p>
        </p:txBody>
      </p:sp>
    </p:spTree>
    <p:extLst>
      <p:ext uri="{BB962C8B-B14F-4D97-AF65-F5344CB8AC3E}">
        <p14:creationId xmlns:p14="http://schemas.microsoft.com/office/powerpoint/2010/main" val="2767225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1F85D3-3272-377B-41F1-A39237BC476C}"/>
              </a:ext>
            </a:extLst>
          </p:cNvPr>
          <p:cNvSpPr>
            <a:spLocks noGrp="1"/>
          </p:cNvSpPr>
          <p:nvPr>
            <p:ph type="dt" sz="half" idx="10"/>
          </p:nvPr>
        </p:nvSpPr>
        <p:spPr/>
        <p:txBody>
          <a:bodyPr/>
          <a:lstStyle/>
          <a:p>
            <a:fld id="{67EBC39A-2949-104B-BC72-AB7A2266FAE1}" type="datetimeFigureOut">
              <a:rPr lang="en-US" smtClean="0"/>
              <a:t>9/11/25</a:t>
            </a:fld>
            <a:endParaRPr lang="en-US"/>
          </a:p>
        </p:txBody>
      </p:sp>
      <p:sp>
        <p:nvSpPr>
          <p:cNvPr id="3" name="Footer Placeholder 2">
            <a:extLst>
              <a:ext uri="{FF2B5EF4-FFF2-40B4-BE49-F238E27FC236}">
                <a16:creationId xmlns:a16="http://schemas.microsoft.com/office/drawing/2014/main" id="{1C7030ED-8632-3A75-D8FC-18A6108851B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8084728-FA34-5FB7-4FA3-4B6C02507693}"/>
              </a:ext>
            </a:extLst>
          </p:cNvPr>
          <p:cNvSpPr>
            <a:spLocks noGrp="1"/>
          </p:cNvSpPr>
          <p:nvPr>
            <p:ph type="sldNum" sz="quarter" idx="12"/>
          </p:nvPr>
        </p:nvSpPr>
        <p:spPr/>
        <p:txBody>
          <a:bodyPr/>
          <a:lstStyle/>
          <a:p>
            <a:fld id="{C60FA3CE-D431-BC49-A100-EE1BDD7C46B7}" type="slidenum">
              <a:rPr lang="en-US" smtClean="0"/>
              <a:t>‹#›</a:t>
            </a:fld>
            <a:endParaRPr lang="en-US"/>
          </a:p>
        </p:txBody>
      </p:sp>
    </p:spTree>
    <p:extLst>
      <p:ext uri="{BB962C8B-B14F-4D97-AF65-F5344CB8AC3E}">
        <p14:creationId xmlns:p14="http://schemas.microsoft.com/office/powerpoint/2010/main" val="3316454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02B6A-FFB5-BC68-3580-A554EF92F56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0BD5BB7-5CBC-B8AA-FEB2-946F562753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D9EB0C5F-E216-3BD7-2CF2-520A36D933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C53587E-6AFD-345D-A6FA-080A304B9443}"/>
              </a:ext>
            </a:extLst>
          </p:cNvPr>
          <p:cNvSpPr>
            <a:spLocks noGrp="1"/>
          </p:cNvSpPr>
          <p:nvPr>
            <p:ph type="dt" sz="half" idx="10"/>
          </p:nvPr>
        </p:nvSpPr>
        <p:spPr/>
        <p:txBody>
          <a:bodyPr/>
          <a:lstStyle/>
          <a:p>
            <a:fld id="{67EBC39A-2949-104B-BC72-AB7A2266FAE1}" type="datetimeFigureOut">
              <a:rPr lang="en-US" smtClean="0"/>
              <a:t>9/11/25</a:t>
            </a:fld>
            <a:endParaRPr lang="en-US"/>
          </a:p>
        </p:txBody>
      </p:sp>
      <p:sp>
        <p:nvSpPr>
          <p:cNvPr id="6" name="Footer Placeholder 5">
            <a:extLst>
              <a:ext uri="{FF2B5EF4-FFF2-40B4-BE49-F238E27FC236}">
                <a16:creationId xmlns:a16="http://schemas.microsoft.com/office/drawing/2014/main" id="{10DE3705-2736-3EF9-59A1-EEFCF56D16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294D01-FE45-93DB-C29E-E24EC8FD437F}"/>
              </a:ext>
            </a:extLst>
          </p:cNvPr>
          <p:cNvSpPr>
            <a:spLocks noGrp="1"/>
          </p:cNvSpPr>
          <p:nvPr>
            <p:ph type="sldNum" sz="quarter" idx="12"/>
          </p:nvPr>
        </p:nvSpPr>
        <p:spPr/>
        <p:txBody>
          <a:bodyPr/>
          <a:lstStyle/>
          <a:p>
            <a:fld id="{C60FA3CE-D431-BC49-A100-EE1BDD7C46B7}" type="slidenum">
              <a:rPr lang="en-US" smtClean="0"/>
              <a:t>‹#›</a:t>
            </a:fld>
            <a:endParaRPr lang="en-US"/>
          </a:p>
        </p:txBody>
      </p:sp>
    </p:spTree>
    <p:extLst>
      <p:ext uri="{BB962C8B-B14F-4D97-AF65-F5344CB8AC3E}">
        <p14:creationId xmlns:p14="http://schemas.microsoft.com/office/powerpoint/2010/main" val="4223148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DDF3A-9903-3405-54CA-0729EC7614F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EB3C5BC-3D74-A3DE-3B24-263CE03F94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22CC1BB-9A03-1363-43EC-1940140BA6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72329F2-D232-DA89-DA8F-BF02FC1899DE}"/>
              </a:ext>
            </a:extLst>
          </p:cNvPr>
          <p:cNvSpPr>
            <a:spLocks noGrp="1"/>
          </p:cNvSpPr>
          <p:nvPr>
            <p:ph type="dt" sz="half" idx="10"/>
          </p:nvPr>
        </p:nvSpPr>
        <p:spPr/>
        <p:txBody>
          <a:bodyPr/>
          <a:lstStyle/>
          <a:p>
            <a:fld id="{67EBC39A-2949-104B-BC72-AB7A2266FAE1}" type="datetimeFigureOut">
              <a:rPr lang="en-US" smtClean="0"/>
              <a:t>9/11/25</a:t>
            </a:fld>
            <a:endParaRPr lang="en-US"/>
          </a:p>
        </p:txBody>
      </p:sp>
      <p:sp>
        <p:nvSpPr>
          <p:cNvPr id="6" name="Footer Placeholder 5">
            <a:extLst>
              <a:ext uri="{FF2B5EF4-FFF2-40B4-BE49-F238E27FC236}">
                <a16:creationId xmlns:a16="http://schemas.microsoft.com/office/drawing/2014/main" id="{94A0E682-2618-A35A-E8B8-D2D336EC6E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A58BB8-DB88-63FF-E691-750A65C83892}"/>
              </a:ext>
            </a:extLst>
          </p:cNvPr>
          <p:cNvSpPr>
            <a:spLocks noGrp="1"/>
          </p:cNvSpPr>
          <p:nvPr>
            <p:ph type="sldNum" sz="quarter" idx="12"/>
          </p:nvPr>
        </p:nvSpPr>
        <p:spPr/>
        <p:txBody>
          <a:bodyPr/>
          <a:lstStyle/>
          <a:p>
            <a:fld id="{C60FA3CE-D431-BC49-A100-EE1BDD7C46B7}" type="slidenum">
              <a:rPr lang="en-US" smtClean="0"/>
              <a:t>‹#›</a:t>
            </a:fld>
            <a:endParaRPr lang="en-US"/>
          </a:p>
        </p:txBody>
      </p:sp>
    </p:spTree>
    <p:extLst>
      <p:ext uri="{BB962C8B-B14F-4D97-AF65-F5344CB8AC3E}">
        <p14:creationId xmlns:p14="http://schemas.microsoft.com/office/powerpoint/2010/main" val="3550709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D1E891-F9C3-42ED-9108-525965ACA4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34ABDE1-000B-8870-216F-004BFABEF1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311E6E7-D59A-7E0B-0B47-4F188D7A4B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7EBC39A-2949-104B-BC72-AB7A2266FAE1}" type="datetimeFigureOut">
              <a:rPr lang="en-US" smtClean="0"/>
              <a:t>9/11/25</a:t>
            </a:fld>
            <a:endParaRPr lang="en-US"/>
          </a:p>
        </p:txBody>
      </p:sp>
      <p:sp>
        <p:nvSpPr>
          <p:cNvPr id="5" name="Footer Placeholder 4">
            <a:extLst>
              <a:ext uri="{FF2B5EF4-FFF2-40B4-BE49-F238E27FC236}">
                <a16:creationId xmlns:a16="http://schemas.microsoft.com/office/drawing/2014/main" id="{C09D8337-8655-C29E-0D77-9DF7B04587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0DD3F48-76A7-6DDD-B4BF-4CE63768DC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60FA3CE-D431-BC49-A100-EE1BDD7C46B7}" type="slidenum">
              <a:rPr lang="en-US" smtClean="0"/>
              <a:t>‹#›</a:t>
            </a:fld>
            <a:endParaRPr lang="en-US"/>
          </a:p>
        </p:txBody>
      </p:sp>
    </p:spTree>
    <p:extLst>
      <p:ext uri="{BB962C8B-B14F-4D97-AF65-F5344CB8AC3E}">
        <p14:creationId xmlns:p14="http://schemas.microsoft.com/office/powerpoint/2010/main" val="20152059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27.emf"/><Relationship Id="rId4" Type="http://schemas.openxmlformats.org/officeDocument/2006/relationships/oleObject" Target="../embeddings/oleObject2.bin"/></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DD9450-E11C-76F3-DD56-C09F8E5C6677}"/>
              </a:ext>
            </a:extLst>
          </p:cNvPr>
          <p:cNvSpPr>
            <a:spLocks noGrp="1"/>
          </p:cNvSpPr>
          <p:nvPr>
            <p:ph type="ctrTitle"/>
          </p:nvPr>
        </p:nvSpPr>
        <p:spPr>
          <a:xfrm>
            <a:off x="838200" y="451381"/>
            <a:ext cx="10512552" cy="4066540"/>
          </a:xfrm>
        </p:spPr>
        <p:txBody>
          <a:bodyPr anchor="b">
            <a:normAutofit/>
          </a:bodyPr>
          <a:lstStyle/>
          <a:p>
            <a:pPr algn="l"/>
            <a:r>
              <a:rPr lang="en-US" sz="6600"/>
              <a:t>Depressive disorders and Suicidality</a:t>
            </a:r>
          </a:p>
        </p:txBody>
      </p:sp>
      <p:sp>
        <p:nvSpPr>
          <p:cNvPr id="3" name="Subtitle 2">
            <a:extLst>
              <a:ext uri="{FF2B5EF4-FFF2-40B4-BE49-F238E27FC236}">
                <a16:creationId xmlns:a16="http://schemas.microsoft.com/office/drawing/2014/main" id="{90CC8E8F-7246-259C-E61A-43194DF5F7B4}"/>
              </a:ext>
            </a:extLst>
          </p:cNvPr>
          <p:cNvSpPr>
            <a:spLocks noGrp="1"/>
          </p:cNvSpPr>
          <p:nvPr>
            <p:ph type="subTitle" idx="1"/>
          </p:nvPr>
        </p:nvSpPr>
        <p:spPr>
          <a:xfrm>
            <a:off x="838199" y="4983276"/>
            <a:ext cx="10512552" cy="1126680"/>
          </a:xfrm>
        </p:spPr>
        <p:txBody>
          <a:bodyPr>
            <a:normAutofit/>
          </a:bodyPr>
          <a:lstStyle/>
          <a:p>
            <a:pPr algn="l"/>
            <a:r>
              <a:rPr lang="en-US" dirty="0"/>
              <a:t>Robert Lundin</a:t>
            </a:r>
            <a:endParaRPr lang="en-US"/>
          </a:p>
        </p:txBody>
      </p:sp>
      <p:sp>
        <p:nvSpPr>
          <p:cNvPr id="10"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573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97F8309-2F00-C010-153F-854BAE734EAA}"/>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altLang="en-US" sz="3100" b="1" i="1" kern="1200">
                <a:solidFill>
                  <a:srgbClr val="FFFFFF"/>
                </a:solidFill>
                <a:latin typeface="+mj-lt"/>
                <a:ea typeface="+mj-ea"/>
                <a:cs typeface="+mj-cs"/>
              </a:rPr>
              <a:t>Neurobiological Model of Depression</a:t>
            </a:r>
            <a:endParaRPr lang="en-US" sz="3100" kern="1200">
              <a:solidFill>
                <a:srgbClr val="FFFFFF"/>
              </a:solidFill>
              <a:latin typeface="+mj-lt"/>
              <a:ea typeface="+mj-ea"/>
              <a:cs typeface="+mj-cs"/>
            </a:endParaRPr>
          </a:p>
        </p:txBody>
      </p:sp>
      <p:pic>
        <p:nvPicPr>
          <p:cNvPr id="4" name="Picture 2">
            <a:extLst>
              <a:ext uri="{FF2B5EF4-FFF2-40B4-BE49-F238E27FC236}">
                <a16:creationId xmlns:a16="http://schemas.microsoft.com/office/drawing/2014/main" id="{59808449-7421-7DC8-602D-424341A0FE0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02428" y="498713"/>
            <a:ext cx="7225748" cy="586057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6032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CBEF63-52E7-2F08-DFE7-7A2D4231730D}"/>
              </a:ext>
            </a:extLst>
          </p:cNvPr>
          <p:cNvSpPr>
            <a:spLocks noGrp="1"/>
          </p:cNvSpPr>
          <p:nvPr>
            <p:ph type="title"/>
          </p:nvPr>
        </p:nvSpPr>
        <p:spPr>
          <a:xfrm>
            <a:off x="1371599" y="294538"/>
            <a:ext cx="9895951" cy="1033669"/>
          </a:xfrm>
        </p:spPr>
        <p:txBody>
          <a:bodyPr>
            <a:normAutofit/>
          </a:bodyPr>
          <a:lstStyle/>
          <a:p>
            <a:r>
              <a:rPr lang="en-US" altLang="en-US" sz="4000">
                <a:solidFill>
                  <a:srgbClr val="FFFFFF"/>
                </a:solidFill>
              </a:rPr>
              <a:t>Depression is a ‘whole body’ disorder:</a:t>
            </a:r>
            <a:endParaRPr lang="en-US" sz="4000">
              <a:solidFill>
                <a:srgbClr val="FFFFFF"/>
              </a:solidFill>
            </a:endParaRPr>
          </a:p>
        </p:txBody>
      </p:sp>
      <p:sp>
        <p:nvSpPr>
          <p:cNvPr id="3" name="Content Placeholder 2">
            <a:extLst>
              <a:ext uri="{FF2B5EF4-FFF2-40B4-BE49-F238E27FC236}">
                <a16:creationId xmlns:a16="http://schemas.microsoft.com/office/drawing/2014/main" id="{9B6B6325-F990-0876-CCC4-D38429BDB442}"/>
              </a:ext>
            </a:extLst>
          </p:cNvPr>
          <p:cNvSpPr>
            <a:spLocks noGrp="1"/>
          </p:cNvSpPr>
          <p:nvPr>
            <p:ph idx="1"/>
          </p:nvPr>
        </p:nvSpPr>
        <p:spPr>
          <a:xfrm>
            <a:off x="1371599" y="2318197"/>
            <a:ext cx="9724031" cy="3683358"/>
          </a:xfrm>
        </p:spPr>
        <p:txBody>
          <a:bodyPr anchor="ctr">
            <a:normAutofit/>
          </a:bodyPr>
          <a:lstStyle/>
          <a:p>
            <a:r>
              <a:rPr lang="en-GB" altLang="en-US" sz="2000"/>
              <a:t>Depressed patients:</a:t>
            </a:r>
          </a:p>
          <a:p>
            <a:pPr lvl="1"/>
            <a:r>
              <a:rPr lang="en-GB" altLang="en-US" sz="2000"/>
              <a:t>Have an increased risk of obesity and diabetes</a:t>
            </a:r>
          </a:p>
          <a:p>
            <a:pPr lvl="1"/>
            <a:r>
              <a:rPr lang="en-GB" altLang="en-US" sz="2000"/>
              <a:t>Are four times more likely than the general population to have a heart attack</a:t>
            </a:r>
          </a:p>
          <a:p>
            <a:pPr lvl="1"/>
            <a:r>
              <a:rPr lang="en-GB" altLang="en-US" sz="2000"/>
              <a:t>Are more susceptible to infections because of compromised immune systems</a:t>
            </a:r>
          </a:p>
          <a:p>
            <a:pPr lvl="1"/>
            <a:r>
              <a:rPr lang="en-GB" altLang="en-US" sz="2000"/>
              <a:t>Depressed women have decreased bone mineral density and are at greater risk of hip fractures</a:t>
            </a:r>
          </a:p>
          <a:p>
            <a:pPr lvl="1"/>
            <a:r>
              <a:rPr lang="en-GB" altLang="en-US" sz="2000"/>
              <a:t>Often have additional risk factors for ill-health, eg, they smoke more and use more alcohol</a:t>
            </a:r>
          </a:p>
          <a:p>
            <a:endParaRPr lang="en-US" sz="2000"/>
          </a:p>
        </p:txBody>
      </p:sp>
    </p:spTree>
    <p:extLst>
      <p:ext uri="{BB962C8B-B14F-4D97-AF65-F5344CB8AC3E}">
        <p14:creationId xmlns:p14="http://schemas.microsoft.com/office/powerpoint/2010/main" val="4184986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37A33-5A7A-F401-AA83-795629C742A9}"/>
              </a:ext>
            </a:extLst>
          </p:cNvPr>
          <p:cNvSpPr>
            <a:spLocks noGrp="1"/>
          </p:cNvSpPr>
          <p:nvPr>
            <p:ph type="title"/>
          </p:nvPr>
        </p:nvSpPr>
        <p:spPr/>
        <p:txBody>
          <a:bodyPr/>
          <a:lstStyle/>
          <a:p>
            <a:r>
              <a:rPr lang="en-AU" b="1" dirty="0"/>
              <a:t>DSM-5-TR diagnostic criteria for a major depressive episode</a:t>
            </a:r>
            <a:endParaRPr lang="en-US" dirty="0"/>
          </a:p>
        </p:txBody>
      </p:sp>
      <p:graphicFrame>
        <p:nvGraphicFramePr>
          <p:cNvPr id="4" name="Content Placeholder 3">
            <a:extLst>
              <a:ext uri="{FF2B5EF4-FFF2-40B4-BE49-F238E27FC236}">
                <a16:creationId xmlns:a16="http://schemas.microsoft.com/office/drawing/2014/main" id="{0314B090-7626-D0C7-B143-2540D9AE2141}"/>
              </a:ext>
            </a:extLst>
          </p:cNvPr>
          <p:cNvGraphicFramePr>
            <a:graphicFrameLocks noGrp="1"/>
          </p:cNvGraphicFramePr>
          <p:nvPr>
            <p:ph idx="1"/>
            <p:extLst>
              <p:ext uri="{D42A27DB-BD31-4B8C-83A1-F6EECF244321}">
                <p14:modId xmlns:p14="http://schemas.microsoft.com/office/powerpoint/2010/main" val="455813046"/>
              </p:ext>
            </p:extLst>
          </p:nvPr>
        </p:nvGraphicFramePr>
        <p:xfrm>
          <a:off x="1161265" y="1966395"/>
          <a:ext cx="8728970" cy="4526479"/>
        </p:xfrm>
        <a:graphic>
          <a:graphicData uri="http://schemas.openxmlformats.org/drawingml/2006/table">
            <a:tbl>
              <a:tblPr/>
              <a:tblGrid>
                <a:gridCol w="8728970">
                  <a:extLst>
                    <a:ext uri="{9D8B030D-6E8A-4147-A177-3AD203B41FA5}">
                      <a16:colId xmlns:a16="http://schemas.microsoft.com/office/drawing/2014/main" val="226269324"/>
                    </a:ext>
                  </a:extLst>
                </a:gridCol>
              </a:tblGrid>
              <a:tr h="391657">
                <a:tc>
                  <a:txBody>
                    <a:bodyPr/>
                    <a:lstStyle/>
                    <a:p>
                      <a:pPr fontAlgn="t">
                        <a:buNone/>
                      </a:pPr>
                      <a:r>
                        <a:rPr lang="en-AU" sz="900" b="1">
                          <a:effectLst/>
                        </a:rPr>
                        <a:t>A.</a:t>
                      </a:r>
                      <a:r>
                        <a:rPr lang="en-AU" sz="900">
                          <a:effectLst/>
                        </a:rPr>
                        <a:t> Five (or more) of the following symptoms have been present during the same two-week period and represent a change from previous functioning; at least one of the symptoms is either (1) depressed mood or (2) loss of interest or pleasure.</a:t>
                      </a:r>
                    </a:p>
                  </a:txBody>
                  <a:tcPr marL="44401" marR="44401" marT="22201" marB="22201"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4289356196"/>
                  </a:ext>
                </a:extLst>
              </a:tr>
              <a:tr h="223110">
                <a:tc>
                  <a:txBody>
                    <a:bodyPr/>
                    <a:lstStyle/>
                    <a:p>
                      <a:pPr fontAlgn="t">
                        <a:buNone/>
                      </a:pPr>
                      <a:r>
                        <a:rPr lang="en-AU" sz="900" b="1">
                          <a:effectLst/>
                        </a:rPr>
                        <a:t>NOTE:</a:t>
                      </a:r>
                      <a:r>
                        <a:rPr lang="en-AU" sz="900">
                          <a:effectLst/>
                        </a:rPr>
                        <a:t> Do not include symptoms that are clearly attributable to another medical condition.</a:t>
                      </a:r>
                    </a:p>
                  </a:txBody>
                  <a:tcPr marL="44401" marR="44401" marT="22201" marB="22201"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3100260123"/>
                  </a:ext>
                </a:extLst>
              </a:tr>
              <a:tr h="391657">
                <a:tc>
                  <a:txBody>
                    <a:bodyPr/>
                    <a:lstStyle/>
                    <a:p>
                      <a:pPr fontAlgn="t">
                        <a:buNone/>
                      </a:pPr>
                      <a:r>
                        <a:rPr lang="en-AU" sz="900">
                          <a:effectLst/>
                        </a:rPr>
                        <a:t>1) Depressed mood most of the day, nearly every day, as indicated by either subjective report (eg, feels sad, empty, hopeless) or observations made by others (eg, appears tearful). (NOTE: In children and adolescents, can be irritable mood.)</a:t>
                      </a:r>
                    </a:p>
                  </a:txBody>
                  <a:tcPr marL="44401" marR="44401" marT="22201" marB="22201"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1972467312"/>
                  </a:ext>
                </a:extLst>
              </a:tr>
              <a:tr h="391657">
                <a:tc>
                  <a:txBody>
                    <a:bodyPr/>
                    <a:lstStyle/>
                    <a:p>
                      <a:pPr fontAlgn="t">
                        <a:buNone/>
                      </a:pPr>
                      <a:r>
                        <a:rPr lang="en-AU" sz="900" dirty="0">
                          <a:effectLst/>
                        </a:rPr>
                        <a:t>2) Markedly diminished interest or pleasure in all, or almost all, activities most of the day, nearly every day (as indicated by either subjective account or observation).</a:t>
                      </a:r>
                    </a:p>
                  </a:txBody>
                  <a:tcPr marL="44401" marR="44401" marT="22201" marB="22201"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3399227462"/>
                  </a:ext>
                </a:extLst>
              </a:tr>
              <a:tr h="391657">
                <a:tc>
                  <a:txBody>
                    <a:bodyPr/>
                    <a:lstStyle/>
                    <a:p>
                      <a:pPr fontAlgn="t">
                        <a:buNone/>
                      </a:pPr>
                      <a:r>
                        <a:rPr lang="en-AU" sz="900">
                          <a:effectLst/>
                        </a:rPr>
                        <a:t>3) Significant weight loss when not dieting or weight gain (eg, a change of more than 5% of body weight in a month), or decrease or increase in appetite nearly every day. (NOTE: In children, consider failure to make expected weight gain.)</a:t>
                      </a:r>
                    </a:p>
                  </a:txBody>
                  <a:tcPr marL="44401" marR="44401" marT="22201" marB="22201"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1927566917"/>
                  </a:ext>
                </a:extLst>
              </a:tr>
              <a:tr h="223110">
                <a:tc>
                  <a:txBody>
                    <a:bodyPr/>
                    <a:lstStyle/>
                    <a:p>
                      <a:pPr fontAlgn="t">
                        <a:buNone/>
                      </a:pPr>
                      <a:r>
                        <a:rPr lang="en-AU" sz="900">
                          <a:effectLst/>
                        </a:rPr>
                        <a:t>4) Insomnia or hypersomnia nearly every day.</a:t>
                      </a:r>
                    </a:p>
                  </a:txBody>
                  <a:tcPr marL="44401" marR="44401" marT="22201" marB="22201"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2761144"/>
                  </a:ext>
                </a:extLst>
              </a:tr>
              <a:tr h="223110">
                <a:tc>
                  <a:txBody>
                    <a:bodyPr/>
                    <a:lstStyle/>
                    <a:p>
                      <a:pPr fontAlgn="t">
                        <a:buNone/>
                      </a:pPr>
                      <a:r>
                        <a:rPr lang="en-AU" sz="900">
                          <a:effectLst/>
                        </a:rPr>
                        <a:t>5) Psychomotor agitation or retardation nearly every day (observable by others, not merely subjective feelings of restlessness or being slowed down).</a:t>
                      </a:r>
                    </a:p>
                  </a:txBody>
                  <a:tcPr marL="44401" marR="44401" marT="22201" marB="22201"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2637929558"/>
                  </a:ext>
                </a:extLst>
              </a:tr>
              <a:tr h="223110">
                <a:tc>
                  <a:txBody>
                    <a:bodyPr/>
                    <a:lstStyle/>
                    <a:p>
                      <a:pPr fontAlgn="t">
                        <a:buNone/>
                      </a:pPr>
                      <a:r>
                        <a:rPr lang="en-AU" sz="900">
                          <a:effectLst/>
                        </a:rPr>
                        <a:t>6) Fatigue or loss of energy nearly every day.</a:t>
                      </a:r>
                    </a:p>
                  </a:txBody>
                  <a:tcPr marL="44401" marR="44401" marT="22201" marB="22201"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3398889405"/>
                  </a:ext>
                </a:extLst>
              </a:tr>
              <a:tr h="391657">
                <a:tc>
                  <a:txBody>
                    <a:bodyPr/>
                    <a:lstStyle/>
                    <a:p>
                      <a:pPr fontAlgn="t">
                        <a:buNone/>
                      </a:pPr>
                      <a:r>
                        <a:rPr lang="en-AU" sz="900">
                          <a:effectLst/>
                        </a:rPr>
                        <a:t>7) Feelings of worthlessness or excessive or inappropriate guilt (which may be delusional) nearly every day (not merely self-reproach or guilt about being sick).</a:t>
                      </a:r>
                    </a:p>
                  </a:txBody>
                  <a:tcPr marL="44401" marR="44401" marT="22201" marB="22201"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336045"/>
                  </a:ext>
                </a:extLst>
              </a:tr>
              <a:tr h="223110">
                <a:tc>
                  <a:txBody>
                    <a:bodyPr/>
                    <a:lstStyle/>
                    <a:p>
                      <a:pPr fontAlgn="t">
                        <a:buNone/>
                      </a:pPr>
                      <a:r>
                        <a:rPr lang="en-AU" sz="900">
                          <a:effectLst/>
                        </a:rPr>
                        <a:t>8) Diminished ability to think or concentrate, or indecisiveness, nearly every day (either by their subjective account or as observed by others).</a:t>
                      </a:r>
                    </a:p>
                  </a:txBody>
                  <a:tcPr marL="44401" marR="44401" marT="22201" marB="22201"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3867869599"/>
                  </a:ext>
                </a:extLst>
              </a:tr>
              <a:tr h="391657">
                <a:tc>
                  <a:txBody>
                    <a:bodyPr/>
                    <a:lstStyle/>
                    <a:p>
                      <a:pPr fontAlgn="t">
                        <a:buNone/>
                      </a:pPr>
                      <a:r>
                        <a:rPr lang="en-AU" sz="900">
                          <a:effectLst/>
                        </a:rPr>
                        <a:t>9) Recurrent thoughts of death (not just fear of dying), recurrent suicidal ideation without a specific plan, or a suicide attempt or a specific plan for committing suicide.</a:t>
                      </a:r>
                    </a:p>
                  </a:txBody>
                  <a:tcPr marL="44401" marR="44401" marT="22201" marB="22201"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1033803287"/>
                  </a:ext>
                </a:extLst>
              </a:tr>
              <a:tr h="223110">
                <a:tc>
                  <a:txBody>
                    <a:bodyPr/>
                    <a:lstStyle/>
                    <a:p>
                      <a:pPr fontAlgn="t">
                        <a:buNone/>
                      </a:pPr>
                      <a:r>
                        <a:rPr lang="en-AU" sz="900" b="1">
                          <a:effectLst/>
                        </a:rPr>
                        <a:t>B.</a:t>
                      </a:r>
                      <a:r>
                        <a:rPr lang="en-AU" sz="900">
                          <a:effectLst/>
                        </a:rPr>
                        <a:t> The symptoms cause clinically significant distress or impairment in social, occupational, or other important areas of functioning.</a:t>
                      </a:r>
                    </a:p>
                  </a:txBody>
                  <a:tcPr marL="44401" marR="44401" marT="22201" marB="22201"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3652875672"/>
                  </a:ext>
                </a:extLst>
              </a:tr>
              <a:tr h="223110">
                <a:tc>
                  <a:txBody>
                    <a:bodyPr/>
                    <a:lstStyle/>
                    <a:p>
                      <a:pPr fontAlgn="t">
                        <a:buNone/>
                      </a:pPr>
                      <a:r>
                        <a:rPr lang="en-AU" sz="900" b="1">
                          <a:effectLst/>
                        </a:rPr>
                        <a:t>C.</a:t>
                      </a:r>
                      <a:r>
                        <a:rPr lang="en-AU" sz="900">
                          <a:effectLst/>
                        </a:rPr>
                        <a:t> The episode is not attributable to the direct physiological effects of a substance or to another medical condition.</a:t>
                      </a:r>
                    </a:p>
                  </a:txBody>
                  <a:tcPr marL="44401" marR="44401" marT="22201" marB="22201"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276084648"/>
                  </a:ext>
                </a:extLst>
              </a:tr>
              <a:tr h="391657">
                <a:tc>
                  <a:txBody>
                    <a:bodyPr/>
                    <a:lstStyle/>
                    <a:p>
                      <a:pPr fontAlgn="t">
                        <a:buNone/>
                      </a:pPr>
                      <a:r>
                        <a:rPr lang="en-AU" sz="900" b="1">
                          <a:effectLst/>
                        </a:rPr>
                        <a:t>D.</a:t>
                      </a:r>
                      <a:r>
                        <a:rPr lang="en-AU" sz="900">
                          <a:effectLst/>
                        </a:rPr>
                        <a:t> The occurrence of the major depressive episode is not better explained by schizoaffective disorder, schizophrenia, schizophreniform disorder, delusional disorder, or other specified and unspecified schizophrenia spectrum and other psychotic disorders.</a:t>
                      </a:r>
                      <a:endParaRPr lang="en-AU" sz="900" dirty="0">
                        <a:effectLst/>
                      </a:endParaRPr>
                    </a:p>
                  </a:txBody>
                  <a:tcPr marL="44401" marR="44401" marT="22201" marB="22201"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537203092"/>
                  </a:ext>
                </a:extLst>
              </a:tr>
              <a:tr h="223110">
                <a:tc>
                  <a:txBody>
                    <a:bodyPr/>
                    <a:lstStyle/>
                    <a:p>
                      <a:pPr fontAlgn="t">
                        <a:buNone/>
                      </a:pPr>
                      <a:r>
                        <a:rPr lang="en-AU" sz="900" b="1" dirty="0">
                          <a:effectLst/>
                        </a:rPr>
                        <a:t>E.</a:t>
                      </a:r>
                      <a:r>
                        <a:rPr lang="en-AU" sz="900" dirty="0">
                          <a:effectLst/>
                        </a:rPr>
                        <a:t> There has never been a manic or hypomanic episode.</a:t>
                      </a:r>
                    </a:p>
                  </a:txBody>
                  <a:tcPr marL="44401" marR="44401" marT="22201" marB="22201"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4105386999"/>
                  </a:ext>
                </a:extLst>
              </a:tr>
            </a:tbl>
          </a:graphicData>
        </a:graphic>
      </p:graphicFrame>
      <p:graphicFrame>
        <p:nvGraphicFramePr>
          <p:cNvPr id="7" name="Table 6">
            <a:extLst>
              <a:ext uri="{FF2B5EF4-FFF2-40B4-BE49-F238E27FC236}">
                <a16:creationId xmlns:a16="http://schemas.microsoft.com/office/drawing/2014/main" id="{0F6D12D0-A3ED-6A66-00E1-4D225A4D29D9}"/>
              </a:ext>
            </a:extLst>
          </p:cNvPr>
          <p:cNvGraphicFramePr>
            <a:graphicFrameLocks noGrp="1"/>
          </p:cNvGraphicFramePr>
          <p:nvPr>
            <p:extLst>
              <p:ext uri="{D42A27DB-BD31-4B8C-83A1-F6EECF244321}">
                <p14:modId xmlns:p14="http://schemas.microsoft.com/office/powerpoint/2010/main" val="3642367557"/>
              </p:ext>
            </p:extLst>
          </p:nvPr>
        </p:nvGraphicFramePr>
        <p:xfrm>
          <a:off x="10036193" y="3317004"/>
          <a:ext cx="1989083" cy="2188386"/>
        </p:xfrm>
        <a:graphic>
          <a:graphicData uri="http://schemas.openxmlformats.org/drawingml/2006/table">
            <a:tbl>
              <a:tblPr/>
              <a:tblGrid>
                <a:gridCol w="1989083">
                  <a:extLst>
                    <a:ext uri="{9D8B030D-6E8A-4147-A177-3AD203B41FA5}">
                      <a16:colId xmlns:a16="http://schemas.microsoft.com/office/drawing/2014/main" val="1449656519"/>
                    </a:ext>
                  </a:extLst>
                </a:gridCol>
              </a:tblGrid>
              <a:tr h="241097">
                <a:tc>
                  <a:txBody>
                    <a:bodyPr/>
                    <a:lstStyle/>
                    <a:p>
                      <a:pPr fontAlgn="t">
                        <a:buNone/>
                      </a:pPr>
                      <a:r>
                        <a:rPr lang="en-AU" sz="1200" i="1">
                          <a:effectLst/>
                        </a:rPr>
                        <a:t>Specify</a:t>
                      </a:r>
                      <a:r>
                        <a:rPr lang="en-AU" sz="1200">
                          <a:effectLst/>
                        </a:rPr>
                        <a:t>:</a:t>
                      </a:r>
                    </a:p>
                  </a:txBody>
                  <a:tcPr marL="60274" marR="60274" marT="30137" marB="30137"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4222290876"/>
                  </a:ext>
                </a:extLst>
              </a:tr>
              <a:tr h="241097">
                <a:tc>
                  <a:txBody>
                    <a:bodyPr/>
                    <a:lstStyle/>
                    <a:p>
                      <a:pPr fontAlgn="t">
                        <a:buNone/>
                      </a:pPr>
                      <a:r>
                        <a:rPr lang="en-AU" sz="1200">
                          <a:effectLst/>
                        </a:rPr>
                        <a:t>With anxious distress</a:t>
                      </a:r>
                    </a:p>
                  </a:txBody>
                  <a:tcPr marL="60274" marR="60274" marT="30137" marB="30137"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557661628"/>
                  </a:ext>
                </a:extLst>
              </a:tr>
              <a:tr h="241097">
                <a:tc>
                  <a:txBody>
                    <a:bodyPr/>
                    <a:lstStyle/>
                    <a:p>
                      <a:pPr fontAlgn="t">
                        <a:buNone/>
                      </a:pPr>
                      <a:r>
                        <a:rPr lang="en-AU" sz="1200">
                          <a:effectLst/>
                        </a:rPr>
                        <a:t>With mixed features</a:t>
                      </a:r>
                    </a:p>
                  </a:txBody>
                  <a:tcPr marL="60274" marR="60274" marT="30137" marB="30137"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531461793"/>
                  </a:ext>
                </a:extLst>
              </a:tr>
              <a:tr h="241097">
                <a:tc>
                  <a:txBody>
                    <a:bodyPr/>
                    <a:lstStyle/>
                    <a:p>
                      <a:pPr fontAlgn="t">
                        <a:buNone/>
                      </a:pPr>
                      <a:r>
                        <a:rPr lang="en-AU" sz="1200">
                          <a:effectLst/>
                        </a:rPr>
                        <a:t>With melancholic features</a:t>
                      </a:r>
                    </a:p>
                  </a:txBody>
                  <a:tcPr marL="60274" marR="60274" marT="30137" marB="30137"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2790295248"/>
                  </a:ext>
                </a:extLst>
              </a:tr>
              <a:tr h="241097">
                <a:tc>
                  <a:txBody>
                    <a:bodyPr/>
                    <a:lstStyle/>
                    <a:p>
                      <a:pPr fontAlgn="t">
                        <a:buNone/>
                      </a:pPr>
                      <a:r>
                        <a:rPr lang="en-AU" sz="1200">
                          <a:effectLst/>
                        </a:rPr>
                        <a:t>With atypical features</a:t>
                      </a:r>
                    </a:p>
                  </a:txBody>
                  <a:tcPr marL="60274" marR="60274" marT="30137" marB="30137"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1220212931"/>
                  </a:ext>
                </a:extLst>
              </a:tr>
              <a:tr h="241097">
                <a:tc>
                  <a:txBody>
                    <a:bodyPr/>
                    <a:lstStyle/>
                    <a:p>
                      <a:pPr fontAlgn="t">
                        <a:buNone/>
                      </a:pPr>
                      <a:r>
                        <a:rPr lang="en-AU" sz="1200">
                          <a:effectLst/>
                        </a:rPr>
                        <a:t>With psychotic features</a:t>
                      </a:r>
                    </a:p>
                  </a:txBody>
                  <a:tcPr marL="60274" marR="60274" marT="30137" marB="30137"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3412331628"/>
                  </a:ext>
                </a:extLst>
              </a:tr>
              <a:tr h="241097">
                <a:tc>
                  <a:txBody>
                    <a:bodyPr/>
                    <a:lstStyle/>
                    <a:p>
                      <a:pPr fontAlgn="t">
                        <a:buNone/>
                      </a:pPr>
                      <a:r>
                        <a:rPr lang="en-AU" sz="1200">
                          <a:effectLst/>
                        </a:rPr>
                        <a:t>With catatonia</a:t>
                      </a:r>
                    </a:p>
                  </a:txBody>
                  <a:tcPr marL="60274" marR="60274" marT="30137" marB="30137"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3865748936"/>
                  </a:ext>
                </a:extLst>
              </a:tr>
              <a:tr h="241097">
                <a:tc>
                  <a:txBody>
                    <a:bodyPr/>
                    <a:lstStyle/>
                    <a:p>
                      <a:pPr fontAlgn="t">
                        <a:buNone/>
                      </a:pPr>
                      <a:r>
                        <a:rPr lang="en-AU" sz="1200">
                          <a:effectLst/>
                        </a:rPr>
                        <a:t>With peripartum onset</a:t>
                      </a:r>
                    </a:p>
                  </a:txBody>
                  <a:tcPr marL="60274" marR="60274" marT="30137" marB="30137"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3509751634"/>
                  </a:ext>
                </a:extLst>
              </a:tr>
              <a:tr h="241097">
                <a:tc>
                  <a:txBody>
                    <a:bodyPr/>
                    <a:lstStyle/>
                    <a:p>
                      <a:pPr fontAlgn="t">
                        <a:buNone/>
                      </a:pPr>
                      <a:r>
                        <a:rPr lang="en-AU" sz="1200" dirty="0">
                          <a:effectLst/>
                        </a:rPr>
                        <a:t>With seasonal pattern</a:t>
                      </a:r>
                    </a:p>
                  </a:txBody>
                  <a:tcPr marL="60274" marR="60274" marT="30137" marB="30137"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3333775776"/>
                  </a:ext>
                </a:extLst>
              </a:tr>
            </a:tbl>
          </a:graphicData>
        </a:graphic>
      </p:graphicFrame>
    </p:spTree>
    <p:extLst>
      <p:ext uri="{BB962C8B-B14F-4D97-AF65-F5344CB8AC3E}">
        <p14:creationId xmlns:p14="http://schemas.microsoft.com/office/powerpoint/2010/main" val="1000260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26C6C-328B-E3FD-DA3E-4E223F639FFF}"/>
              </a:ext>
            </a:extLst>
          </p:cNvPr>
          <p:cNvSpPr>
            <a:spLocks noGrp="1"/>
          </p:cNvSpPr>
          <p:nvPr>
            <p:ph type="title"/>
          </p:nvPr>
        </p:nvSpPr>
        <p:spPr/>
        <p:txBody>
          <a:bodyPr/>
          <a:lstStyle/>
          <a:p>
            <a:r>
              <a:rPr lang="en-US" dirty="0"/>
              <a:t>Scales</a:t>
            </a:r>
          </a:p>
        </p:txBody>
      </p:sp>
      <p:pic>
        <p:nvPicPr>
          <p:cNvPr id="12290" name="Picture 2" descr="Brief Review of Major Depressive Disorder for Primary Care Providers |  MDedge">
            <a:extLst>
              <a:ext uri="{FF2B5EF4-FFF2-40B4-BE49-F238E27FC236}">
                <a16:creationId xmlns:a16="http://schemas.microsoft.com/office/drawing/2014/main" id="{87671554-D9A0-2AB6-C1AD-C886358F10B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56922" y="1825625"/>
            <a:ext cx="8278155"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0013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F2C403-431B-9FF0-B63D-2E3B4EF7DA27}"/>
              </a:ext>
            </a:extLst>
          </p:cNvPr>
          <p:cNvSpPr>
            <a:spLocks noGrp="1"/>
          </p:cNvSpPr>
          <p:nvPr>
            <p:ph type="title"/>
          </p:nvPr>
        </p:nvSpPr>
        <p:spPr>
          <a:xfrm>
            <a:off x="640080" y="325369"/>
            <a:ext cx="4368602" cy="1956841"/>
          </a:xfrm>
        </p:spPr>
        <p:txBody>
          <a:bodyPr anchor="b">
            <a:normAutofit/>
          </a:bodyPr>
          <a:lstStyle/>
          <a:p>
            <a:r>
              <a:rPr lang="en-GB" altLang="en-US" sz="4200"/>
              <a:t>Monoamine hypothesis of depression</a:t>
            </a:r>
            <a:endParaRPr lang="en-US" sz="4200"/>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615FD2C-DA3E-EDEC-FC89-58EB7023F766}"/>
              </a:ext>
            </a:extLst>
          </p:cNvPr>
          <p:cNvSpPr>
            <a:spLocks noGrp="1"/>
          </p:cNvSpPr>
          <p:nvPr>
            <p:ph idx="1"/>
          </p:nvPr>
        </p:nvSpPr>
        <p:spPr>
          <a:xfrm>
            <a:off x="640080" y="2872899"/>
            <a:ext cx="4243589" cy="3320668"/>
          </a:xfrm>
        </p:spPr>
        <p:txBody>
          <a:bodyPr>
            <a:normAutofit/>
          </a:bodyPr>
          <a:lstStyle/>
          <a:p>
            <a:pPr marL="342900" lvl="1" indent="-342900">
              <a:buFontTx/>
              <a:buChar char="•"/>
            </a:pPr>
            <a:r>
              <a:rPr lang="en-GB" altLang="en-US" sz="2200"/>
              <a:t>Depression is associated with a functional deficiency of monoamine neurotransmission</a:t>
            </a:r>
          </a:p>
          <a:p>
            <a:pPr marL="800100" lvl="2" indent="-342900">
              <a:buFontTx/>
              <a:buChar char="•"/>
            </a:pPr>
            <a:r>
              <a:rPr lang="en-US" altLang="en-US" sz="2200"/>
              <a:t>Serotonin (5-HT) and Noradrenaline (NA) Pathways in the Human Brain</a:t>
            </a:r>
            <a:endParaRPr lang="en-GB" altLang="en-US" sz="2200"/>
          </a:p>
        </p:txBody>
      </p:sp>
      <p:pic>
        <p:nvPicPr>
          <p:cNvPr id="4" name="Picture 2" descr="http://www.cnsforum.com/content/pictures/imagebank/hirespng/Drug_SSRI_norm.png">
            <a:extLst>
              <a:ext uri="{FF2B5EF4-FFF2-40B4-BE49-F238E27FC236}">
                <a16:creationId xmlns:a16="http://schemas.microsoft.com/office/drawing/2014/main" id="{98C57758-46BD-5168-37D6-684EC6A571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801" r="-2" b="-2"/>
          <a:stretch>
            <a:fillRect/>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5798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9FFF0F-D158-554E-1606-A790BA7026A2}"/>
              </a:ext>
            </a:extLst>
          </p:cNvPr>
          <p:cNvSpPr>
            <a:spLocks noGrp="1"/>
          </p:cNvSpPr>
          <p:nvPr>
            <p:ph type="title"/>
          </p:nvPr>
        </p:nvSpPr>
        <p:spPr>
          <a:xfrm>
            <a:off x="1371597" y="348865"/>
            <a:ext cx="10044023" cy="877729"/>
          </a:xfrm>
        </p:spPr>
        <p:txBody>
          <a:bodyPr anchor="ctr">
            <a:normAutofit/>
          </a:bodyPr>
          <a:lstStyle/>
          <a:p>
            <a:r>
              <a:rPr lang="en-GB" altLang="en-US" sz="4000" b="1">
                <a:solidFill>
                  <a:srgbClr val="FFFFFF"/>
                </a:solidFill>
                <a:latin typeface="Verdana" panose="020B0604030504040204" pitchFamily="34" charset="0"/>
              </a:rPr>
              <a:t>Treatment of depression</a:t>
            </a:r>
            <a:endParaRPr lang="en-US" sz="4000">
              <a:solidFill>
                <a:srgbClr val="FFFFFF"/>
              </a:solidFill>
            </a:endParaRPr>
          </a:p>
        </p:txBody>
      </p:sp>
      <p:graphicFrame>
        <p:nvGraphicFramePr>
          <p:cNvPr id="5" name="Content Placeholder 2">
            <a:extLst>
              <a:ext uri="{FF2B5EF4-FFF2-40B4-BE49-F238E27FC236}">
                <a16:creationId xmlns:a16="http://schemas.microsoft.com/office/drawing/2014/main" id="{1B0154A9-08D8-9493-0D10-1F9F4E31BCCE}"/>
              </a:ext>
            </a:extLst>
          </p:cNvPr>
          <p:cNvGraphicFramePr>
            <a:graphicFrameLocks noGrp="1"/>
          </p:cNvGraphicFramePr>
          <p:nvPr>
            <p:ph idx="1"/>
            <p:extLst>
              <p:ext uri="{D42A27DB-BD31-4B8C-83A1-F6EECF244321}">
                <p14:modId xmlns:p14="http://schemas.microsoft.com/office/powerpoint/2010/main" val="488212351"/>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016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DE27C-5D13-E8E7-1AB2-775DA2D8694F}"/>
              </a:ext>
            </a:extLst>
          </p:cNvPr>
          <p:cNvSpPr>
            <a:spLocks noGrp="1"/>
          </p:cNvSpPr>
          <p:nvPr>
            <p:ph type="title"/>
          </p:nvPr>
        </p:nvSpPr>
        <p:spPr/>
        <p:txBody>
          <a:bodyPr/>
          <a:lstStyle/>
          <a:p>
            <a:r>
              <a:rPr lang="en-GB" altLang="en-US" dirty="0"/>
              <a:t>Drugs available for use in depression</a:t>
            </a:r>
            <a:endParaRPr lang="en-US" dirty="0"/>
          </a:p>
        </p:txBody>
      </p:sp>
      <p:sp>
        <p:nvSpPr>
          <p:cNvPr id="3" name="Content Placeholder 2">
            <a:extLst>
              <a:ext uri="{FF2B5EF4-FFF2-40B4-BE49-F238E27FC236}">
                <a16:creationId xmlns:a16="http://schemas.microsoft.com/office/drawing/2014/main" id="{E4E0E5F7-C500-E962-806F-EA2AE22189CE}"/>
              </a:ext>
            </a:extLst>
          </p:cNvPr>
          <p:cNvSpPr>
            <a:spLocks noGrp="1"/>
          </p:cNvSpPr>
          <p:nvPr>
            <p:ph idx="1"/>
          </p:nvPr>
        </p:nvSpPr>
        <p:spPr/>
        <p:txBody>
          <a:bodyPr>
            <a:normAutofit lnSpcReduction="10000"/>
          </a:bodyPr>
          <a:lstStyle/>
          <a:p>
            <a:r>
              <a:rPr lang="en-GB" altLang="en-US" dirty="0"/>
              <a:t>SSRI	Selective serotonin reuptake inhibitors</a:t>
            </a:r>
          </a:p>
          <a:p>
            <a:endParaRPr lang="en-GB" altLang="en-US" dirty="0"/>
          </a:p>
          <a:p>
            <a:r>
              <a:rPr lang="en-GB" altLang="en-US" dirty="0"/>
              <a:t>TCA		Tricyclic antidepressants</a:t>
            </a:r>
          </a:p>
          <a:p>
            <a:pPr>
              <a:buNone/>
            </a:pPr>
            <a:endParaRPr lang="en-GB" altLang="en-US" dirty="0"/>
          </a:p>
          <a:p>
            <a:r>
              <a:rPr lang="en-GB" altLang="en-US" dirty="0"/>
              <a:t>MAOI	Monoamine oxidase inhibitors</a:t>
            </a:r>
          </a:p>
          <a:p>
            <a:pPr>
              <a:buNone/>
            </a:pPr>
            <a:endParaRPr lang="en-GB" altLang="en-US" dirty="0"/>
          </a:p>
          <a:p>
            <a:r>
              <a:rPr lang="en-GB" altLang="en-US" dirty="0"/>
              <a:t>RIMA	Reversible inhibitors of monoamine oxidase</a:t>
            </a:r>
          </a:p>
          <a:p>
            <a:pPr>
              <a:buNone/>
            </a:pPr>
            <a:endParaRPr lang="en-GB" altLang="en-US" dirty="0"/>
          </a:p>
          <a:p>
            <a:r>
              <a:rPr lang="en-GB" altLang="en-US" dirty="0"/>
              <a:t>SNRI	Serotonin and noradrenaline reuptake inhibitors</a:t>
            </a:r>
          </a:p>
        </p:txBody>
      </p:sp>
    </p:spTree>
    <p:extLst>
      <p:ext uri="{BB962C8B-B14F-4D97-AF65-F5344CB8AC3E}">
        <p14:creationId xmlns:p14="http://schemas.microsoft.com/office/powerpoint/2010/main" val="10323578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8482A-7398-D48C-651A-0E8FAA097C96}"/>
              </a:ext>
            </a:extLst>
          </p:cNvPr>
          <p:cNvSpPr>
            <a:spLocks noGrp="1"/>
          </p:cNvSpPr>
          <p:nvPr>
            <p:ph type="title"/>
          </p:nvPr>
        </p:nvSpPr>
        <p:spPr/>
        <p:txBody>
          <a:bodyPr/>
          <a:lstStyle/>
          <a:p>
            <a:r>
              <a:rPr lang="en-GB" altLang="en-US" dirty="0"/>
              <a:t>Drugs available for use in depression</a:t>
            </a:r>
            <a:endParaRPr lang="en-US" dirty="0"/>
          </a:p>
        </p:txBody>
      </p:sp>
      <p:sp>
        <p:nvSpPr>
          <p:cNvPr id="3" name="Content Placeholder 2">
            <a:extLst>
              <a:ext uri="{FF2B5EF4-FFF2-40B4-BE49-F238E27FC236}">
                <a16:creationId xmlns:a16="http://schemas.microsoft.com/office/drawing/2014/main" id="{8C3A44C1-77BE-5CF8-1839-1CA73A1938D4}"/>
              </a:ext>
            </a:extLst>
          </p:cNvPr>
          <p:cNvSpPr>
            <a:spLocks noGrp="1"/>
          </p:cNvSpPr>
          <p:nvPr>
            <p:ph idx="1"/>
          </p:nvPr>
        </p:nvSpPr>
        <p:spPr/>
        <p:txBody>
          <a:bodyPr>
            <a:normAutofit lnSpcReduction="10000"/>
          </a:bodyPr>
          <a:lstStyle/>
          <a:p>
            <a:r>
              <a:rPr lang="en-GB" altLang="en-US" dirty="0"/>
              <a:t>SSRI	fluoxetine, sertraline, paroxetine, </a:t>
            </a:r>
            <a:r>
              <a:rPr lang="en-GB" altLang="en-US" dirty="0" err="1"/>
              <a:t>citalporam</a:t>
            </a:r>
            <a:endParaRPr lang="en-GB" altLang="en-US" dirty="0"/>
          </a:p>
          <a:p>
            <a:endParaRPr lang="en-GB" altLang="en-US" dirty="0"/>
          </a:p>
          <a:p>
            <a:r>
              <a:rPr lang="en-GB" altLang="en-US" dirty="0"/>
              <a:t>TCA		amitriptyline, imipramine, clomipramine, etc</a:t>
            </a:r>
          </a:p>
          <a:p>
            <a:pPr>
              <a:buNone/>
            </a:pPr>
            <a:endParaRPr lang="en-GB" altLang="en-US" dirty="0"/>
          </a:p>
          <a:p>
            <a:r>
              <a:rPr lang="en-GB" altLang="en-US" dirty="0"/>
              <a:t>MAOI	phenelzine, tranylcypromine</a:t>
            </a:r>
          </a:p>
          <a:p>
            <a:pPr>
              <a:buNone/>
            </a:pPr>
            <a:endParaRPr lang="en-GB" altLang="en-US" dirty="0"/>
          </a:p>
          <a:p>
            <a:r>
              <a:rPr lang="en-GB" altLang="en-US" dirty="0"/>
              <a:t>RIMA	moclobemide</a:t>
            </a:r>
          </a:p>
          <a:p>
            <a:pPr>
              <a:buNone/>
            </a:pPr>
            <a:endParaRPr lang="en-GB" altLang="en-US" dirty="0"/>
          </a:p>
          <a:p>
            <a:r>
              <a:rPr lang="en-GB" altLang="en-US" dirty="0"/>
              <a:t>SNRI	venlafaxine, duloxetine</a:t>
            </a:r>
          </a:p>
        </p:txBody>
      </p:sp>
    </p:spTree>
    <p:extLst>
      <p:ext uri="{BB962C8B-B14F-4D97-AF65-F5344CB8AC3E}">
        <p14:creationId xmlns:p14="http://schemas.microsoft.com/office/powerpoint/2010/main" val="26205325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F292E-8B7A-878C-147F-CDC4258AAF34}"/>
              </a:ext>
            </a:extLst>
          </p:cNvPr>
          <p:cNvSpPr>
            <a:spLocks noGrp="1"/>
          </p:cNvSpPr>
          <p:nvPr>
            <p:ph type="title"/>
          </p:nvPr>
        </p:nvSpPr>
        <p:spPr/>
        <p:txBody>
          <a:bodyPr/>
          <a:lstStyle/>
          <a:p>
            <a:r>
              <a:rPr lang="en-US" altLang="en-US" b="1" dirty="0">
                <a:latin typeface="Calibri" panose="020F0502020204030204" pitchFamily="34" charset="0"/>
                <a:cs typeface="Arial" panose="020B0604020202020204" pitchFamily="34" charset="0"/>
              </a:rPr>
              <a:t>Results from STAR*D Level 1 – Citalopram Monotherapy</a:t>
            </a:r>
            <a:endParaRPr lang="en-US" dirty="0"/>
          </a:p>
        </p:txBody>
      </p:sp>
      <p:sp>
        <p:nvSpPr>
          <p:cNvPr id="3" name="Content Placeholder 2">
            <a:extLst>
              <a:ext uri="{FF2B5EF4-FFF2-40B4-BE49-F238E27FC236}">
                <a16:creationId xmlns:a16="http://schemas.microsoft.com/office/drawing/2014/main" id="{8813D9DB-8B5F-A2C6-22AA-697D34E1DFA3}"/>
              </a:ext>
            </a:extLst>
          </p:cNvPr>
          <p:cNvSpPr>
            <a:spLocks noGrp="1"/>
          </p:cNvSpPr>
          <p:nvPr>
            <p:ph idx="1"/>
          </p:nvPr>
        </p:nvSpPr>
        <p:spPr>
          <a:xfrm>
            <a:off x="1717580" y="1751695"/>
            <a:ext cx="10515600" cy="4351338"/>
          </a:xfrm>
        </p:spPr>
        <p:txBody>
          <a:bodyPr/>
          <a:lstStyle/>
          <a:p>
            <a:endParaRPr lang="en-US" dirty="0"/>
          </a:p>
        </p:txBody>
      </p:sp>
      <p:sp>
        <p:nvSpPr>
          <p:cNvPr id="7" name="Rectangle 3">
            <a:extLst>
              <a:ext uri="{FF2B5EF4-FFF2-40B4-BE49-F238E27FC236}">
                <a16:creationId xmlns:a16="http://schemas.microsoft.com/office/drawing/2014/main" id="{9C4DF223-A2F5-2E40-E018-B12D7661FC11}"/>
              </a:ext>
            </a:extLst>
          </p:cNvPr>
          <p:cNvSpPr txBox="1">
            <a:spLocks noChangeArrowheads="1"/>
          </p:cNvSpPr>
          <p:nvPr/>
        </p:nvSpPr>
        <p:spPr>
          <a:xfrm>
            <a:off x="1336580" y="1526270"/>
            <a:ext cx="8229600"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en-US"/>
          </a:p>
          <a:p>
            <a:endParaRPr lang="en-US" altLang="en-US">
              <a:cs typeface="Times New Roman" panose="02020603050405020304" pitchFamily="18" charset="0"/>
            </a:endParaRPr>
          </a:p>
        </p:txBody>
      </p:sp>
      <p:sp>
        <p:nvSpPr>
          <p:cNvPr id="8" name="Text Box 4">
            <a:extLst>
              <a:ext uri="{FF2B5EF4-FFF2-40B4-BE49-F238E27FC236}">
                <a16:creationId xmlns:a16="http://schemas.microsoft.com/office/drawing/2014/main" id="{C93AE614-0D19-85D7-AB07-C815F1371C13}"/>
              </a:ext>
            </a:extLst>
          </p:cNvPr>
          <p:cNvSpPr txBox="1">
            <a:spLocks noChangeArrowheads="1"/>
          </p:cNvSpPr>
          <p:nvPr/>
        </p:nvSpPr>
        <p:spPr bwMode="auto">
          <a:xfrm>
            <a:off x="879380" y="6371320"/>
            <a:ext cx="9144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rbel" panose="020B0503020204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bel" panose="020B0503020204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orbel" panose="020B0503020204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9pPr>
          </a:lstStyle>
          <a:p>
            <a:pPr algn="ctr">
              <a:spcBef>
                <a:spcPct val="50000"/>
              </a:spcBef>
              <a:buFontTx/>
              <a:buNone/>
            </a:pPr>
            <a:r>
              <a:rPr lang="en-US" altLang="en-US" sz="1600" b="1">
                <a:solidFill>
                  <a:srgbClr val="1F497D"/>
                </a:solidFill>
                <a:latin typeface="Calibri" panose="020F0502020204030204" pitchFamily="34" charset="0"/>
                <a:cs typeface="Arial" panose="020B0604020202020204" pitchFamily="34" charset="0"/>
              </a:rPr>
              <a:t>Trivedi </a:t>
            </a:r>
            <a:r>
              <a:rPr lang="en-US" altLang="en-US" sz="1600" b="1" i="1">
                <a:solidFill>
                  <a:srgbClr val="1F497D"/>
                </a:solidFill>
                <a:latin typeface="Calibri" panose="020F0502020204030204" pitchFamily="34" charset="0"/>
                <a:cs typeface="Arial" panose="020B0604020202020204" pitchFamily="34" charset="0"/>
              </a:rPr>
              <a:t>et al</a:t>
            </a:r>
            <a:r>
              <a:rPr lang="en-US" altLang="en-US" sz="1600" b="1">
                <a:solidFill>
                  <a:srgbClr val="1F497D"/>
                </a:solidFill>
                <a:latin typeface="Calibri" panose="020F0502020204030204" pitchFamily="34" charset="0"/>
                <a:cs typeface="Arial" panose="020B0604020202020204" pitchFamily="34" charset="0"/>
              </a:rPr>
              <a:t> Am J Psychiatry 2006; 163:28–40 </a:t>
            </a:r>
          </a:p>
        </p:txBody>
      </p:sp>
      <p:sp>
        <p:nvSpPr>
          <p:cNvPr id="9" name="Rectangle 5">
            <a:extLst>
              <a:ext uri="{FF2B5EF4-FFF2-40B4-BE49-F238E27FC236}">
                <a16:creationId xmlns:a16="http://schemas.microsoft.com/office/drawing/2014/main" id="{CD6025CA-13AB-D537-D24D-78AAF7D0755C}"/>
              </a:ext>
            </a:extLst>
          </p:cNvPr>
          <p:cNvSpPr>
            <a:spLocks noChangeArrowheads="1"/>
          </p:cNvSpPr>
          <p:nvPr/>
        </p:nvSpPr>
        <p:spPr bwMode="auto">
          <a:xfrm>
            <a:off x="2708180" y="224540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rbel" panose="020B0503020204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bel" panose="020B0503020204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orbel" panose="020B0503020204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9pPr>
          </a:lstStyle>
          <a:p>
            <a:pPr>
              <a:spcBef>
                <a:spcPct val="0"/>
              </a:spcBef>
              <a:buFontTx/>
              <a:buNone/>
            </a:pPr>
            <a:endParaRPr lang="en-US" altLang="en-US" sz="1800">
              <a:latin typeface="Calibri" panose="020F0502020204030204" pitchFamily="34" charset="0"/>
            </a:endParaRPr>
          </a:p>
        </p:txBody>
      </p:sp>
      <p:pic>
        <p:nvPicPr>
          <p:cNvPr id="10" name="Picture 6">
            <a:extLst>
              <a:ext uri="{FF2B5EF4-FFF2-40B4-BE49-F238E27FC236}">
                <a16:creationId xmlns:a16="http://schemas.microsoft.com/office/drawing/2014/main" id="{3F9BBAE6-699F-38FC-635D-787728114A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780" y="1842183"/>
            <a:ext cx="8839200" cy="369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Line 7">
            <a:extLst>
              <a:ext uri="{FF2B5EF4-FFF2-40B4-BE49-F238E27FC236}">
                <a16:creationId xmlns:a16="http://schemas.microsoft.com/office/drawing/2014/main" id="{376F8240-0699-603E-FAD6-29E9113431BA}"/>
              </a:ext>
            </a:extLst>
          </p:cNvPr>
          <p:cNvSpPr>
            <a:spLocks noChangeShapeType="1"/>
          </p:cNvSpPr>
          <p:nvPr/>
        </p:nvSpPr>
        <p:spPr bwMode="auto">
          <a:xfrm flipV="1">
            <a:off x="3470180" y="2745470"/>
            <a:ext cx="0" cy="266700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8">
            <a:extLst>
              <a:ext uri="{FF2B5EF4-FFF2-40B4-BE49-F238E27FC236}">
                <a16:creationId xmlns:a16="http://schemas.microsoft.com/office/drawing/2014/main" id="{F910EC04-147F-A26D-7B58-DF1C4E1E408A}"/>
              </a:ext>
            </a:extLst>
          </p:cNvPr>
          <p:cNvSpPr>
            <a:spLocks noChangeShapeType="1"/>
          </p:cNvSpPr>
          <p:nvPr/>
        </p:nvSpPr>
        <p:spPr bwMode="auto">
          <a:xfrm>
            <a:off x="3470180" y="2745470"/>
            <a:ext cx="5867400" cy="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 name="Text Box 9">
            <a:extLst>
              <a:ext uri="{FF2B5EF4-FFF2-40B4-BE49-F238E27FC236}">
                <a16:creationId xmlns:a16="http://schemas.microsoft.com/office/drawing/2014/main" id="{43FD4C53-6D9C-AF5B-C889-92D11E2BC9BA}"/>
              </a:ext>
            </a:extLst>
          </p:cNvPr>
          <p:cNvSpPr txBox="1">
            <a:spLocks noChangeArrowheads="1"/>
          </p:cNvSpPr>
          <p:nvPr/>
        </p:nvSpPr>
        <p:spPr bwMode="auto">
          <a:xfrm>
            <a:off x="6314980" y="3050270"/>
            <a:ext cx="302418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rbel" panose="020B0503020204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bel" panose="020B0503020204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orbel" panose="020B0503020204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9pPr>
          </a:lstStyle>
          <a:p>
            <a:pPr>
              <a:spcBef>
                <a:spcPct val="50000"/>
              </a:spcBef>
              <a:buFontTx/>
              <a:buNone/>
            </a:pPr>
            <a:r>
              <a:rPr lang="en-US" altLang="en-US" sz="2400" b="1" dirty="0">
                <a:solidFill>
                  <a:srgbClr val="FF0000"/>
                </a:solidFill>
                <a:latin typeface="Garamond" panose="02020404030301010803" pitchFamily="18" charset="0"/>
              </a:rPr>
              <a:t>Most patients remained symptomatic</a:t>
            </a:r>
          </a:p>
        </p:txBody>
      </p:sp>
      <p:sp>
        <p:nvSpPr>
          <p:cNvPr id="14" name="TextBox 1">
            <a:extLst>
              <a:ext uri="{FF2B5EF4-FFF2-40B4-BE49-F238E27FC236}">
                <a16:creationId xmlns:a16="http://schemas.microsoft.com/office/drawing/2014/main" id="{360EF86B-C1B2-3F47-6812-F89FDE40538A}"/>
              </a:ext>
            </a:extLst>
          </p:cNvPr>
          <p:cNvSpPr txBox="1">
            <a:spLocks noChangeArrowheads="1"/>
          </p:cNvSpPr>
          <p:nvPr/>
        </p:nvSpPr>
        <p:spPr bwMode="auto">
          <a:xfrm>
            <a:off x="1419130" y="5731558"/>
            <a:ext cx="8199438" cy="40005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sz="3200">
                <a:solidFill>
                  <a:schemeClr val="tx1"/>
                </a:solidFill>
                <a:latin typeface="Corbel" panose="020B0503020204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bel" panose="020B0503020204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orbel" panose="020B0503020204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9pPr>
          </a:lstStyle>
          <a:p>
            <a:pPr>
              <a:spcBef>
                <a:spcPct val="0"/>
              </a:spcBef>
              <a:buFontTx/>
              <a:buNone/>
            </a:pPr>
            <a:r>
              <a:rPr lang="en-US" altLang="en-US" sz="2000">
                <a:latin typeface="Calibri" panose="020F0502020204030204" pitchFamily="34" charset="0"/>
              </a:rPr>
              <a:t>30% of patients responded to the first antidepressant treatment in this study</a:t>
            </a:r>
          </a:p>
        </p:txBody>
      </p:sp>
    </p:spTree>
    <p:extLst>
      <p:ext uri="{BB962C8B-B14F-4D97-AF65-F5344CB8AC3E}">
        <p14:creationId xmlns:p14="http://schemas.microsoft.com/office/powerpoint/2010/main" val="1436397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38FCB-8425-F871-F5C4-DBE47C061D82}"/>
              </a:ext>
            </a:extLst>
          </p:cNvPr>
          <p:cNvSpPr>
            <a:spLocks noGrp="1"/>
          </p:cNvSpPr>
          <p:nvPr>
            <p:ph type="title"/>
          </p:nvPr>
        </p:nvSpPr>
        <p:spPr/>
        <p:txBody>
          <a:bodyPr>
            <a:normAutofit/>
          </a:bodyPr>
          <a:lstStyle/>
          <a:p>
            <a:pPr>
              <a:defRPr/>
            </a:pPr>
            <a:r>
              <a:rPr lang="en-US" b="1" dirty="0">
                <a:solidFill>
                  <a:schemeClr val="tx2">
                    <a:lumMod val="50000"/>
                  </a:schemeClr>
                </a:solidFill>
                <a:effectLst>
                  <a:outerShdw blurRad="38100" dist="38100" dir="2700000" algn="tl">
                    <a:srgbClr val="000000">
                      <a:alpha val="43137"/>
                    </a:srgbClr>
                  </a:outerShdw>
                </a:effectLst>
                <a:latin typeface="Arial" pitchFamily="34" charset="0"/>
                <a:ea typeface="MS PGothic" charset="0"/>
              </a:rPr>
              <a:t>First Line Antidepressants</a:t>
            </a:r>
            <a:r>
              <a:rPr lang="en-US" sz="4000" b="1" dirty="0">
                <a:solidFill>
                  <a:schemeClr val="tx2">
                    <a:lumMod val="50000"/>
                  </a:schemeClr>
                </a:solidFill>
                <a:effectLst>
                  <a:outerShdw blurRad="38100" dist="38100" dir="2700000" algn="tl">
                    <a:srgbClr val="000000">
                      <a:alpha val="43137"/>
                    </a:srgbClr>
                  </a:outerShdw>
                </a:effectLst>
                <a:latin typeface="Arial" pitchFamily="34" charset="0"/>
                <a:ea typeface="MS PGothic" charset="0"/>
              </a:rPr>
              <a:t>:</a:t>
            </a:r>
            <a:br>
              <a:rPr lang="en-US" sz="4000" b="1" dirty="0">
                <a:solidFill>
                  <a:schemeClr val="tx2">
                    <a:lumMod val="50000"/>
                  </a:schemeClr>
                </a:solidFill>
                <a:effectLst>
                  <a:outerShdw blurRad="38100" dist="38100" dir="2700000" algn="tl">
                    <a:srgbClr val="000000">
                      <a:alpha val="43137"/>
                    </a:srgbClr>
                  </a:outerShdw>
                </a:effectLst>
                <a:latin typeface="Arial" pitchFamily="34" charset="0"/>
                <a:ea typeface="MS PGothic" charset="0"/>
              </a:rPr>
            </a:br>
            <a:r>
              <a:rPr lang="en-US" sz="3600" b="1" dirty="0">
                <a:solidFill>
                  <a:schemeClr val="tx2">
                    <a:lumMod val="50000"/>
                  </a:schemeClr>
                </a:solidFill>
                <a:effectLst>
                  <a:outerShdw blurRad="38100" dist="38100" dir="2700000" algn="tl">
                    <a:srgbClr val="000000">
                      <a:alpha val="43137"/>
                    </a:srgbClr>
                  </a:outerShdw>
                </a:effectLst>
                <a:latin typeface="Arial" pitchFamily="34" charset="0"/>
                <a:ea typeface="MS PGothic" charset="0"/>
              </a:rPr>
              <a:t>Ranking of Side Effects</a:t>
            </a:r>
            <a:endParaRPr lang="en-US" dirty="0"/>
          </a:p>
        </p:txBody>
      </p:sp>
      <p:graphicFrame>
        <p:nvGraphicFramePr>
          <p:cNvPr id="4" name="Group 295">
            <a:extLst>
              <a:ext uri="{FF2B5EF4-FFF2-40B4-BE49-F238E27FC236}">
                <a16:creationId xmlns:a16="http://schemas.microsoft.com/office/drawing/2014/main" id="{F5C76208-F873-8EFD-F7F5-A70DB8659656}"/>
              </a:ext>
            </a:extLst>
          </p:cNvPr>
          <p:cNvGraphicFramePr>
            <a:graphicFrameLocks noGrp="1"/>
          </p:cNvGraphicFramePr>
          <p:nvPr>
            <p:extLst>
              <p:ext uri="{D42A27DB-BD31-4B8C-83A1-F6EECF244321}">
                <p14:modId xmlns:p14="http://schemas.microsoft.com/office/powerpoint/2010/main" val="2507392533"/>
              </p:ext>
            </p:extLst>
          </p:nvPr>
        </p:nvGraphicFramePr>
        <p:xfrm>
          <a:off x="1567126" y="1538457"/>
          <a:ext cx="8106056" cy="4786706"/>
        </p:xfrm>
        <a:graphic>
          <a:graphicData uri="http://schemas.openxmlformats.org/drawingml/2006/table">
            <a:tbl>
              <a:tblPr/>
              <a:tblGrid>
                <a:gridCol w="908924">
                  <a:extLst>
                    <a:ext uri="{9D8B030D-6E8A-4147-A177-3AD203B41FA5}">
                      <a16:colId xmlns:a16="http://schemas.microsoft.com/office/drawing/2014/main" val="20000"/>
                    </a:ext>
                  </a:extLst>
                </a:gridCol>
                <a:gridCol w="1835670">
                  <a:extLst>
                    <a:ext uri="{9D8B030D-6E8A-4147-A177-3AD203B41FA5}">
                      <a16:colId xmlns:a16="http://schemas.microsoft.com/office/drawing/2014/main" val="20001"/>
                    </a:ext>
                  </a:extLst>
                </a:gridCol>
                <a:gridCol w="445551">
                  <a:extLst>
                    <a:ext uri="{9D8B030D-6E8A-4147-A177-3AD203B41FA5}">
                      <a16:colId xmlns:a16="http://schemas.microsoft.com/office/drawing/2014/main" val="20002"/>
                    </a:ext>
                  </a:extLst>
                </a:gridCol>
                <a:gridCol w="448521">
                  <a:extLst>
                    <a:ext uri="{9D8B030D-6E8A-4147-A177-3AD203B41FA5}">
                      <a16:colId xmlns:a16="http://schemas.microsoft.com/office/drawing/2014/main" val="20003"/>
                    </a:ext>
                  </a:extLst>
                </a:gridCol>
                <a:gridCol w="445551">
                  <a:extLst>
                    <a:ext uri="{9D8B030D-6E8A-4147-A177-3AD203B41FA5}">
                      <a16:colId xmlns:a16="http://schemas.microsoft.com/office/drawing/2014/main" val="20004"/>
                    </a:ext>
                  </a:extLst>
                </a:gridCol>
                <a:gridCol w="448521">
                  <a:extLst>
                    <a:ext uri="{9D8B030D-6E8A-4147-A177-3AD203B41FA5}">
                      <a16:colId xmlns:a16="http://schemas.microsoft.com/office/drawing/2014/main" val="20005"/>
                    </a:ext>
                  </a:extLst>
                </a:gridCol>
                <a:gridCol w="447037">
                  <a:extLst>
                    <a:ext uri="{9D8B030D-6E8A-4147-A177-3AD203B41FA5}">
                      <a16:colId xmlns:a16="http://schemas.microsoft.com/office/drawing/2014/main" val="20006"/>
                    </a:ext>
                  </a:extLst>
                </a:gridCol>
                <a:gridCol w="444065">
                  <a:extLst>
                    <a:ext uri="{9D8B030D-6E8A-4147-A177-3AD203B41FA5}">
                      <a16:colId xmlns:a16="http://schemas.microsoft.com/office/drawing/2014/main" val="20007"/>
                    </a:ext>
                  </a:extLst>
                </a:gridCol>
                <a:gridCol w="448521">
                  <a:extLst>
                    <a:ext uri="{9D8B030D-6E8A-4147-A177-3AD203B41FA5}">
                      <a16:colId xmlns:a16="http://schemas.microsoft.com/office/drawing/2014/main" val="20008"/>
                    </a:ext>
                  </a:extLst>
                </a:gridCol>
                <a:gridCol w="445551">
                  <a:extLst>
                    <a:ext uri="{9D8B030D-6E8A-4147-A177-3AD203B41FA5}">
                      <a16:colId xmlns:a16="http://schemas.microsoft.com/office/drawing/2014/main" val="20009"/>
                    </a:ext>
                  </a:extLst>
                </a:gridCol>
                <a:gridCol w="448521">
                  <a:extLst>
                    <a:ext uri="{9D8B030D-6E8A-4147-A177-3AD203B41FA5}">
                      <a16:colId xmlns:a16="http://schemas.microsoft.com/office/drawing/2014/main" val="20010"/>
                    </a:ext>
                  </a:extLst>
                </a:gridCol>
                <a:gridCol w="448521">
                  <a:extLst>
                    <a:ext uri="{9D8B030D-6E8A-4147-A177-3AD203B41FA5}">
                      <a16:colId xmlns:a16="http://schemas.microsoft.com/office/drawing/2014/main" val="20011"/>
                    </a:ext>
                  </a:extLst>
                </a:gridCol>
                <a:gridCol w="444066">
                  <a:extLst>
                    <a:ext uri="{9D8B030D-6E8A-4147-A177-3AD203B41FA5}">
                      <a16:colId xmlns:a16="http://schemas.microsoft.com/office/drawing/2014/main" val="20012"/>
                    </a:ext>
                  </a:extLst>
                </a:gridCol>
                <a:gridCol w="447036">
                  <a:extLst>
                    <a:ext uri="{9D8B030D-6E8A-4147-A177-3AD203B41FA5}">
                      <a16:colId xmlns:a16="http://schemas.microsoft.com/office/drawing/2014/main" val="20013"/>
                    </a:ext>
                  </a:extLst>
                </a:gridCol>
              </a:tblGrid>
              <a:tr h="971301">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accent2"/>
                        </a:buClr>
                        <a:buSzPct val="120000"/>
                        <a:buFont typeface="Wingdings" pitchFamily="2" charset="2"/>
                        <a:buNone/>
                        <a:tabLst/>
                      </a:pPr>
                      <a:r>
                        <a:rPr kumimoji="0" lang="en-US" altLang="en-US" sz="1700" b="1" i="0" u="none" strike="noStrike" cap="none" normalizeH="0" baseline="0" dirty="0">
                          <a:ln>
                            <a:noFill/>
                          </a:ln>
                          <a:solidFill>
                            <a:schemeClr val="bg1"/>
                          </a:solidFill>
                          <a:effectLst>
                            <a:outerShdw blurRad="38100" dist="38100" dir="2700000" algn="tl">
                              <a:srgbClr val="000000"/>
                            </a:outerShdw>
                          </a:effectLst>
                          <a:latin typeface="Tahoma" pitchFamily="34" charset="0"/>
                          <a:ea typeface="MS PGothic" pitchFamily="34" charset="-128"/>
                        </a:rPr>
                        <a:t>Class</a:t>
                      </a:r>
                    </a:p>
                  </a:txBody>
                  <a:tcPr marL="85559" marR="85559" marT="42769" marB="42769"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0099FF"/>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accent2"/>
                        </a:buClr>
                        <a:buSzPct val="120000"/>
                        <a:buFont typeface="Wingdings" pitchFamily="2" charset="2"/>
                        <a:buNone/>
                        <a:tabLst/>
                      </a:pPr>
                      <a:r>
                        <a:rPr kumimoji="0" lang="en-US" altLang="en-US" sz="1700" b="1" i="0" u="none" strike="noStrike" cap="none" normalizeH="0" baseline="0">
                          <a:ln>
                            <a:noFill/>
                          </a:ln>
                          <a:solidFill>
                            <a:schemeClr val="bg1"/>
                          </a:solidFill>
                          <a:effectLst>
                            <a:outerShdw blurRad="38100" dist="38100" dir="2700000" algn="tl">
                              <a:srgbClr val="000000"/>
                            </a:outerShdw>
                          </a:effectLst>
                          <a:latin typeface="Tahoma" pitchFamily="34" charset="0"/>
                          <a:ea typeface="MS PGothic" pitchFamily="34" charset="-128"/>
                        </a:rPr>
                        <a:t>   Drug</a:t>
                      </a: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0099FF"/>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r" defTabSz="914400" rtl="0" eaLnBrk="1" fontAlgn="base" latinLnBrk="0" hangingPunct="1">
                        <a:lnSpc>
                          <a:spcPct val="100000"/>
                        </a:lnSpc>
                        <a:spcBef>
                          <a:spcPct val="20000"/>
                        </a:spcBef>
                        <a:spcAft>
                          <a:spcPct val="0"/>
                        </a:spcAft>
                        <a:buClr>
                          <a:schemeClr val="accent2"/>
                        </a:buClr>
                        <a:buSzPct val="120000"/>
                        <a:buFont typeface="Wingdings" pitchFamily="2" charset="2"/>
                        <a:buNone/>
                        <a:tabLst/>
                      </a:pPr>
                      <a:r>
                        <a:rPr kumimoji="0" lang="en-US" altLang="en-US" sz="900" b="1" i="0" u="none" strike="noStrike" cap="none" normalizeH="0" baseline="0">
                          <a:ln>
                            <a:noFill/>
                          </a:ln>
                          <a:solidFill>
                            <a:schemeClr val="tx1"/>
                          </a:solidFill>
                          <a:effectLst/>
                          <a:latin typeface="Tahoma" pitchFamily="34" charset="0"/>
                          <a:ea typeface="MS PGothic" pitchFamily="34" charset="-128"/>
                        </a:rPr>
                        <a:t>Insomnia</a:t>
                      </a:r>
                    </a:p>
                  </a:txBody>
                  <a:tcPr marL="85559" marR="85559" marT="42769" marB="42769" vert="eaVert"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0099FF"/>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r" defTabSz="914400" rtl="0" eaLnBrk="1" fontAlgn="base" latinLnBrk="0" hangingPunct="1">
                        <a:lnSpc>
                          <a:spcPct val="100000"/>
                        </a:lnSpc>
                        <a:spcBef>
                          <a:spcPct val="20000"/>
                        </a:spcBef>
                        <a:spcAft>
                          <a:spcPct val="0"/>
                        </a:spcAft>
                        <a:buClr>
                          <a:schemeClr val="accent2"/>
                        </a:buClr>
                        <a:buSzPct val="120000"/>
                        <a:buFont typeface="Wingdings" pitchFamily="2" charset="2"/>
                        <a:buNone/>
                        <a:tabLst/>
                      </a:pPr>
                      <a:r>
                        <a:rPr kumimoji="0" lang="en-US" altLang="en-US" sz="900" b="1" i="0" u="none" strike="noStrike" cap="none" normalizeH="0" baseline="0">
                          <a:ln>
                            <a:noFill/>
                          </a:ln>
                          <a:solidFill>
                            <a:schemeClr val="tx1"/>
                          </a:solidFill>
                          <a:effectLst/>
                          <a:latin typeface="Tahoma" pitchFamily="34" charset="0"/>
                          <a:ea typeface="MS PGothic" pitchFamily="34" charset="-128"/>
                        </a:rPr>
                        <a:t>Sedation</a:t>
                      </a:r>
                    </a:p>
                  </a:txBody>
                  <a:tcPr marL="85559" marR="85559" marT="42769" marB="42769" vert="eaVert"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0099FF"/>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r" defTabSz="914400" rtl="0" eaLnBrk="1" fontAlgn="base" latinLnBrk="0" hangingPunct="1">
                        <a:lnSpc>
                          <a:spcPct val="100000"/>
                        </a:lnSpc>
                        <a:spcBef>
                          <a:spcPct val="20000"/>
                        </a:spcBef>
                        <a:spcAft>
                          <a:spcPct val="0"/>
                        </a:spcAft>
                        <a:buClr>
                          <a:schemeClr val="accent2"/>
                        </a:buClr>
                        <a:buSzPct val="120000"/>
                        <a:buFont typeface="Wingdings" pitchFamily="2" charset="2"/>
                        <a:buNone/>
                        <a:tabLst/>
                      </a:pPr>
                      <a:r>
                        <a:rPr kumimoji="0" lang="en-CA" altLang="en-US" sz="900" b="1" i="0" u="none" strike="noStrike" cap="none" normalizeH="0" baseline="0">
                          <a:ln>
                            <a:noFill/>
                          </a:ln>
                          <a:solidFill>
                            <a:schemeClr val="tx1"/>
                          </a:solidFill>
                          <a:effectLst/>
                          <a:latin typeface="Tahoma" pitchFamily="34" charset="0"/>
                          <a:ea typeface="MS PGothic" pitchFamily="34" charset="-128"/>
                        </a:rPr>
                        <a:t>Headache</a:t>
                      </a:r>
                      <a:endParaRPr kumimoji="0" lang="en-US" altLang="en-US" sz="900" b="1" i="0" u="none" strike="noStrike" cap="none" normalizeH="0" baseline="0">
                        <a:ln>
                          <a:noFill/>
                        </a:ln>
                        <a:solidFill>
                          <a:schemeClr val="tx1"/>
                        </a:solidFill>
                        <a:effectLst/>
                        <a:latin typeface="Tahoma" pitchFamily="34" charset="0"/>
                        <a:ea typeface="MS PGothic" pitchFamily="34" charset="-128"/>
                      </a:endParaRPr>
                    </a:p>
                  </a:txBody>
                  <a:tcPr marL="85559" marR="85559" marT="42769" marB="42769" vert="eaVert"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0099FF"/>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r" defTabSz="914400" rtl="0" eaLnBrk="1" fontAlgn="base" latinLnBrk="0" hangingPunct="1">
                        <a:lnSpc>
                          <a:spcPct val="100000"/>
                        </a:lnSpc>
                        <a:spcBef>
                          <a:spcPct val="20000"/>
                        </a:spcBef>
                        <a:spcAft>
                          <a:spcPct val="0"/>
                        </a:spcAft>
                        <a:buClr>
                          <a:schemeClr val="accent2"/>
                        </a:buClr>
                        <a:buSzPct val="120000"/>
                        <a:buFont typeface="Wingdings" pitchFamily="2" charset="2"/>
                        <a:buNone/>
                        <a:tabLst/>
                      </a:pPr>
                      <a:r>
                        <a:rPr kumimoji="0" lang="en-CA" altLang="en-US" sz="900" b="1" i="0" u="none" strike="noStrike" cap="none" normalizeH="0" baseline="0">
                          <a:ln>
                            <a:noFill/>
                          </a:ln>
                          <a:solidFill>
                            <a:schemeClr val="tx1"/>
                          </a:solidFill>
                          <a:effectLst/>
                          <a:latin typeface="Tahoma" pitchFamily="34" charset="0"/>
                          <a:ea typeface="MS PGothic" pitchFamily="34" charset="-128"/>
                        </a:rPr>
                        <a:t>Tremor</a:t>
                      </a:r>
                      <a:endParaRPr kumimoji="0" lang="en-US" altLang="en-US" sz="900" b="1" i="0" u="none" strike="noStrike" cap="none" normalizeH="0" baseline="0">
                        <a:ln>
                          <a:noFill/>
                        </a:ln>
                        <a:solidFill>
                          <a:schemeClr val="tx1"/>
                        </a:solidFill>
                        <a:effectLst/>
                        <a:latin typeface="Tahoma" pitchFamily="34" charset="0"/>
                        <a:ea typeface="MS PGothic" pitchFamily="34" charset="-128"/>
                      </a:endParaRPr>
                    </a:p>
                  </a:txBody>
                  <a:tcPr marL="85559" marR="85559" marT="42769" marB="42769" vert="eaVert"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0099FF"/>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r" defTabSz="914400" rtl="0" eaLnBrk="1" fontAlgn="base" latinLnBrk="0" hangingPunct="1">
                        <a:lnSpc>
                          <a:spcPct val="100000"/>
                        </a:lnSpc>
                        <a:spcBef>
                          <a:spcPct val="20000"/>
                        </a:spcBef>
                        <a:spcAft>
                          <a:spcPct val="0"/>
                        </a:spcAft>
                        <a:buClr>
                          <a:schemeClr val="accent2"/>
                        </a:buClr>
                        <a:buSzPct val="120000"/>
                        <a:buFont typeface="Wingdings" pitchFamily="2" charset="2"/>
                        <a:buNone/>
                        <a:tabLst/>
                      </a:pPr>
                      <a:r>
                        <a:rPr kumimoji="0" lang="en-CA" altLang="en-US" sz="900" b="1" i="0" u="none" strike="noStrike" cap="none" normalizeH="0" baseline="0">
                          <a:ln>
                            <a:noFill/>
                          </a:ln>
                          <a:solidFill>
                            <a:schemeClr val="tx1"/>
                          </a:solidFill>
                          <a:effectLst/>
                          <a:latin typeface="Tahoma" pitchFamily="34" charset="0"/>
                          <a:ea typeface="MS PGothic" pitchFamily="34" charset="-128"/>
                        </a:rPr>
                        <a:t>Dry Mouth</a:t>
                      </a:r>
                      <a:endParaRPr kumimoji="0" lang="en-US" altLang="en-US" sz="900" b="1" i="0" u="none" strike="noStrike" cap="none" normalizeH="0" baseline="0">
                        <a:ln>
                          <a:noFill/>
                        </a:ln>
                        <a:solidFill>
                          <a:schemeClr val="tx1"/>
                        </a:solidFill>
                        <a:effectLst/>
                        <a:latin typeface="Tahoma" pitchFamily="34" charset="0"/>
                        <a:ea typeface="MS PGothic" pitchFamily="34" charset="-128"/>
                      </a:endParaRPr>
                    </a:p>
                  </a:txBody>
                  <a:tcPr marL="85559" marR="85559" marT="42769" marB="42769" vert="eaVert"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0099FF"/>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r" defTabSz="914400" rtl="0" eaLnBrk="1" fontAlgn="base" latinLnBrk="0" hangingPunct="1">
                        <a:lnSpc>
                          <a:spcPct val="100000"/>
                        </a:lnSpc>
                        <a:spcBef>
                          <a:spcPct val="20000"/>
                        </a:spcBef>
                        <a:spcAft>
                          <a:spcPct val="0"/>
                        </a:spcAft>
                        <a:buClr>
                          <a:schemeClr val="accent2"/>
                        </a:buClr>
                        <a:buSzPct val="120000"/>
                        <a:buFont typeface="Wingdings" pitchFamily="2" charset="2"/>
                        <a:buNone/>
                        <a:tabLst/>
                      </a:pPr>
                      <a:r>
                        <a:rPr kumimoji="0" lang="en-CA" altLang="en-US" sz="900" b="1" i="0" u="none" strike="noStrike" cap="none" normalizeH="0" baseline="0">
                          <a:ln>
                            <a:noFill/>
                          </a:ln>
                          <a:solidFill>
                            <a:schemeClr val="tx1"/>
                          </a:solidFill>
                          <a:effectLst/>
                          <a:latin typeface="Tahoma" pitchFamily="34" charset="0"/>
                          <a:ea typeface="MS PGothic" pitchFamily="34" charset="-128"/>
                        </a:rPr>
                        <a:t>Sweating</a:t>
                      </a:r>
                      <a:endParaRPr kumimoji="0" lang="en-US" altLang="en-US" sz="900" b="1" i="0" u="none" strike="noStrike" cap="none" normalizeH="0" baseline="0">
                        <a:ln>
                          <a:noFill/>
                        </a:ln>
                        <a:solidFill>
                          <a:schemeClr val="tx1"/>
                        </a:solidFill>
                        <a:effectLst/>
                        <a:latin typeface="Tahoma" pitchFamily="34" charset="0"/>
                        <a:ea typeface="MS PGothic" pitchFamily="34" charset="-128"/>
                      </a:endParaRPr>
                    </a:p>
                  </a:txBody>
                  <a:tcPr marL="85559" marR="85559" marT="42769" marB="42769" vert="eaVert"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0099FF"/>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r" defTabSz="914400" rtl="0" eaLnBrk="1" fontAlgn="base" latinLnBrk="0" hangingPunct="1">
                        <a:lnSpc>
                          <a:spcPct val="100000"/>
                        </a:lnSpc>
                        <a:spcBef>
                          <a:spcPct val="20000"/>
                        </a:spcBef>
                        <a:spcAft>
                          <a:spcPct val="0"/>
                        </a:spcAft>
                        <a:buClr>
                          <a:schemeClr val="accent2"/>
                        </a:buClr>
                        <a:buSzPct val="120000"/>
                        <a:buFont typeface="Wingdings" pitchFamily="2" charset="2"/>
                        <a:buNone/>
                        <a:tabLst/>
                      </a:pPr>
                      <a:r>
                        <a:rPr kumimoji="0" lang="en-CA" altLang="en-US" sz="900" b="1" i="0" u="none" strike="noStrike" cap="none" normalizeH="0" baseline="0" dirty="0">
                          <a:ln>
                            <a:noFill/>
                          </a:ln>
                          <a:solidFill>
                            <a:schemeClr val="tx1"/>
                          </a:solidFill>
                          <a:effectLst/>
                          <a:latin typeface="Tahoma" pitchFamily="34" charset="0"/>
                          <a:ea typeface="MS PGothic" pitchFamily="34" charset="-128"/>
                        </a:rPr>
                        <a:t>Nausea</a:t>
                      </a:r>
                      <a:endParaRPr kumimoji="0" lang="en-US" altLang="en-US" sz="900" b="1" i="0" u="none" strike="noStrike" cap="none" normalizeH="0" baseline="0" dirty="0">
                        <a:ln>
                          <a:noFill/>
                        </a:ln>
                        <a:solidFill>
                          <a:schemeClr val="tx1"/>
                        </a:solidFill>
                        <a:effectLst/>
                        <a:latin typeface="Tahoma" pitchFamily="34" charset="0"/>
                        <a:ea typeface="MS PGothic" pitchFamily="34" charset="-128"/>
                      </a:endParaRPr>
                    </a:p>
                  </a:txBody>
                  <a:tcPr marL="85559" marR="85559" marT="42769" marB="42769" vert="eaVert"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0099FF"/>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r" defTabSz="914400" rtl="0" eaLnBrk="1" fontAlgn="base" latinLnBrk="0" hangingPunct="1">
                        <a:lnSpc>
                          <a:spcPct val="100000"/>
                        </a:lnSpc>
                        <a:spcBef>
                          <a:spcPct val="20000"/>
                        </a:spcBef>
                        <a:spcAft>
                          <a:spcPct val="0"/>
                        </a:spcAft>
                        <a:buClr>
                          <a:schemeClr val="accent2"/>
                        </a:buClr>
                        <a:buSzPct val="120000"/>
                        <a:buFont typeface="Wingdings" pitchFamily="2" charset="2"/>
                        <a:buNone/>
                        <a:tabLst/>
                      </a:pPr>
                      <a:r>
                        <a:rPr kumimoji="0" lang="en-CA" altLang="en-US" sz="900" b="1" i="0" u="none" strike="noStrike" cap="none" normalizeH="0" baseline="0">
                          <a:ln>
                            <a:noFill/>
                          </a:ln>
                          <a:solidFill>
                            <a:schemeClr val="tx1"/>
                          </a:solidFill>
                          <a:effectLst/>
                          <a:latin typeface="Tahoma" pitchFamily="34" charset="0"/>
                          <a:ea typeface="MS PGothic" pitchFamily="34" charset="-128"/>
                        </a:rPr>
                        <a:t>Diarrhea</a:t>
                      </a:r>
                      <a:endParaRPr kumimoji="0" lang="en-US" altLang="en-US" sz="900" b="1" i="0" u="none" strike="noStrike" cap="none" normalizeH="0" baseline="0">
                        <a:ln>
                          <a:noFill/>
                        </a:ln>
                        <a:solidFill>
                          <a:schemeClr val="tx1"/>
                        </a:solidFill>
                        <a:effectLst/>
                        <a:latin typeface="Tahoma" pitchFamily="34" charset="0"/>
                        <a:ea typeface="MS PGothic" pitchFamily="34" charset="-128"/>
                      </a:endParaRPr>
                    </a:p>
                  </a:txBody>
                  <a:tcPr marL="85559" marR="85559" marT="42769" marB="42769" vert="eaVert"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0099FF"/>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r" defTabSz="914400" rtl="0" eaLnBrk="1" fontAlgn="base" latinLnBrk="0" hangingPunct="1">
                        <a:lnSpc>
                          <a:spcPct val="100000"/>
                        </a:lnSpc>
                        <a:spcBef>
                          <a:spcPct val="20000"/>
                        </a:spcBef>
                        <a:spcAft>
                          <a:spcPct val="0"/>
                        </a:spcAft>
                        <a:buClr>
                          <a:schemeClr val="accent2"/>
                        </a:buClr>
                        <a:buSzPct val="120000"/>
                        <a:buFont typeface="Wingdings" pitchFamily="2" charset="2"/>
                        <a:buNone/>
                        <a:tabLst/>
                      </a:pPr>
                      <a:r>
                        <a:rPr kumimoji="0" lang="en-CA" altLang="en-US" sz="900" b="1" i="0" u="none" strike="noStrike" cap="none" normalizeH="0" baseline="0">
                          <a:ln>
                            <a:noFill/>
                          </a:ln>
                          <a:solidFill>
                            <a:schemeClr val="tx1"/>
                          </a:solidFill>
                          <a:effectLst/>
                          <a:latin typeface="Tahoma" pitchFamily="34" charset="0"/>
                          <a:ea typeface="MS PGothic" pitchFamily="34" charset="-128"/>
                        </a:rPr>
                        <a:t>Constipation</a:t>
                      </a:r>
                      <a:endParaRPr kumimoji="0" lang="en-US" altLang="en-US" sz="900" b="1" i="0" u="none" strike="noStrike" cap="none" normalizeH="0" baseline="0">
                        <a:ln>
                          <a:noFill/>
                        </a:ln>
                        <a:solidFill>
                          <a:schemeClr val="tx1"/>
                        </a:solidFill>
                        <a:effectLst/>
                        <a:latin typeface="Tahoma" pitchFamily="34" charset="0"/>
                        <a:ea typeface="MS PGothic" pitchFamily="34" charset="-128"/>
                      </a:endParaRPr>
                    </a:p>
                  </a:txBody>
                  <a:tcPr marL="85559" marR="85559" marT="42769" marB="42769" vert="eaVert"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0099FF"/>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r" defTabSz="914400" rtl="0" eaLnBrk="1" fontAlgn="base" latinLnBrk="0" hangingPunct="1">
                        <a:lnSpc>
                          <a:spcPct val="100000"/>
                        </a:lnSpc>
                        <a:spcBef>
                          <a:spcPct val="20000"/>
                        </a:spcBef>
                        <a:spcAft>
                          <a:spcPct val="0"/>
                        </a:spcAft>
                        <a:buClr>
                          <a:schemeClr val="accent2"/>
                        </a:buClr>
                        <a:buSzPct val="120000"/>
                        <a:buFont typeface="Wingdings" pitchFamily="2" charset="2"/>
                        <a:buNone/>
                        <a:tabLst/>
                      </a:pPr>
                      <a:r>
                        <a:rPr kumimoji="0" lang="en-CA" altLang="en-US" sz="900" b="1" i="0" u="none" strike="noStrike" cap="none" normalizeH="0" baseline="0">
                          <a:ln>
                            <a:noFill/>
                          </a:ln>
                          <a:solidFill>
                            <a:schemeClr val="tx1"/>
                          </a:solidFill>
                          <a:effectLst/>
                          <a:latin typeface="Tahoma" pitchFamily="34" charset="0"/>
                          <a:ea typeface="MS PGothic" pitchFamily="34" charset="-128"/>
                        </a:rPr>
                        <a:t>Fatigue</a:t>
                      </a:r>
                      <a:endParaRPr kumimoji="0" lang="en-US" altLang="en-US" sz="900" b="1" i="0" u="none" strike="noStrike" cap="none" normalizeH="0" baseline="0">
                        <a:ln>
                          <a:noFill/>
                        </a:ln>
                        <a:solidFill>
                          <a:schemeClr val="tx1"/>
                        </a:solidFill>
                        <a:effectLst/>
                        <a:latin typeface="Tahoma" pitchFamily="34" charset="0"/>
                        <a:ea typeface="MS PGothic" pitchFamily="34" charset="-128"/>
                      </a:endParaRPr>
                    </a:p>
                  </a:txBody>
                  <a:tcPr marL="85559" marR="85559" marT="42769" marB="42769" vert="eaVert"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0099FF"/>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r" defTabSz="914400" rtl="0" eaLnBrk="1" fontAlgn="base" latinLnBrk="0" hangingPunct="1">
                        <a:lnSpc>
                          <a:spcPct val="100000"/>
                        </a:lnSpc>
                        <a:spcBef>
                          <a:spcPct val="20000"/>
                        </a:spcBef>
                        <a:spcAft>
                          <a:spcPct val="0"/>
                        </a:spcAft>
                        <a:buClr>
                          <a:schemeClr val="accent2"/>
                        </a:buClr>
                        <a:buSzPct val="120000"/>
                        <a:buFont typeface="Wingdings" pitchFamily="2" charset="2"/>
                        <a:buNone/>
                        <a:tabLst/>
                      </a:pPr>
                      <a:r>
                        <a:rPr kumimoji="0" lang="en-CA" altLang="en-US" sz="900" b="1" i="0" u="none" strike="noStrike" cap="none" normalizeH="0" baseline="0">
                          <a:ln>
                            <a:noFill/>
                          </a:ln>
                          <a:solidFill>
                            <a:schemeClr val="tx1"/>
                          </a:solidFill>
                          <a:effectLst/>
                          <a:latin typeface="Tahoma" pitchFamily="34" charset="0"/>
                          <a:ea typeface="MS PGothic" pitchFamily="34" charset="-128"/>
                        </a:rPr>
                        <a:t>Anxiety</a:t>
                      </a:r>
                      <a:endParaRPr kumimoji="0" lang="en-US" altLang="en-US" sz="900" b="1" i="0" u="none" strike="noStrike" cap="none" normalizeH="0" baseline="0">
                        <a:ln>
                          <a:noFill/>
                        </a:ln>
                        <a:solidFill>
                          <a:schemeClr val="tx1"/>
                        </a:solidFill>
                        <a:effectLst/>
                        <a:latin typeface="Tahoma" pitchFamily="34" charset="0"/>
                        <a:ea typeface="MS PGothic" pitchFamily="34" charset="-128"/>
                      </a:endParaRPr>
                    </a:p>
                  </a:txBody>
                  <a:tcPr marL="85559" marR="85559" marT="42769" marB="42769" vert="eaVert"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0099FF"/>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r" defTabSz="914400" rtl="0" eaLnBrk="1" fontAlgn="base" latinLnBrk="0" hangingPunct="1">
                        <a:lnSpc>
                          <a:spcPct val="100000"/>
                        </a:lnSpc>
                        <a:spcBef>
                          <a:spcPct val="20000"/>
                        </a:spcBef>
                        <a:spcAft>
                          <a:spcPct val="0"/>
                        </a:spcAft>
                        <a:buClr>
                          <a:schemeClr val="accent2"/>
                        </a:buClr>
                        <a:buSzPct val="120000"/>
                        <a:buFont typeface="Wingdings" pitchFamily="2" charset="2"/>
                        <a:buNone/>
                        <a:tabLst/>
                      </a:pPr>
                      <a:r>
                        <a:rPr kumimoji="0" lang="en-US" altLang="en-US" sz="900" b="1" i="0" u="none" strike="noStrike" cap="none" normalizeH="0" baseline="0">
                          <a:ln>
                            <a:noFill/>
                          </a:ln>
                          <a:solidFill>
                            <a:schemeClr val="tx1"/>
                          </a:solidFill>
                          <a:effectLst/>
                          <a:latin typeface="Tahoma" pitchFamily="34" charset="0"/>
                          <a:ea typeface="MS PGothic" pitchFamily="34" charset="-128"/>
                        </a:rPr>
                        <a:t>Sexual Dysfuntion</a:t>
                      </a:r>
                    </a:p>
                  </a:txBody>
                  <a:tcPr marL="85559" marR="85559" marT="42769" marB="42769" vert="eaVert"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0099FF"/>
                    </a:solidFill>
                  </a:tcPr>
                </a:tc>
                <a:extLst>
                  <a:ext uri="{0D108BD9-81ED-4DB2-BD59-A6C34878D82A}">
                    <a16:rowId xmlns:a16="http://schemas.microsoft.com/office/drawing/2014/main" val="10000"/>
                  </a:ext>
                </a:extLst>
              </a:tr>
              <a:tr h="338619">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accent2"/>
                        </a:buClr>
                        <a:buSzPct val="120000"/>
                        <a:buFont typeface="Wingdings" pitchFamily="2" charset="2"/>
                        <a:buNone/>
                        <a:tabLst/>
                      </a:pPr>
                      <a:r>
                        <a:rPr kumimoji="0" lang="en-US" altLang="en-US" sz="1300" b="0" i="0" u="none" strike="noStrike" cap="none" normalizeH="0" baseline="0">
                          <a:ln>
                            <a:noFill/>
                          </a:ln>
                          <a:solidFill>
                            <a:srgbClr val="000000"/>
                          </a:solidFill>
                          <a:effectLst>
                            <a:outerShdw blurRad="38100" dist="38100" dir="2700000" algn="tl">
                              <a:srgbClr val="FFFFFF"/>
                            </a:outerShdw>
                          </a:effectLst>
                          <a:latin typeface="Tahoma" pitchFamily="34" charset="0"/>
                          <a:ea typeface="MS PGothic" pitchFamily="34" charset="-128"/>
                        </a:rPr>
                        <a:t>SSRI</a:t>
                      </a: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CCECFF"/>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120000"/>
                        <a:buFont typeface="Wingdings" pitchFamily="2" charset="2"/>
                        <a:buNone/>
                        <a:tabLst/>
                      </a:pPr>
                      <a:r>
                        <a:rPr kumimoji="0" lang="en-US" altLang="en-US" sz="1300" b="0" i="0" u="none" strike="noStrike" cap="none" normalizeH="0" baseline="0">
                          <a:ln>
                            <a:noFill/>
                          </a:ln>
                          <a:solidFill>
                            <a:srgbClr val="000000"/>
                          </a:solidFill>
                          <a:effectLst/>
                          <a:latin typeface="Tahoma" pitchFamily="34" charset="0"/>
                          <a:ea typeface="MS PGothic" pitchFamily="34" charset="-128"/>
                          <a:sym typeface="Wingdings" pitchFamily="2" charset="2"/>
                        </a:rPr>
                        <a:t> Citalopram</a:t>
                      </a: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CCECFF"/>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ctr" defTabSz="914400" rtl="0" eaLnBrk="1" fontAlgn="base" latinLnBrk="0" hangingPunct="1">
                        <a:lnSpc>
                          <a:spcPct val="100000"/>
                        </a:lnSpc>
                        <a:spcBef>
                          <a:spcPct val="20000"/>
                        </a:spcBef>
                        <a:spcAft>
                          <a:spcPct val="0"/>
                        </a:spcAft>
                        <a:buClr>
                          <a:schemeClr val="accent2"/>
                        </a:buClr>
                        <a:buSzPct val="120000"/>
                        <a:buFont typeface="Wingdings" pitchFamily="2" charset="2"/>
                        <a:buNone/>
                        <a:tabLst/>
                      </a:pPr>
                      <a:endParaRPr kumimoji="0" lang="en-US" altLang="en-US" sz="1100" b="0" i="0" u="none" strike="noStrike" cap="none" normalizeH="0" baseline="0">
                        <a:ln>
                          <a:noFill/>
                        </a:ln>
                        <a:solidFill>
                          <a:srgbClr val="000000"/>
                        </a:solidFill>
                        <a:effectLst/>
                        <a:latin typeface="Tahoma" pitchFamily="34" charset="0"/>
                        <a:ea typeface="MS PGothic" pitchFamily="34" charset="-128"/>
                        <a:sym typeface="Wingdings" pitchFamily="2" charset="2"/>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00CC66"/>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 typeface="Wingdings" pitchFamily="2" charset="2"/>
                        <a:buNone/>
                        <a:tabLst/>
                      </a:pPr>
                      <a:endParaRPr kumimoji="0" lang="en-US" altLang="en-US" sz="1100" b="0" i="0" u="none" strike="noStrike" cap="none" normalizeH="0" baseline="0">
                        <a:ln>
                          <a:noFill/>
                        </a:ln>
                        <a:solidFill>
                          <a:srgbClr val="000000"/>
                        </a:solidFill>
                        <a:effectLst/>
                        <a:latin typeface="Tahoma" pitchFamily="34" charset="0"/>
                        <a:ea typeface="MS PGothic" pitchFamily="34" charset="-128"/>
                        <a:sym typeface="Wingdings" pitchFamily="2" charset="2"/>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CCFF33"/>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 typeface="Wingdings" pitchFamily="2" charset="2"/>
                        <a:buNone/>
                        <a:tabLst/>
                      </a:pPr>
                      <a:endParaRPr kumimoji="0" lang="en-US" altLang="en-US" sz="1100" b="0" i="0" u="none" strike="noStrike" cap="none" normalizeH="0" baseline="0">
                        <a:ln>
                          <a:noFill/>
                        </a:ln>
                        <a:solidFill>
                          <a:srgbClr val="000000"/>
                        </a:solidFill>
                        <a:effectLst/>
                        <a:latin typeface="Tahoma" pitchFamily="34" charset="0"/>
                        <a:ea typeface="MS PGothic" pitchFamily="34" charset="-128"/>
                        <a:sym typeface="Wingdings" pitchFamily="2" charset="2"/>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00CC66"/>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 typeface="Wingdings" pitchFamily="2" charset="2"/>
                        <a:buNone/>
                        <a:tabLst/>
                      </a:pPr>
                      <a:endParaRPr kumimoji="0" lang="en-US" altLang="en-US" sz="1100" b="0" i="0" u="none" strike="noStrike" cap="none" normalizeH="0" baseline="0">
                        <a:ln>
                          <a:noFill/>
                        </a:ln>
                        <a:solidFill>
                          <a:srgbClr val="000000"/>
                        </a:solidFill>
                        <a:effectLst/>
                        <a:latin typeface="Tahoma" pitchFamily="34" charset="0"/>
                        <a:ea typeface="MS PGothic" pitchFamily="34" charset="-128"/>
                        <a:sym typeface="Wingdings" pitchFamily="2" charset="2"/>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00CC66"/>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 typeface="Wingdings" pitchFamily="2" charset="2"/>
                        <a:buNone/>
                        <a:tabLst/>
                      </a:pPr>
                      <a:endParaRPr kumimoji="0" lang="en-US" altLang="en-US" sz="1100" b="0" i="0" u="none" strike="noStrike" cap="none" normalizeH="0" baseline="0">
                        <a:ln>
                          <a:noFill/>
                        </a:ln>
                        <a:solidFill>
                          <a:srgbClr val="000000"/>
                        </a:solidFill>
                        <a:effectLst/>
                        <a:latin typeface="Tahoma" pitchFamily="34" charset="0"/>
                        <a:ea typeface="MS PGothic" pitchFamily="34" charset="-128"/>
                        <a:sym typeface="Wingdings" pitchFamily="2" charset="2"/>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CCFF33"/>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 typeface="Wingdings" pitchFamily="2" charset="2"/>
                        <a:buNone/>
                        <a:tabLst/>
                      </a:pPr>
                      <a:endParaRPr kumimoji="0" lang="en-US" altLang="en-US" sz="1100" b="0" i="0" u="none" strike="noStrike" cap="none" normalizeH="0" baseline="0">
                        <a:ln>
                          <a:noFill/>
                        </a:ln>
                        <a:solidFill>
                          <a:srgbClr val="000000"/>
                        </a:solidFill>
                        <a:effectLst/>
                        <a:latin typeface="Tahoma" pitchFamily="34" charset="0"/>
                        <a:ea typeface="MS PGothic" pitchFamily="34" charset="-128"/>
                        <a:sym typeface="Wingdings" pitchFamily="2" charset="2"/>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CCFF33"/>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 typeface="Wingdings" pitchFamily="2" charset="2"/>
                        <a:buNone/>
                        <a:tabLst/>
                      </a:pPr>
                      <a:endParaRPr kumimoji="0" lang="en-US" altLang="en-US" sz="1100" b="0" i="0" u="none" strike="noStrike" cap="none" normalizeH="0" baseline="0">
                        <a:ln>
                          <a:noFill/>
                        </a:ln>
                        <a:solidFill>
                          <a:srgbClr val="000000"/>
                        </a:solidFill>
                        <a:effectLst/>
                        <a:latin typeface="Tahoma" pitchFamily="34" charset="0"/>
                        <a:ea typeface="MS PGothic" pitchFamily="34" charset="-128"/>
                        <a:sym typeface="Wingdings" pitchFamily="2" charset="2"/>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CCFF33"/>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 typeface="Wingdings" pitchFamily="2" charset="2"/>
                        <a:buNone/>
                        <a:tabLst/>
                      </a:pPr>
                      <a:endParaRPr kumimoji="0" lang="en-US" altLang="en-US" sz="1100" b="0" i="0" u="none" strike="noStrike" cap="none" normalizeH="0" baseline="0">
                        <a:ln>
                          <a:noFill/>
                        </a:ln>
                        <a:solidFill>
                          <a:srgbClr val="000000"/>
                        </a:solidFill>
                        <a:effectLst/>
                        <a:latin typeface="Tahoma" pitchFamily="34" charset="0"/>
                        <a:ea typeface="MS PGothic" pitchFamily="34" charset="-128"/>
                        <a:sym typeface="Wingdings" pitchFamily="2" charset="2"/>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00CC66"/>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 typeface="Wingdings" pitchFamily="2" charset="2"/>
                        <a:buNone/>
                        <a:tabLst/>
                      </a:pPr>
                      <a:endParaRPr kumimoji="0" lang="en-US" altLang="en-US" sz="1100" b="0" i="0" u="none" strike="noStrike" cap="none" normalizeH="0" baseline="0">
                        <a:ln>
                          <a:noFill/>
                        </a:ln>
                        <a:solidFill>
                          <a:srgbClr val="000000"/>
                        </a:solidFill>
                        <a:effectLst/>
                        <a:latin typeface="Tahoma" pitchFamily="34" charset="0"/>
                        <a:ea typeface="MS PGothic" pitchFamily="34" charset="-128"/>
                        <a:sym typeface="Wingdings" pitchFamily="2" charset="2"/>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00CC66"/>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 typeface="Wingdings" pitchFamily="2" charset="2"/>
                        <a:buNone/>
                        <a:tabLst/>
                      </a:pPr>
                      <a:endParaRPr kumimoji="0" lang="en-US" altLang="en-US" sz="1100" b="0" i="0" u="none" strike="noStrike" cap="none" normalizeH="0" baseline="0">
                        <a:ln>
                          <a:noFill/>
                        </a:ln>
                        <a:solidFill>
                          <a:srgbClr val="000000"/>
                        </a:solidFill>
                        <a:effectLst/>
                        <a:latin typeface="Tahoma" pitchFamily="34" charset="0"/>
                        <a:ea typeface="MS PGothic" pitchFamily="34" charset="-128"/>
                        <a:sym typeface="Wingdings" pitchFamily="2" charset="2"/>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00CC66"/>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 typeface="Wingdings" pitchFamily="2" charset="2"/>
                        <a:buNone/>
                        <a:tabLst/>
                      </a:pPr>
                      <a:endParaRPr kumimoji="0" lang="en-US" altLang="en-US" sz="1100" b="0" i="0" u="none" strike="noStrike" cap="none" normalizeH="0" baseline="0">
                        <a:ln>
                          <a:noFill/>
                        </a:ln>
                        <a:solidFill>
                          <a:srgbClr val="000000"/>
                        </a:solidFill>
                        <a:effectLst/>
                        <a:latin typeface="Tahoma" pitchFamily="34" charset="0"/>
                        <a:ea typeface="MS PGothic" pitchFamily="34" charset="-128"/>
                        <a:sym typeface="Wingdings" pitchFamily="2" charset="2"/>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00CC66"/>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 typeface="Wingdings" pitchFamily="2" charset="2"/>
                        <a:buNone/>
                        <a:tabLst/>
                      </a:pPr>
                      <a:endParaRPr kumimoji="0" lang="en-US" altLang="en-US" sz="1100" b="0" i="0" u="none" strike="noStrike" cap="none" normalizeH="0" baseline="0">
                        <a:ln>
                          <a:noFill/>
                        </a:ln>
                        <a:solidFill>
                          <a:srgbClr val="000000"/>
                        </a:solidFill>
                        <a:effectLst/>
                        <a:latin typeface="Tahoma" pitchFamily="34" charset="0"/>
                        <a:ea typeface="MS PGothic" pitchFamily="34" charset="-128"/>
                        <a:sym typeface="Wingdings" pitchFamily="2" charset="2"/>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CCFF33"/>
                    </a:solidFill>
                  </a:tcPr>
                </a:tc>
                <a:extLst>
                  <a:ext uri="{0D108BD9-81ED-4DB2-BD59-A6C34878D82A}">
                    <a16:rowId xmlns:a16="http://schemas.microsoft.com/office/drawing/2014/main" val="10001"/>
                  </a:ext>
                </a:extLst>
              </a:tr>
              <a:tr h="347530">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accent2"/>
                        </a:buClr>
                        <a:buSzPct val="120000"/>
                        <a:buFont typeface="Wingdings" pitchFamily="2" charset="2"/>
                        <a:buNone/>
                        <a:tabLst/>
                      </a:pPr>
                      <a:endParaRPr kumimoji="0" lang="en-US" altLang="en-US" sz="1300" b="0" i="0" u="none" strike="noStrike" cap="none" normalizeH="0" baseline="0">
                        <a:ln>
                          <a:noFill/>
                        </a:ln>
                        <a:solidFill>
                          <a:srgbClr val="000000"/>
                        </a:solidFill>
                        <a:effectLst>
                          <a:outerShdw blurRad="38100" dist="38100" dir="2700000" algn="tl">
                            <a:srgbClr val="FFFFFF"/>
                          </a:outerShdw>
                        </a:effectLst>
                        <a:latin typeface="Tahoma" pitchFamily="34" charset="0"/>
                        <a:ea typeface="MS PGothic" pitchFamily="34" charset="-128"/>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CCECFF"/>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120000"/>
                        <a:buFont typeface="Wingdings" pitchFamily="2" charset="2"/>
                        <a:buNone/>
                        <a:tabLst/>
                      </a:pPr>
                      <a:r>
                        <a:rPr kumimoji="0" lang="en-US" altLang="en-US" sz="1300" b="0" i="0" u="none" strike="noStrike" cap="none" normalizeH="0" baseline="0" dirty="0">
                          <a:ln>
                            <a:noFill/>
                          </a:ln>
                          <a:solidFill>
                            <a:schemeClr val="tx1"/>
                          </a:solidFill>
                          <a:effectLst/>
                          <a:latin typeface="Corbel" pitchFamily="34" charset="0"/>
                          <a:ea typeface="MS PGothic" pitchFamily="34" charset="-128"/>
                        </a:rPr>
                        <a:t>  Escitalopram</a:t>
                      </a:r>
                      <a:endParaRPr kumimoji="0" lang="en-US" altLang="en-US" sz="1300" b="0" i="0" u="none" strike="noStrike" cap="none" normalizeH="0" baseline="0" dirty="0">
                        <a:ln>
                          <a:noFill/>
                        </a:ln>
                        <a:solidFill>
                          <a:schemeClr val="tx1"/>
                        </a:solidFill>
                        <a:effectLst/>
                        <a:latin typeface="Tahoma" pitchFamily="34" charset="0"/>
                        <a:ea typeface="MS PGothic" pitchFamily="34" charset="-128"/>
                        <a:sym typeface="Wingdings" pitchFamily="2" charset="2"/>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CCECFF"/>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ctr" defTabSz="914400" rtl="0" eaLnBrk="1" fontAlgn="base" latinLnBrk="0" hangingPunct="1">
                        <a:lnSpc>
                          <a:spcPct val="100000"/>
                        </a:lnSpc>
                        <a:spcBef>
                          <a:spcPct val="20000"/>
                        </a:spcBef>
                        <a:spcAft>
                          <a:spcPct val="0"/>
                        </a:spcAft>
                        <a:buClr>
                          <a:schemeClr val="accent2"/>
                        </a:buClr>
                        <a:buSzPct val="120000"/>
                        <a:buFont typeface="Wingdings" pitchFamily="2" charset="2"/>
                        <a:buNone/>
                        <a:tabLst/>
                      </a:pPr>
                      <a:endParaRPr kumimoji="0" lang="en-US" altLang="en-US" sz="1100" b="0" i="0" u="none" strike="noStrike" cap="none" normalizeH="0" baseline="0">
                        <a:ln>
                          <a:noFill/>
                        </a:ln>
                        <a:solidFill>
                          <a:srgbClr val="000000"/>
                        </a:solidFill>
                        <a:effectLst/>
                        <a:latin typeface="Tahoma" pitchFamily="34" charset="0"/>
                        <a:ea typeface="MS PGothic" pitchFamily="34" charset="-128"/>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00CC66"/>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 typeface="Wingdings" pitchFamily="2" charset="2"/>
                        <a:buNone/>
                        <a:tabLst/>
                      </a:pPr>
                      <a:endParaRPr kumimoji="0" lang="en-US" altLang="en-US" sz="1100" b="0" i="0" u="none" strike="noStrike" cap="none" normalizeH="0" baseline="0">
                        <a:ln>
                          <a:noFill/>
                        </a:ln>
                        <a:solidFill>
                          <a:srgbClr val="000000"/>
                        </a:solidFill>
                        <a:effectLst/>
                        <a:latin typeface="Tahoma" pitchFamily="34" charset="0"/>
                        <a:ea typeface="MS PGothic" pitchFamily="34" charset="-128"/>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00CC66"/>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 typeface="Wingdings" pitchFamily="2" charset="2"/>
                        <a:buNone/>
                        <a:tabLst/>
                      </a:pPr>
                      <a:endParaRPr kumimoji="0" lang="en-US" altLang="en-US" sz="1100" b="0" i="0" u="none" strike="noStrike" cap="none" normalizeH="0" baseline="0">
                        <a:ln>
                          <a:noFill/>
                        </a:ln>
                        <a:solidFill>
                          <a:srgbClr val="000000"/>
                        </a:solidFill>
                        <a:effectLst/>
                        <a:latin typeface="Tahoma" pitchFamily="34" charset="0"/>
                        <a:ea typeface="MS PGothic" pitchFamily="34" charset="-128"/>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00CC66"/>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 typeface="Wingdings" pitchFamily="2" charset="2"/>
                        <a:buNone/>
                        <a:tabLst/>
                      </a:pPr>
                      <a:endParaRPr kumimoji="0" lang="en-US" altLang="en-US" sz="1100" b="0" i="0" u="none" strike="noStrike" cap="none" normalizeH="0" baseline="0">
                        <a:ln>
                          <a:noFill/>
                        </a:ln>
                        <a:solidFill>
                          <a:srgbClr val="000000"/>
                        </a:solidFill>
                        <a:effectLst/>
                        <a:latin typeface="Tahoma" pitchFamily="34" charset="0"/>
                        <a:ea typeface="MS PGothic" pitchFamily="34" charset="-128"/>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00CC66"/>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 typeface="Wingdings" pitchFamily="2" charset="2"/>
                        <a:buNone/>
                        <a:tabLst/>
                      </a:pPr>
                      <a:endParaRPr kumimoji="0" lang="en-US" altLang="en-US" sz="1100" b="0" i="0" u="none" strike="noStrike" cap="none" normalizeH="0" baseline="0">
                        <a:ln>
                          <a:noFill/>
                        </a:ln>
                        <a:solidFill>
                          <a:srgbClr val="000000"/>
                        </a:solidFill>
                        <a:effectLst/>
                        <a:latin typeface="Tahoma" pitchFamily="34" charset="0"/>
                        <a:ea typeface="MS PGothic" pitchFamily="34" charset="-128"/>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00CC66"/>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 typeface="Wingdings" pitchFamily="2" charset="2"/>
                        <a:buNone/>
                        <a:tabLst/>
                      </a:pPr>
                      <a:endParaRPr kumimoji="0" lang="en-US" altLang="en-US" sz="1100" b="0" i="0" u="none" strike="noStrike" cap="none" normalizeH="0" baseline="0">
                        <a:ln>
                          <a:noFill/>
                        </a:ln>
                        <a:solidFill>
                          <a:srgbClr val="000000"/>
                        </a:solidFill>
                        <a:effectLst/>
                        <a:latin typeface="Tahoma" pitchFamily="34" charset="0"/>
                        <a:ea typeface="MS PGothic" pitchFamily="34" charset="-128"/>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00CC66"/>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 typeface="Wingdings" pitchFamily="2" charset="2"/>
                        <a:buNone/>
                        <a:tabLst/>
                      </a:pPr>
                      <a:endParaRPr kumimoji="0" lang="en-US" altLang="en-US" sz="1100" b="0" i="0" u="none" strike="noStrike" cap="none" normalizeH="0" baseline="0">
                        <a:ln>
                          <a:noFill/>
                        </a:ln>
                        <a:solidFill>
                          <a:srgbClr val="000000"/>
                        </a:solidFill>
                        <a:effectLst/>
                        <a:latin typeface="Tahoma" pitchFamily="34" charset="0"/>
                        <a:ea typeface="MS PGothic" pitchFamily="34" charset="-128"/>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CCFF33"/>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 typeface="Wingdings" pitchFamily="2" charset="2"/>
                        <a:buNone/>
                        <a:tabLst/>
                      </a:pPr>
                      <a:endParaRPr kumimoji="0" lang="en-US" altLang="en-US" sz="1100" b="0" i="0" u="none" strike="noStrike" cap="none" normalizeH="0" baseline="0">
                        <a:ln>
                          <a:noFill/>
                        </a:ln>
                        <a:solidFill>
                          <a:srgbClr val="000000"/>
                        </a:solidFill>
                        <a:effectLst/>
                        <a:latin typeface="Tahoma" pitchFamily="34" charset="0"/>
                        <a:ea typeface="MS PGothic" pitchFamily="34" charset="-128"/>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00CC66"/>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 typeface="Wingdings" pitchFamily="2" charset="2"/>
                        <a:buNone/>
                        <a:tabLst/>
                      </a:pPr>
                      <a:endParaRPr kumimoji="0" lang="en-US" altLang="en-US" sz="1100" b="0" i="0" u="none" strike="noStrike" cap="none" normalizeH="0" baseline="0">
                        <a:ln>
                          <a:noFill/>
                        </a:ln>
                        <a:solidFill>
                          <a:srgbClr val="000000"/>
                        </a:solidFill>
                        <a:effectLst/>
                        <a:latin typeface="Tahoma" pitchFamily="34" charset="0"/>
                        <a:ea typeface="MS PGothic" pitchFamily="34" charset="-128"/>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00CC66"/>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 typeface="Wingdings" pitchFamily="2" charset="2"/>
                        <a:buNone/>
                        <a:tabLst/>
                      </a:pPr>
                      <a:endParaRPr kumimoji="0" lang="en-US" altLang="en-US" sz="1100" b="0" i="0" u="none" strike="noStrike" cap="none" normalizeH="0" baseline="0">
                        <a:ln>
                          <a:noFill/>
                        </a:ln>
                        <a:solidFill>
                          <a:srgbClr val="000000"/>
                        </a:solidFill>
                        <a:effectLst/>
                        <a:latin typeface="Tahoma" pitchFamily="34" charset="0"/>
                        <a:ea typeface="MS PGothic" pitchFamily="34" charset="-128"/>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00CC66"/>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 typeface="Wingdings" pitchFamily="2" charset="2"/>
                        <a:buNone/>
                        <a:tabLst/>
                      </a:pPr>
                      <a:endParaRPr kumimoji="0" lang="en-US" altLang="en-US" sz="1100" b="0" i="0" u="none" strike="noStrike" cap="none" normalizeH="0" baseline="0">
                        <a:ln>
                          <a:noFill/>
                        </a:ln>
                        <a:solidFill>
                          <a:srgbClr val="000000"/>
                        </a:solidFill>
                        <a:effectLst/>
                        <a:latin typeface="Tahoma" pitchFamily="34" charset="0"/>
                        <a:ea typeface="MS PGothic" pitchFamily="34" charset="-128"/>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00CC66"/>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 typeface="Wingdings" pitchFamily="2" charset="2"/>
                        <a:buNone/>
                        <a:tabLst/>
                      </a:pPr>
                      <a:endParaRPr kumimoji="0" lang="en-US" altLang="en-US" sz="1100" b="0" i="0" u="none" strike="noStrike" cap="none" normalizeH="0" baseline="0">
                        <a:ln>
                          <a:noFill/>
                        </a:ln>
                        <a:solidFill>
                          <a:srgbClr val="000000"/>
                        </a:solidFill>
                        <a:effectLst/>
                        <a:latin typeface="Tahoma" pitchFamily="34" charset="0"/>
                        <a:ea typeface="MS PGothic" pitchFamily="34" charset="-128"/>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CCFF33"/>
                    </a:solidFill>
                  </a:tcPr>
                </a:tc>
                <a:extLst>
                  <a:ext uri="{0D108BD9-81ED-4DB2-BD59-A6C34878D82A}">
                    <a16:rowId xmlns:a16="http://schemas.microsoft.com/office/drawing/2014/main" val="10002"/>
                  </a:ext>
                </a:extLst>
              </a:tr>
              <a:tr h="337134">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accent2"/>
                        </a:buClr>
                        <a:buSzPct val="120000"/>
                        <a:buFont typeface="Wingdings" pitchFamily="2" charset="2"/>
                        <a:buNone/>
                        <a:tabLst/>
                      </a:pPr>
                      <a:endParaRPr kumimoji="0" lang="en-US" altLang="en-US" sz="1300" b="0" i="0" u="none" strike="noStrike" cap="none" normalizeH="0" baseline="0">
                        <a:ln>
                          <a:noFill/>
                        </a:ln>
                        <a:solidFill>
                          <a:srgbClr val="000000"/>
                        </a:solidFill>
                        <a:effectLst>
                          <a:outerShdw blurRad="38100" dist="38100" dir="2700000" algn="tl">
                            <a:srgbClr val="FFFFFF"/>
                          </a:outerShdw>
                        </a:effectLst>
                        <a:latin typeface="Tahoma" pitchFamily="34" charset="0"/>
                        <a:ea typeface="MS PGothic" pitchFamily="34" charset="-128"/>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CCECFF"/>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120000"/>
                        <a:buFont typeface="Wingdings" pitchFamily="2" charset="2"/>
                        <a:buNone/>
                        <a:tabLst/>
                      </a:pPr>
                      <a:r>
                        <a:rPr kumimoji="0" lang="en-US" altLang="en-US" sz="1300" b="0" i="0" u="none" strike="noStrike" cap="none" normalizeH="0" baseline="0">
                          <a:ln>
                            <a:noFill/>
                          </a:ln>
                          <a:solidFill>
                            <a:srgbClr val="000000"/>
                          </a:solidFill>
                          <a:effectLst/>
                          <a:latin typeface="Tahoma" pitchFamily="34" charset="0"/>
                          <a:ea typeface="MS PGothic" pitchFamily="34" charset="-128"/>
                          <a:sym typeface="Wingdings" pitchFamily="2" charset="2"/>
                        </a:rPr>
                        <a:t> Fluoxetine</a:t>
                      </a: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CCECFF"/>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ctr" defTabSz="914400" rtl="0" eaLnBrk="1" fontAlgn="base" latinLnBrk="0" hangingPunct="1">
                        <a:lnSpc>
                          <a:spcPct val="100000"/>
                        </a:lnSpc>
                        <a:spcBef>
                          <a:spcPct val="20000"/>
                        </a:spcBef>
                        <a:spcAft>
                          <a:spcPct val="0"/>
                        </a:spcAft>
                        <a:buClr>
                          <a:schemeClr val="accent2"/>
                        </a:buClr>
                        <a:buSzPct val="120000"/>
                        <a:buFont typeface="Wingdings" pitchFamily="2" charset="2"/>
                        <a:buNone/>
                        <a:tabLst/>
                      </a:pPr>
                      <a:endParaRPr kumimoji="0" lang="en-US" altLang="en-US" sz="1100" b="0" i="0" u="none" strike="noStrike" cap="none" normalizeH="0" baseline="0">
                        <a:ln>
                          <a:noFill/>
                        </a:ln>
                        <a:solidFill>
                          <a:srgbClr val="000000"/>
                        </a:solidFill>
                        <a:effectLst/>
                        <a:latin typeface="Tahoma" pitchFamily="34" charset="0"/>
                        <a:ea typeface="MS PGothic" pitchFamily="34" charset="-128"/>
                        <a:sym typeface="Wingdings" pitchFamily="2" charset="2"/>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CCFF33"/>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 typeface="Wingdings" pitchFamily="2" charset="2"/>
                        <a:buChar char="§"/>
                        <a:tabLst/>
                      </a:pPr>
                      <a:endParaRPr kumimoji="0" lang="en-US" altLang="en-US" sz="1100" b="0" i="0" u="none" strike="noStrike" cap="none" normalizeH="0" baseline="0">
                        <a:ln>
                          <a:noFill/>
                        </a:ln>
                        <a:solidFill>
                          <a:srgbClr val="000000"/>
                        </a:solidFill>
                        <a:effectLst/>
                        <a:latin typeface="Tahoma" pitchFamily="34" charset="0"/>
                        <a:ea typeface="MS PGothic" pitchFamily="34" charset="-128"/>
                        <a:sym typeface="Wingdings" pitchFamily="2" charset="2"/>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CCFF33"/>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 typeface="Wingdings" pitchFamily="2" charset="2"/>
                        <a:buChar char="§"/>
                        <a:tabLst/>
                      </a:pPr>
                      <a:endParaRPr kumimoji="0" lang="en-US" altLang="en-US" sz="1100" b="0" i="0" u="none" strike="noStrike" cap="none" normalizeH="0" baseline="0">
                        <a:ln>
                          <a:noFill/>
                        </a:ln>
                        <a:solidFill>
                          <a:srgbClr val="000000"/>
                        </a:solidFill>
                        <a:effectLst/>
                        <a:latin typeface="Tahoma" pitchFamily="34" charset="0"/>
                        <a:ea typeface="MS PGothic" pitchFamily="34" charset="-128"/>
                        <a:sym typeface="Wingdings" pitchFamily="2" charset="2"/>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00CC66"/>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 typeface="Wingdings" pitchFamily="2" charset="2"/>
                        <a:buChar char="§"/>
                        <a:tabLst/>
                      </a:pPr>
                      <a:endParaRPr kumimoji="0" lang="en-US" altLang="en-US" sz="1100" b="0" i="0" u="none" strike="noStrike" cap="none" normalizeH="0" baseline="0">
                        <a:ln>
                          <a:noFill/>
                        </a:ln>
                        <a:solidFill>
                          <a:srgbClr val="000000"/>
                        </a:solidFill>
                        <a:effectLst/>
                        <a:latin typeface="Tahoma" pitchFamily="34" charset="0"/>
                        <a:ea typeface="MS PGothic" pitchFamily="34" charset="-128"/>
                        <a:sym typeface="Wingdings" pitchFamily="2" charset="2"/>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CCFF33"/>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 typeface="Wingdings" pitchFamily="2" charset="2"/>
                        <a:buChar char="§"/>
                        <a:tabLst/>
                      </a:pPr>
                      <a:endParaRPr kumimoji="0" lang="en-US" altLang="en-US" sz="1100" b="0" i="0" u="none" strike="noStrike" cap="none" normalizeH="0" baseline="0">
                        <a:ln>
                          <a:noFill/>
                        </a:ln>
                        <a:solidFill>
                          <a:srgbClr val="000000"/>
                        </a:solidFill>
                        <a:effectLst/>
                        <a:latin typeface="Tahoma" pitchFamily="34" charset="0"/>
                        <a:ea typeface="MS PGothic" pitchFamily="34" charset="-128"/>
                        <a:sym typeface="Wingdings" pitchFamily="2" charset="2"/>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CCFF33"/>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 typeface="Wingdings" pitchFamily="2" charset="2"/>
                        <a:buChar char="§"/>
                        <a:tabLst/>
                      </a:pPr>
                      <a:endParaRPr kumimoji="0" lang="en-US" altLang="en-US" sz="1100" b="0" i="0" u="none" strike="noStrike" cap="none" normalizeH="0" baseline="0">
                        <a:ln>
                          <a:noFill/>
                        </a:ln>
                        <a:solidFill>
                          <a:srgbClr val="000000"/>
                        </a:solidFill>
                        <a:effectLst/>
                        <a:latin typeface="Tahoma" pitchFamily="34" charset="0"/>
                        <a:ea typeface="MS PGothic" pitchFamily="34" charset="-128"/>
                        <a:sym typeface="Wingdings" pitchFamily="2" charset="2"/>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00CC66"/>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 typeface="Wingdings" pitchFamily="2" charset="2"/>
                        <a:buChar char="§"/>
                        <a:tabLst/>
                      </a:pPr>
                      <a:endParaRPr kumimoji="0" lang="en-US" altLang="en-US" sz="1100" b="0" i="0" u="none" strike="noStrike" cap="none" normalizeH="0" baseline="0">
                        <a:ln>
                          <a:noFill/>
                        </a:ln>
                        <a:solidFill>
                          <a:srgbClr val="000000"/>
                        </a:solidFill>
                        <a:effectLst/>
                        <a:latin typeface="Tahoma" pitchFamily="34" charset="0"/>
                        <a:ea typeface="MS PGothic" pitchFamily="34" charset="-128"/>
                        <a:sym typeface="Wingdings" pitchFamily="2" charset="2"/>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CCFF33"/>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 typeface="Wingdings" pitchFamily="2" charset="2"/>
                        <a:buChar char="§"/>
                        <a:tabLst/>
                      </a:pPr>
                      <a:endParaRPr kumimoji="0" lang="en-US" altLang="en-US" sz="1100" b="0" i="0" u="none" strike="noStrike" cap="none" normalizeH="0" baseline="0">
                        <a:ln>
                          <a:noFill/>
                        </a:ln>
                        <a:solidFill>
                          <a:srgbClr val="000000"/>
                        </a:solidFill>
                        <a:effectLst/>
                        <a:latin typeface="Tahoma" pitchFamily="34" charset="0"/>
                        <a:ea typeface="MS PGothic" pitchFamily="34" charset="-128"/>
                        <a:sym typeface="Wingdings" pitchFamily="2" charset="2"/>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00CC66"/>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 typeface="Wingdings" pitchFamily="2" charset="2"/>
                        <a:buChar char="§"/>
                        <a:tabLst/>
                      </a:pPr>
                      <a:endParaRPr kumimoji="0" lang="en-US" altLang="en-US" sz="1100" b="0" i="0" u="none" strike="noStrike" cap="none" normalizeH="0" baseline="0">
                        <a:ln>
                          <a:noFill/>
                        </a:ln>
                        <a:solidFill>
                          <a:srgbClr val="000000"/>
                        </a:solidFill>
                        <a:effectLst/>
                        <a:latin typeface="Tahoma" pitchFamily="34" charset="0"/>
                        <a:ea typeface="MS PGothic" pitchFamily="34" charset="-128"/>
                        <a:sym typeface="Wingdings" pitchFamily="2" charset="2"/>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00CC66"/>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 typeface="Wingdings" pitchFamily="2" charset="2"/>
                        <a:buChar char="§"/>
                        <a:tabLst/>
                      </a:pPr>
                      <a:endParaRPr kumimoji="0" lang="en-US" altLang="en-US" sz="1100" b="0" i="0" u="none" strike="noStrike" cap="none" normalizeH="0" baseline="0">
                        <a:ln>
                          <a:noFill/>
                        </a:ln>
                        <a:solidFill>
                          <a:srgbClr val="000000"/>
                        </a:solidFill>
                        <a:effectLst/>
                        <a:latin typeface="Tahoma" pitchFamily="34" charset="0"/>
                        <a:ea typeface="MS PGothic" pitchFamily="34" charset="-128"/>
                        <a:sym typeface="Wingdings" pitchFamily="2" charset="2"/>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00CC66"/>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 typeface="Wingdings" pitchFamily="2" charset="2"/>
                        <a:buChar char="§"/>
                        <a:tabLst/>
                      </a:pPr>
                      <a:endParaRPr kumimoji="0" lang="en-US" altLang="en-US" sz="1100" b="0" i="0" u="none" strike="noStrike" cap="none" normalizeH="0" baseline="0">
                        <a:ln>
                          <a:noFill/>
                        </a:ln>
                        <a:solidFill>
                          <a:srgbClr val="000000"/>
                        </a:solidFill>
                        <a:effectLst/>
                        <a:latin typeface="Tahoma" pitchFamily="34" charset="0"/>
                        <a:ea typeface="MS PGothic" pitchFamily="34" charset="-128"/>
                        <a:sym typeface="Wingdings" pitchFamily="2" charset="2"/>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CCFF33"/>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 typeface="Wingdings" pitchFamily="2" charset="2"/>
                        <a:buChar char="§"/>
                        <a:tabLst/>
                      </a:pPr>
                      <a:endParaRPr kumimoji="0" lang="en-US" altLang="en-US" sz="1100" b="0" i="0" u="none" strike="noStrike" cap="none" normalizeH="0" baseline="0">
                        <a:ln>
                          <a:noFill/>
                        </a:ln>
                        <a:solidFill>
                          <a:srgbClr val="000000"/>
                        </a:solidFill>
                        <a:effectLst/>
                        <a:latin typeface="Tahoma" pitchFamily="34" charset="0"/>
                        <a:ea typeface="MS PGothic" pitchFamily="34" charset="-128"/>
                        <a:sym typeface="Wingdings" pitchFamily="2" charset="2"/>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3"/>
                  </a:ext>
                </a:extLst>
              </a:tr>
              <a:tr h="338619">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accent2"/>
                        </a:buClr>
                        <a:buSzPct val="120000"/>
                        <a:buFont typeface="Wingdings" pitchFamily="2" charset="2"/>
                        <a:buNone/>
                        <a:tabLst/>
                      </a:pPr>
                      <a:endParaRPr kumimoji="0" lang="en-US" altLang="en-US" sz="1300" b="0" i="0" u="none" strike="noStrike" cap="none" normalizeH="0" baseline="0">
                        <a:ln>
                          <a:noFill/>
                        </a:ln>
                        <a:solidFill>
                          <a:srgbClr val="000000"/>
                        </a:solidFill>
                        <a:effectLst>
                          <a:outerShdw blurRad="38100" dist="38100" dir="2700000" algn="tl">
                            <a:srgbClr val="FFFFFF"/>
                          </a:outerShdw>
                        </a:effectLst>
                        <a:latin typeface="Tahoma" pitchFamily="34" charset="0"/>
                        <a:ea typeface="MS PGothic" pitchFamily="34" charset="-128"/>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CCECFF"/>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120000"/>
                        <a:buFont typeface="Wingdings" pitchFamily="2" charset="2"/>
                        <a:buNone/>
                        <a:tabLst/>
                      </a:pPr>
                      <a:r>
                        <a:rPr kumimoji="0" lang="en-CA" altLang="en-US" sz="1300" b="0" i="0" u="none" strike="noStrike" cap="none" normalizeH="0" baseline="0">
                          <a:ln>
                            <a:noFill/>
                          </a:ln>
                          <a:solidFill>
                            <a:srgbClr val="000000"/>
                          </a:solidFill>
                          <a:effectLst/>
                          <a:latin typeface="Tahoma" pitchFamily="34" charset="0"/>
                          <a:ea typeface="MS PGothic" pitchFamily="34" charset="-128"/>
                        </a:rPr>
                        <a:t> Fluvoxamine</a:t>
                      </a:r>
                      <a:endParaRPr kumimoji="0" lang="en-US" altLang="en-US" sz="1300" b="0" i="0" u="none" strike="noStrike" cap="none" normalizeH="0" baseline="0">
                        <a:ln>
                          <a:noFill/>
                        </a:ln>
                        <a:solidFill>
                          <a:srgbClr val="000000"/>
                        </a:solidFill>
                        <a:effectLst/>
                        <a:latin typeface="Tahoma" pitchFamily="34" charset="0"/>
                        <a:ea typeface="MS PGothic" pitchFamily="34" charset="-128"/>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CCECFF"/>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ctr" defTabSz="914400" rtl="0" eaLnBrk="1" fontAlgn="base" latinLnBrk="0" hangingPunct="1">
                        <a:lnSpc>
                          <a:spcPct val="100000"/>
                        </a:lnSpc>
                        <a:spcBef>
                          <a:spcPct val="20000"/>
                        </a:spcBef>
                        <a:spcAft>
                          <a:spcPct val="0"/>
                        </a:spcAft>
                        <a:buClr>
                          <a:schemeClr val="accent2"/>
                        </a:buClr>
                        <a:buSzPct val="120000"/>
                        <a:buFont typeface="Wingdings" pitchFamily="2" charset="2"/>
                        <a:buNone/>
                        <a:tabLst/>
                      </a:pPr>
                      <a:endParaRPr kumimoji="0" lang="en-US" altLang="en-US" sz="1100" b="0" i="0" u="none" strike="noStrike" cap="none" normalizeH="0" baseline="0">
                        <a:ln>
                          <a:noFill/>
                        </a:ln>
                        <a:solidFill>
                          <a:srgbClr val="000000"/>
                        </a:solidFill>
                        <a:effectLst/>
                        <a:latin typeface="Tahoma" pitchFamily="34" charset="0"/>
                        <a:ea typeface="MS PGothic" pitchFamily="34" charset="-128"/>
                        <a:sym typeface="Wingdings" pitchFamily="2" charset="2"/>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CCFF33"/>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 typeface="Wingdings" pitchFamily="2" charset="2"/>
                        <a:buChar char="§"/>
                        <a:tabLst/>
                      </a:pPr>
                      <a:endParaRPr kumimoji="0" lang="en-US" altLang="en-US" sz="1100" b="0" i="0" u="none" strike="noStrike" cap="none" normalizeH="0" baseline="0">
                        <a:ln>
                          <a:noFill/>
                        </a:ln>
                        <a:solidFill>
                          <a:srgbClr val="000000"/>
                        </a:solidFill>
                        <a:effectLst/>
                        <a:latin typeface="Tahoma" pitchFamily="34" charset="0"/>
                        <a:ea typeface="MS PGothic" pitchFamily="34" charset="-128"/>
                        <a:sym typeface="Wingdings" pitchFamily="2" charset="2"/>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FF0000"/>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 typeface="Wingdings" pitchFamily="2" charset="2"/>
                        <a:buChar char="§"/>
                        <a:tabLst/>
                      </a:pPr>
                      <a:endParaRPr kumimoji="0" lang="en-US" altLang="en-US" sz="1100" b="0" i="0" u="none" strike="noStrike" cap="none" normalizeH="0" baseline="0">
                        <a:ln>
                          <a:noFill/>
                        </a:ln>
                        <a:solidFill>
                          <a:srgbClr val="000000"/>
                        </a:solidFill>
                        <a:effectLst/>
                        <a:latin typeface="Tahoma" pitchFamily="34" charset="0"/>
                        <a:ea typeface="MS PGothic" pitchFamily="34" charset="-128"/>
                        <a:sym typeface="Wingdings" pitchFamily="2" charset="2"/>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FF0000"/>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 typeface="Wingdings" pitchFamily="2" charset="2"/>
                        <a:buChar char="§"/>
                        <a:tabLst/>
                      </a:pPr>
                      <a:endParaRPr kumimoji="0" lang="en-US" altLang="en-US" sz="1100" b="0" i="0" u="none" strike="noStrike" cap="none" normalizeH="0" baseline="0">
                        <a:ln>
                          <a:noFill/>
                        </a:ln>
                        <a:solidFill>
                          <a:srgbClr val="000000"/>
                        </a:solidFill>
                        <a:effectLst/>
                        <a:latin typeface="Tahoma" pitchFamily="34" charset="0"/>
                        <a:ea typeface="MS PGothic" pitchFamily="34" charset="-128"/>
                        <a:sym typeface="Wingdings" pitchFamily="2" charset="2"/>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CCFF33"/>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 typeface="Wingdings" pitchFamily="2" charset="2"/>
                        <a:buChar char="§"/>
                        <a:tabLst/>
                      </a:pPr>
                      <a:endParaRPr kumimoji="0" lang="en-US" altLang="en-US" sz="1100" b="0" i="0" u="none" strike="noStrike" cap="none" normalizeH="0" baseline="0">
                        <a:ln>
                          <a:noFill/>
                        </a:ln>
                        <a:solidFill>
                          <a:srgbClr val="000000"/>
                        </a:solidFill>
                        <a:effectLst/>
                        <a:latin typeface="Tahoma" pitchFamily="34" charset="0"/>
                        <a:ea typeface="MS PGothic" pitchFamily="34" charset="-128"/>
                        <a:sym typeface="Wingdings" pitchFamily="2" charset="2"/>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CCFF33"/>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 typeface="Wingdings" pitchFamily="2" charset="2"/>
                        <a:buChar char="§"/>
                        <a:tabLst/>
                      </a:pPr>
                      <a:endParaRPr kumimoji="0" lang="en-US" altLang="en-US" sz="1100" b="0" i="0" u="none" strike="noStrike" cap="none" normalizeH="0" baseline="0">
                        <a:ln>
                          <a:noFill/>
                        </a:ln>
                        <a:solidFill>
                          <a:srgbClr val="000000"/>
                        </a:solidFill>
                        <a:effectLst/>
                        <a:latin typeface="Tahoma" pitchFamily="34" charset="0"/>
                        <a:ea typeface="MS PGothic" pitchFamily="34" charset="-128"/>
                        <a:sym typeface="Wingdings" pitchFamily="2" charset="2"/>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CCFF33"/>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 typeface="Wingdings" pitchFamily="2" charset="2"/>
                        <a:buChar char="§"/>
                        <a:tabLst/>
                      </a:pPr>
                      <a:endParaRPr kumimoji="0" lang="en-US" altLang="en-US" sz="1100" b="0" i="0" u="none" strike="noStrike" cap="none" normalizeH="0" baseline="0">
                        <a:ln>
                          <a:noFill/>
                        </a:ln>
                        <a:solidFill>
                          <a:srgbClr val="000000"/>
                        </a:solidFill>
                        <a:effectLst/>
                        <a:latin typeface="Tahoma" pitchFamily="34" charset="0"/>
                        <a:ea typeface="MS PGothic" pitchFamily="34" charset="-128"/>
                        <a:sym typeface="Wingdings" pitchFamily="2" charset="2"/>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FF0000"/>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 typeface="Wingdings" pitchFamily="2" charset="2"/>
                        <a:buChar char="§"/>
                        <a:tabLst/>
                      </a:pPr>
                      <a:endParaRPr kumimoji="0" lang="en-US" altLang="en-US" sz="1100" b="0" i="0" u="none" strike="noStrike" cap="none" normalizeH="0" baseline="0">
                        <a:ln>
                          <a:noFill/>
                        </a:ln>
                        <a:solidFill>
                          <a:srgbClr val="000000"/>
                        </a:solidFill>
                        <a:effectLst/>
                        <a:latin typeface="Tahoma" pitchFamily="34" charset="0"/>
                        <a:ea typeface="MS PGothic" pitchFamily="34" charset="-128"/>
                        <a:sym typeface="Wingdings" pitchFamily="2" charset="2"/>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00CC66"/>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 typeface="Wingdings" pitchFamily="2" charset="2"/>
                        <a:buChar char="§"/>
                        <a:tabLst/>
                      </a:pPr>
                      <a:endParaRPr kumimoji="0" lang="en-US" altLang="en-US" sz="1100" b="0" i="0" u="none" strike="noStrike" cap="none" normalizeH="0" baseline="0">
                        <a:ln>
                          <a:noFill/>
                        </a:ln>
                        <a:solidFill>
                          <a:srgbClr val="000000"/>
                        </a:solidFill>
                        <a:effectLst/>
                        <a:latin typeface="Tahoma" pitchFamily="34" charset="0"/>
                        <a:ea typeface="MS PGothic" pitchFamily="34" charset="-128"/>
                        <a:sym typeface="Wingdings" pitchFamily="2" charset="2"/>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CCFF33"/>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 typeface="Wingdings" pitchFamily="2" charset="2"/>
                        <a:buChar char="§"/>
                        <a:tabLst/>
                      </a:pPr>
                      <a:endParaRPr kumimoji="0" lang="en-US" altLang="en-US" sz="1100" b="0" i="0" u="none" strike="noStrike" cap="none" normalizeH="0" baseline="0">
                        <a:ln>
                          <a:noFill/>
                        </a:ln>
                        <a:solidFill>
                          <a:srgbClr val="000000"/>
                        </a:solidFill>
                        <a:effectLst/>
                        <a:latin typeface="Tahoma" pitchFamily="34" charset="0"/>
                        <a:ea typeface="MS PGothic" pitchFamily="34" charset="-128"/>
                        <a:sym typeface="Wingdings" pitchFamily="2" charset="2"/>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00CC66"/>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 typeface="Wingdings" pitchFamily="2" charset="2"/>
                        <a:buChar char="§"/>
                        <a:tabLst/>
                      </a:pPr>
                      <a:endParaRPr kumimoji="0" lang="en-US" altLang="en-US" sz="1100" b="0" i="0" u="none" strike="noStrike" cap="none" normalizeH="0" baseline="0">
                        <a:ln>
                          <a:noFill/>
                        </a:ln>
                        <a:solidFill>
                          <a:srgbClr val="000000"/>
                        </a:solidFill>
                        <a:effectLst/>
                        <a:latin typeface="Tahoma" pitchFamily="34" charset="0"/>
                        <a:ea typeface="MS PGothic" pitchFamily="34" charset="-128"/>
                        <a:sym typeface="Wingdings" pitchFamily="2" charset="2"/>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FF0000"/>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 typeface="Wingdings" pitchFamily="2" charset="2"/>
                        <a:buChar char="§"/>
                        <a:tabLst/>
                      </a:pPr>
                      <a:endParaRPr kumimoji="0" lang="en-US" altLang="en-US" sz="1100" b="0" i="0" u="none" strike="noStrike" cap="none" normalizeH="0" baseline="0">
                        <a:ln>
                          <a:noFill/>
                        </a:ln>
                        <a:solidFill>
                          <a:srgbClr val="000000"/>
                        </a:solidFill>
                        <a:effectLst/>
                        <a:latin typeface="Tahoma" pitchFamily="34" charset="0"/>
                        <a:ea typeface="MS PGothic" pitchFamily="34" charset="-128"/>
                        <a:sym typeface="Wingdings" pitchFamily="2" charset="2"/>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4"/>
                  </a:ext>
                </a:extLst>
              </a:tr>
              <a:tr h="337134">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accent2"/>
                        </a:buClr>
                        <a:buSzPct val="120000"/>
                        <a:buFont typeface="Wingdings" pitchFamily="2" charset="2"/>
                        <a:buNone/>
                        <a:tabLst/>
                      </a:pPr>
                      <a:endParaRPr kumimoji="0" lang="en-US" altLang="en-US" sz="1300" b="0" i="0" u="none" strike="noStrike" cap="none" normalizeH="0" baseline="0">
                        <a:ln>
                          <a:noFill/>
                        </a:ln>
                        <a:solidFill>
                          <a:srgbClr val="000000"/>
                        </a:solidFill>
                        <a:effectLst>
                          <a:outerShdw blurRad="38100" dist="38100" dir="2700000" algn="tl">
                            <a:srgbClr val="FFFFFF"/>
                          </a:outerShdw>
                        </a:effectLst>
                        <a:latin typeface="Tahoma" pitchFamily="34" charset="0"/>
                        <a:ea typeface="MS PGothic" pitchFamily="34" charset="-128"/>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CCECFF"/>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120000"/>
                        <a:buFont typeface="Wingdings" pitchFamily="2" charset="2"/>
                        <a:buNone/>
                        <a:tabLst/>
                      </a:pPr>
                      <a:r>
                        <a:rPr kumimoji="0" lang="en-US" altLang="en-US" sz="1300" b="0" i="0" u="none" strike="noStrike" cap="none" normalizeH="0" baseline="0">
                          <a:ln>
                            <a:noFill/>
                          </a:ln>
                          <a:solidFill>
                            <a:srgbClr val="000000"/>
                          </a:solidFill>
                          <a:effectLst/>
                          <a:latin typeface="Tahoma" pitchFamily="34" charset="0"/>
                          <a:ea typeface="MS PGothic" pitchFamily="34" charset="-128"/>
                        </a:rPr>
                        <a:t> Paroxetine</a:t>
                      </a: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CCECFF"/>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ctr" defTabSz="914400" rtl="0" eaLnBrk="1" fontAlgn="base" latinLnBrk="0" hangingPunct="1">
                        <a:lnSpc>
                          <a:spcPct val="100000"/>
                        </a:lnSpc>
                        <a:spcBef>
                          <a:spcPct val="20000"/>
                        </a:spcBef>
                        <a:spcAft>
                          <a:spcPct val="0"/>
                        </a:spcAft>
                        <a:buClr>
                          <a:schemeClr val="accent2"/>
                        </a:buClr>
                        <a:buSzPct val="120000"/>
                        <a:buFont typeface="Wingdings" pitchFamily="2" charset="2"/>
                        <a:buNone/>
                        <a:tabLst/>
                      </a:pPr>
                      <a:endParaRPr kumimoji="0" lang="en-US" altLang="en-US" sz="1100" b="0" i="0" u="none" strike="noStrike" cap="none" normalizeH="0" baseline="0">
                        <a:ln>
                          <a:noFill/>
                        </a:ln>
                        <a:solidFill>
                          <a:srgbClr val="000000"/>
                        </a:solidFill>
                        <a:effectLst/>
                        <a:latin typeface="Tahoma" pitchFamily="34" charset="0"/>
                        <a:ea typeface="MS PGothic" pitchFamily="34" charset="-128"/>
                        <a:sym typeface="Wingdings" pitchFamily="2" charset="2"/>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CCFF33"/>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 typeface="Wingdings" pitchFamily="2" charset="2"/>
                        <a:buChar char="§"/>
                        <a:tabLst/>
                      </a:pPr>
                      <a:endParaRPr kumimoji="0" lang="en-US" altLang="en-US" sz="1100" b="0" i="0" u="none" strike="noStrike" cap="none" normalizeH="0" baseline="0">
                        <a:ln>
                          <a:noFill/>
                        </a:ln>
                        <a:solidFill>
                          <a:srgbClr val="000000"/>
                        </a:solidFill>
                        <a:effectLst/>
                        <a:latin typeface="Tahoma" pitchFamily="34" charset="0"/>
                        <a:ea typeface="MS PGothic" pitchFamily="34" charset="-128"/>
                        <a:sym typeface="Wingdings" pitchFamily="2" charset="2"/>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CCFF33"/>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 typeface="Wingdings" pitchFamily="2" charset="2"/>
                        <a:buChar char="§"/>
                        <a:tabLst/>
                      </a:pPr>
                      <a:endParaRPr kumimoji="0" lang="en-US" altLang="en-US" sz="1100" b="0" i="0" u="none" strike="noStrike" cap="none" normalizeH="0" baseline="0">
                        <a:ln>
                          <a:noFill/>
                        </a:ln>
                        <a:solidFill>
                          <a:srgbClr val="000000"/>
                        </a:solidFill>
                        <a:effectLst/>
                        <a:latin typeface="Tahoma" pitchFamily="34" charset="0"/>
                        <a:ea typeface="MS PGothic" pitchFamily="34" charset="-128"/>
                        <a:sym typeface="Wingdings" pitchFamily="2" charset="2"/>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CCFF33"/>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 typeface="Wingdings" pitchFamily="2" charset="2"/>
                        <a:buChar char="§"/>
                        <a:tabLst/>
                      </a:pPr>
                      <a:endParaRPr kumimoji="0" lang="en-US" altLang="en-US" sz="1100" b="0" i="0" u="none" strike="noStrike" cap="none" normalizeH="0" baseline="0">
                        <a:ln>
                          <a:noFill/>
                        </a:ln>
                        <a:solidFill>
                          <a:srgbClr val="000000"/>
                        </a:solidFill>
                        <a:effectLst/>
                        <a:latin typeface="Tahoma" pitchFamily="34" charset="0"/>
                        <a:ea typeface="MS PGothic" pitchFamily="34" charset="-128"/>
                        <a:sym typeface="Wingdings" pitchFamily="2" charset="2"/>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00CC66"/>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 typeface="Wingdings" pitchFamily="2" charset="2"/>
                        <a:buChar char="§"/>
                        <a:tabLst/>
                      </a:pPr>
                      <a:endParaRPr kumimoji="0" lang="en-US" altLang="en-US" sz="1100" b="0" i="0" u="none" strike="noStrike" cap="none" normalizeH="0" baseline="0">
                        <a:ln>
                          <a:noFill/>
                        </a:ln>
                        <a:solidFill>
                          <a:srgbClr val="000000"/>
                        </a:solidFill>
                        <a:effectLst/>
                        <a:latin typeface="Tahoma" pitchFamily="34" charset="0"/>
                        <a:ea typeface="MS PGothic" pitchFamily="34" charset="-128"/>
                        <a:sym typeface="Wingdings" pitchFamily="2" charset="2"/>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CCFF33"/>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 typeface="Wingdings" pitchFamily="2" charset="2"/>
                        <a:buChar char="§"/>
                        <a:tabLst/>
                      </a:pPr>
                      <a:endParaRPr kumimoji="0" lang="en-US" altLang="en-US" sz="1100" b="0" i="0" u="none" strike="noStrike" cap="none" normalizeH="0" baseline="0">
                        <a:ln>
                          <a:noFill/>
                        </a:ln>
                        <a:solidFill>
                          <a:srgbClr val="000000"/>
                        </a:solidFill>
                        <a:effectLst/>
                        <a:latin typeface="Tahoma" pitchFamily="34" charset="0"/>
                        <a:ea typeface="MS PGothic" pitchFamily="34" charset="-128"/>
                        <a:sym typeface="Wingdings" pitchFamily="2" charset="2"/>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CCFF33"/>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 typeface="Wingdings" pitchFamily="2" charset="2"/>
                        <a:buChar char="§"/>
                        <a:tabLst/>
                      </a:pPr>
                      <a:endParaRPr kumimoji="0" lang="en-US" altLang="en-US" sz="1100" b="0" i="0" u="none" strike="noStrike" cap="none" normalizeH="0" baseline="0">
                        <a:ln>
                          <a:noFill/>
                        </a:ln>
                        <a:solidFill>
                          <a:srgbClr val="000000"/>
                        </a:solidFill>
                        <a:effectLst/>
                        <a:latin typeface="Tahoma" pitchFamily="34" charset="0"/>
                        <a:ea typeface="MS PGothic" pitchFamily="34" charset="-128"/>
                        <a:sym typeface="Wingdings" pitchFamily="2" charset="2"/>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CCFF33"/>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 typeface="Wingdings" pitchFamily="2" charset="2"/>
                        <a:buChar char="§"/>
                        <a:tabLst/>
                      </a:pPr>
                      <a:endParaRPr kumimoji="0" lang="en-US" altLang="en-US" sz="1100" b="0" i="0" u="none" strike="noStrike" cap="none" normalizeH="0" baseline="0">
                        <a:ln>
                          <a:noFill/>
                        </a:ln>
                        <a:solidFill>
                          <a:srgbClr val="000000"/>
                        </a:solidFill>
                        <a:effectLst/>
                        <a:latin typeface="Tahoma" pitchFamily="34" charset="0"/>
                        <a:ea typeface="MS PGothic" pitchFamily="34" charset="-128"/>
                        <a:sym typeface="Wingdings" pitchFamily="2" charset="2"/>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CCFF33"/>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 typeface="Wingdings" pitchFamily="2" charset="2"/>
                        <a:buChar char="§"/>
                        <a:tabLst/>
                      </a:pPr>
                      <a:endParaRPr kumimoji="0" lang="en-US" altLang="en-US" sz="1100" b="0" i="0" u="none" strike="noStrike" cap="none" normalizeH="0" baseline="0">
                        <a:ln>
                          <a:noFill/>
                        </a:ln>
                        <a:solidFill>
                          <a:srgbClr val="000000"/>
                        </a:solidFill>
                        <a:effectLst/>
                        <a:latin typeface="Tahoma" pitchFamily="34" charset="0"/>
                        <a:ea typeface="MS PGothic" pitchFamily="34" charset="-128"/>
                        <a:sym typeface="Wingdings" pitchFamily="2" charset="2"/>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CCFF33"/>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 typeface="Wingdings" pitchFamily="2" charset="2"/>
                        <a:buChar char="§"/>
                        <a:tabLst/>
                      </a:pPr>
                      <a:endParaRPr kumimoji="0" lang="en-US" altLang="en-US" sz="1100" b="0" i="0" u="none" strike="noStrike" cap="none" normalizeH="0" baseline="0">
                        <a:ln>
                          <a:noFill/>
                        </a:ln>
                        <a:solidFill>
                          <a:srgbClr val="000000"/>
                        </a:solidFill>
                        <a:effectLst/>
                        <a:latin typeface="Tahoma" pitchFamily="34" charset="0"/>
                        <a:ea typeface="MS PGothic" pitchFamily="34" charset="-128"/>
                        <a:sym typeface="Wingdings" pitchFamily="2" charset="2"/>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00CC66"/>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 typeface="Wingdings" pitchFamily="2" charset="2"/>
                        <a:buChar char="§"/>
                        <a:tabLst/>
                      </a:pPr>
                      <a:endParaRPr kumimoji="0" lang="en-US" altLang="en-US" sz="1100" b="0" i="0" u="none" strike="noStrike" cap="none" normalizeH="0" baseline="0">
                        <a:ln>
                          <a:noFill/>
                        </a:ln>
                        <a:solidFill>
                          <a:srgbClr val="000000"/>
                        </a:solidFill>
                        <a:effectLst/>
                        <a:latin typeface="Tahoma" pitchFamily="34" charset="0"/>
                        <a:ea typeface="MS PGothic" pitchFamily="34" charset="-128"/>
                        <a:sym typeface="Wingdings" pitchFamily="2" charset="2"/>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00CC66"/>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 typeface="Wingdings" pitchFamily="2" charset="2"/>
                        <a:buChar char="§"/>
                        <a:tabLst/>
                      </a:pPr>
                      <a:endParaRPr kumimoji="0" lang="en-US" altLang="en-US" sz="1100" b="0" i="0" u="none" strike="noStrike" cap="none" normalizeH="0" baseline="0">
                        <a:ln>
                          <a:noFill/>
                        </a:ln>
                        <a:solidFill>
                          <a:srgbClr val="000000"/>
                        </a:solidFill>
                        <a:effectLst/>
                        <a:latin typeface="Tahoma" pitchFamily="34" charset="0"/>
                        <a:ea typeface="MS PGothic" pitchFamily="34" charset="-128"/>
                        <a:sym typeface="Wingdings" pitchFamily="2" charset="2"/>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5"/>
                  </a:ext>
                </a:extLst>
              </a:tr>
              <a:tr h="337134">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accent2"/>
                        </a:buClr>
                        <a:buSzPct val="120000"/>
                        <a:buFont typeface="Wingdings" pitchFamily="2" charset="2"/>
                        <a:buNone/>
                        <a:tabLst/>
                      </a:pPr>
                      <a:endParaRPr kumimoji="0" lang="en-US" altLang="en-US" sz="1300" b="0" i="0" u="none" strike="noStrike" cap="none" normalizeH="0" baseline="0">
                        <a:ln>
                          <a:noFill/>
                        </a:ln>
                        <a:solidFill>
                          <a:srgbClr val="000000"/>
                        </a:solidFill>
                        <a:effectLst>
                          <a:outerShdw blurRad="38100" dist="38100" dir="2700000" algn="tl">
                            <a:srgbClr val="FFFFFF"/>
                          </a:outerShdw>
                        </a:effectLst>
                        <a:latin typeface="Tahoma" pitchFamily="34" charset="0"/>
                        <a:ea typeface="MS PGothic" pitchFamily="34" charset="-128"/>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CCECFF"/>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120000"/>
                        <a:buFont typeface="Wingdings" pitchFamily="2" charset="2"/>
                        <a:buNone/>
                        <a:tabLst/>
                      </a:pPr>
                      <a:r>
                        <a:rPr kumimoji="0" lang="en-US" altLang="en-US" sz="1300" b="0" i="0" u="none" strike="noStrike" cap="none" normalizeH="0" baseline="0">
                          <a:ln>
                            <a:noFill/>
                          </a:ln>
                          <a:solidFill>
                            <a:srgbClr val="000000"/>
                          </a:solidFill>
                          <a:effectLst/>
                          <a:latin typeface="Tahoma" pitchFamily="34" charset="0"/>
                          <a:ea typeface="MS PGothic" pitchFamily="34" charset="-128"/>
                        </a:rPr>
                        <a:t> Sertraline</a:t>
                      </a: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CCECFF"/>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ctr" defTabSz="914400" rtl="0" eaLnBrk="1" fontAlgn="base" latinLnBrk="0" hangingPunct="1">
                        <a:lnSpc>
                          <a:spcPct val="100000"/>
                        </a:lnSpc>
                        <a:spcBef>
                          <a:spcPct val="20000"/>
                        </a:spcBef>
                        <a:spcAft>
                          <a:spcPct val="0"/>
                        </a:spcAft>
                        <a:buClr>
                          <a:schemeClr val="accent2"/>
                        </a:buClr>
                        <a:buSzPct val="120000"/>
                        <a:buFont typeface="Wingdings" pitchFamily="2" charset="2"/>
                        <a:buNone/>
                        <a:tabLst/>
                      </a:pPr>
                      <a:endParaRPr kumimoji="0" lang="en-US" altLang="en-US" sz="1100" b="0" i="0" u="none" strike="noStrike" cap="none" normalizeH="0" baseline="0">
                        <a:ln>
                          <a:noFill/>
                        </a:ln>
                        <a:solidFill>
                          <a:srgbClr val="000000"/>
                        </a:solidFill>
                        <a:effectLst/>
                        <a:latin typeface="Tahoma" pitchFamily="34" charset="0"/>
                        <a:ea typeface="MS PGothic" pitchFamily="34" charset="-128"/>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CCFF33"/>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 typeface="Wingdings" pitchFamily="2" charset="2"/>
                        <a:buChar char="§"/>
                        <a:tabLst/>
                      </a:pPr>
                      <a:endParaRPr kumimoji="0" lang="en-US" altLang="en-US" sz="1100" b="0" i="0" u="none" strike="noStrike" cap="none" normalizeH="0" baseline="0">
                        <a:ln>
                          <a:noFill/>
                        </a:ln>
                        <a:solidFill>
                          <a:srgbClr val="000000"/>
                        </a:solidFill>
                        <a:effectLst/>
                        <a:latin typeface="Tahoma" pitchFamily="34" charset="0"/>
                        <a:ea typeface="MS PGothic" pitchFamily="34" charset="-128"/>
                        <a:sym typeface="Wingdings" pitchFamily="2" charset="2"/>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CCFF33"/>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 typeface="Wingdings" pitchFamily="2" charset="2"/>
                        <a:buChar char="§"/>
                        <a:tabLst/>
                      </a:pPr>
                      <a:endParaRPr kumimoji="0" lang="en-US" altLang="en-US" sz="1100" b="0" i="0" u="none" strike="noStrike" cap="none" normalizeH="0" baseline="0">
                        <a:ln>
                          <a:noFill/>
                        </a:ln>
                        <a:solidFill>
                          <a:srgbClr val="000000"/>
                        </a:solidFill>
                        <a:effectLst/>
                        <a:latin typeface="Tahoma" pitchFamily="34" charset="0"/>
                        <a:ea typeface="MS PGothic" pitchFamily="34" charset="-128"/>
                        <a:sym typeface="Wingdings" pitchFamily="2" charset="2"/>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FF0000"/>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 typeface="Wingdings" pitchFamily="2" charset="2"/>
                        <a:buChar char="§"/>
                        <a:tabLst/>
                      </a:pPr>
                      <a:endParaRPr kumimoji="0" lang="en-US" altLang="en-US" sz="1100" b="0" i="0" u="none" strike="noStrike" cap="none" normalizeH="0" baseline="0">
                        <a:ln>
                          <a:noFill/>
                        </a:ln>
                        <a:solidFill>
                          <a:srgbClr val="000000"/>
                        </a:solidFill>
                        <a:effectLst/>
                        <a:latin typeface="Tahoma" pitchFamily="34" charset="0"/>
                        <a:ea typeface="MS PGothic" pitchFamily="34" charset="-128"/>
                        <a:sym typeface="Wingdings" pitchFamily="2" charset="2"/>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CCFF33"/>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 typeface="Wingdings" pitchFamily="2" charset="2"/>
                        <a:buChar char="§"/>
                        <a:tabLst/>
                      </a:pPr>
                      <a:endParaRPr kumimoji="0" lang="en-US" altLang="en-US" sz="1100" b="0" i="0" u="none" strike="noStrike" cap="none" normalizeH="0" baseline="0">
                        <a:ln>
                          <a:noFill/>
                        </a:ln>
                        <a:solidFill>
                          <a:srgbClr val="000000"/>
                        </a:solidFill>
                        <a:effectLst/>
                        <a:latin typeface="Tahoma" pitchFamily="34" charset="0"/>
                        <a:ea typeface="MS PGothic" pitchFamily="34" charset="-128"/>
                        <a:sym typeface="Wingdings" pitchFamily="2" charset="2"/>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CCFF33"/>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 typeface="Wingdings" pitchFamily="2" charset="2"/>
                        <a:buChar char="§"/>
                        <a:tabLst/>
                      </a:pPr>
                      <a:endParaRPr kumimoji="0" lang="en-US" altLang="en-US" sz="1100" b="0" i="0" u="none" strike="noStrike" cap="none" normalizeH="0" baseline="0">
                        <a:ln>
                          <a:noFill/>
                        </a:ln>
                        <a:solidFill>
                          <a:srgbClr val="000000"/>
                        </a:solidFill>
                        <a:effectLst/>
                        <a:latin typeface="Tahoma" pitchFamily="34" charset="0"/>
                        <a:ea typeface="MS PGothic" pitchFamily="34" charset="-128"/>
                        <a:sym typeface="Wingdings" pitchFamily="2" charset="2"/>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00CC66"/>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 typeface="Wingdings" pitchFamily="2" charset="2"/>
                        <a:buChar char="§"/>
                        <a:tabLst/>
                      </a:pPr>
                      <a:endParaRPr kumimoji="0" lang="en-US" altLang="en-US" sz="1100" b="0" i="0" u="none" strike="noStrike" cap="none" normalizeH="0" baseline="0">
                        <a:ln>
                          <a:noFill/>
                        </a:ln>
                        <a:solidFill>
                          <a:srgbClr val="FF0000"/>
                        </a:solidFill>
                        <a:effectLst/>
                        <a:latin typeface="Tahoma" pitchFamily="34" charset="0"/>
                        <a:ea typeface="MS PGothic" pitchFamily="34" charset="-128"/>
                        <a:sym typeface="Wingdings" pitchFamily="2" charset="2"/>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FF0000"/>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 typeface="Wingdings" pitchFamily="2" charset="2"/>
                        <a:buChar char="§"/>
                        <a:tabLst/>
                      </a:pPr>
                      <a:endParaRPr kumimoji="0" lang="en-US" altLang="en-US" sz="1100" b="0" i="0" u="none" strike="noStrike" cap="none" normalizeH="0" baseline="0">
                        <a:ln>
                          <a:noFill/>
                        </a:ln>
                        <a:solidFill>
                          <a:srgbClr val="000000"/>
                        </a:solidFill>
                        <a:effectLst/>
                        <a:latin typeface="Tahoma" pitchFamily="34" charset="0"/>
                        <a:ea typeface="MS PGothic" pitchFamily="34" charset="-128"/>
                        <a:sym typeface="Wingdings" pitchFamily="2" charset="2"/>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CCFF33"/>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 typeface="Wingdings" pitchFamily="2" charset="2"/>
                        <a:buChar char="§"/>
                        <a:tabLst/>
                      </a:pPr>
                      <a:endParaRPr kumimoji="0" lang="en-US" altLang="en-US" sz="1100" b="0" i="0" u="none" strike="noStrike" cap="none" normalizeH="0" baseline="0">
                        <a:ln>
                          <a:noFill/>
                        </a:ln>
                        <a:solidFill>
                          <a:srgbClr val="000000"/>
                        </a:solidFill>
                        <a:effectLst/>
                        <a:latin typeface="Tahoma" pitchFamily="34" charset="0"/>
                        <a:ea typeface="MS PGothic" pitchFamily="34" charset="-128"/>
                        <a:sym typeface="Wingdings" pitchFamily="2" charset="2"/>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00CC66"/>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 typeface="Wingdings" pitchFamily="2" charset="2"/>
                        <a:buChar char="§"/>
                        <a:tabLst/>
                      </a:pPr>
                      <a:endParaRPr kumimoji="0" lang="en-US" altLang="en-US" sz="1100" b="0" i="0" u="none" strike="noStrike" cap="none" normalizeH="0" baseline="0">
                        <a:ln>
                          <a:noFill/>
                        </a:ln>
                        <a:solidFill>
                          <a:srgbClr val="000000"/>
                        </a:solidFill>
                        <a:effectLst/>
                        <a:latin typeface="Tahoma" pitchFamily="34" charset="0"/>
                        <a:ea typeface="MS PGothic" pitchFamily="34" charset="-128"/>
                        <a:sym typeface="Wingdings" pitchFamily="2" charset="2"/>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CCFF33"/>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 typeface="Wingdings" pitchFamily="2" charset="2"/>
                        <a:buChar char="§"/>
                        <a:tabLst/>
                      </a:pPr>
                      <a:endParaRPr kumimoji="0" lang="en-US" altLang="en-US" sz="1100" b="0" i="0" u="none" strike="noStrike" cap="none" normalizeH="0" baseline="0">
                        <a:ln>
                          <a:noFill/>
                        </a:ln>
                        <a:solidFill>
                          <a:srgbClr val="000000"/>
                        </a:solidFill>
                        <a:effectLst/>
                        <a:latin typeface="Tahoma" pitchFamily="34" charset="0"/>
                        <a:ea typeface="MS PGothic" pitchFamily="34" charset="-128"/>
                        <a:sym typeface="Wingdings" pitchFamily="2" charset="2"/>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CCFF33"/>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 typeface="Wingdings" pitchFamily="2" charset="2"/>
                        <a:buChar char="§"/>
                        <a:tabLst/>
                      </a:pPr>
                      <a:endParaRPr kumimoji="0" lang="en-US" altLang="en-US" sz="1100" b="0" i="0" u="none" strike="noStrike" cap="none" normalizeH="0" baseline="0">
                        <a:ln>
                          <a:noFill/>
                        </a:ln>
                        <a:solidFill>
                          <a:srgbClr val="000000"/>
                        </a:solidFill>
                        <a:effectLst/>
                        <a:latin typeface="Tahoma" pitchFamily="34" charset="0"/>
                        <a:ea typeface="MS PGothic" pitchFamily="34" charset="-128"/>
                        <a:sym typeface="Wingdings" pitchFamily="2" charset="2"/>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6"/>
                  </a:ext>
                </a:extLst>
              </a:tr>
              <a:tr h="338619">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accent2"/>
                        </a:buClr>
                        <a:buSzPct val="120000"/>
                        <a:buFont typeface="Wingdings" pitchFamily="2" charset="2"/>
                        <a:buNone/>
                        <a:tabLst/>
                      </a:pPr>
                      <a:r>
                        <a:rPr kumimoji="0" lang="en-US" altLang="en-US" sz="1300" b="0" i="0" u="none" strike="noStrike" cap="none" normalizeH="0" baseline="0">
                          <a:ln>
                            <a:noFill/>
                          </a:ln>
                          <a:solidFill>
                            <a:srgbClr val="000000"/>
                          </a:solidFill>
                          <a:effectLst>
                            <a:outerShdw blurRad="38100" dist="38100" dir="2700000" algn="tl">
                              <a:srgbClr val="FFFFFF"/>
                            </a:outerShdw>
                          </a:effectLst>
                          <a:latin typeface="Tahoma" pitchFamily="34" charset="0"/>
                          <a:ea typeface="MS PGothic" pitchFamily="34" charset="-128"/>
                        </a:rPr>
                        <a:t>SNRI</a:t>
                      </a: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CCECFF"/>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120000"/>
                        <a:buFont typeface="Wingdings" pitchFamily="2" charset="2"/>
                        <a:buNone/>
                        <a:tabLst/>
                      </a:pPr>
                      <a:r>
                        <a:rPr kumimoji="0" lang="en-CA" altLang="en-US" sz="1300" b="0" i="0" u="none" strike="noStrike" cap="none" normalizeH="0" baseline="0">
                          <a:ln>
                            <a:noFill/>
                          </a:ln>
                          <a:solidFill>
                            <a:srgbClr val="000000"/>
                          </a:solidFill>
                          <a:effectLst/>
                          <a:latin typeface="Tahoma" pitchFamily="34" charset="0"/>
                          <a:ea typeface="MS PGothic" pitchFamily="34" charset="-128"/>
                        </a:rPr>
                        <a:t> Duloxetine</a:t>
                      </a:r>
                      <a:endParaRPr kumimoji="0" lang="en-US" altLang="en-US" sz="1300" b="0" i="0" u="none" strike="noStrike" cap="none" normalizeH="0" baseline="0">
                        <a:ln>
                          <a:noFill/>
                        </a:ln>
                        <a:solidFill>
                          <a:srgbClr val="000000"/>
                        </a:solidFill>
                        <a:effectLst/>
                        <a:latin typeface="Tahoma" pitchFamily="34" charset="0"/>
                        <a:ea typeface="MS PGothic" pitchFamily="34" charset="-128"/>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CCECFF"/>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ctr" defTabSz="914400" rtl="0" eaLnBrk="1" fontAlgn="base" latinLnBrk="0" hangingPunct="1">
                        <a:lnSpc>
                          <a:spcPct val="100000"/>
                        </a:lnSpc>
                        <a:spcBef>
                          <a:spcPct val="20000"/>
                        </a:spcBef>
                        <a:spcAft>
                          <a:spcPct val="0"/>
                        </a:spcAft>
                        <a:buClr>
                          <a:schemeClr val="accent2"/>
                        </a:buClr>
                        <a:buSzPct val="120000"/>
                        <a:buFont typeface="Wingdings" pitchFamily="2" charset="2"/>
                        <a:buNone/>
                        <a:tabLst/>
                      </a:pPr>
                      <a:endParaRPr kumimoji="0" lang="en-US" altLang="en-US" sz="1100" b="0" i="0" u="none" strike="noStrike" cap="none" normalizeH="0" baseline="0">
                        <a:ln>
                          <a:noFill/>
                        </a:ln>
                        <a:solidFill>
                          <a:srgbClr val="000000"/>
                        </a:solidFill>
                        <a:effectLst/>
                        <a:latin typeface="Tahoma" pitchFamily="34" charset="0"/>
                        <a:ea typeface="MS PGothic" pitchFamily="34" charset="-128"/>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CCFF33"/>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 typeface="Wingdings" pitchFamily="2" charset="2"/>
                        <a:buChar char="§"/>
                        <a:tabLst/>
                      </a:pPr>
                      <a:endParaRPr kumimoji="0" lang="en-US" altLang="en-US" sz="1100" b="0" i="0" u="none" strike="noStrike" cap="none" normalizeH="0" baseline="0">
                        <a:ln>
                          <a:noFill/>
                        </a:ln>
                        <a:solidFill>
                          <a:srgbClr val="000000"/>
                        </a:solidFill>
                        <a:effectLst/>
                        <a:latin typeface="Tahoma" pitchFamily="34" charset="0"/>
                        <a:ea typeface="MS PGothic" pitchFamily="34" charset="-128"/>
                        <a:sym typeface="Wingdings" pitchFamily="2" charset="2"/>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00CC66"/>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 typeface="Wingdings" pitchFamily="2" charset="2"/>
                        <a:buChar char="§"/>
                        <a:tabLst/>
                      </a:pPr>
                      <a:endParaRPr kumimoji="0" lang="en-US" altLang="en-US" sz="1100" b="0" i="0" u="none" strike="noStrike" cap="none" normalizeH="0" baseline="0">
                        <a:ln>
                          <a:noFill/>
                        </a:ln>
                        <a:solidFill>
                          <a:srgbClr val="000000"/>
                        </a:solidFill>
                        <a:effectLst/>
                        <a:latin typeface="Tahoma" pitchFamily="34" charset="0"/>
                        <a:ea typeface="MS PGothic" pitchFamily="34" charset="-128"/>
                        <a:sym typeface="Wingdings" pitchFamily="2" charset="2"/>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00CC66"/>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 typeface="Wingdings" pitchFamily="2" charset="2"/>
                        <a:buChar char="§"/>
                        <a:tabLst/>
                      </a:pPr>
                      <a:endParaRPr kumimoji="0" lang="en-US" altLang="en-US" sz="1100" b="0" i="0" u="none" strike="noStrike" cap="none" normalizeH="0" baseline="0">
                        <a:ln>
                          <a:noFill/>
                        </a:ln>
                        <a:solidFill>
                          <a:srgbClr val="000000"/>
                        </a:solidFill>
                        <a:effectLst/>
                        <a:latin typeface="Tahoma" pitchFamily="34" charset="0"/>
                        <a:ea typeface="MS PGothic" pitchFamily="34" charset="-128"/>
                        <a:sym typeface="Wingdings" pitchFamily="2" charset="2"/>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00CC66"/>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 typeface="Wingdings" pitchFamily="2" charset="2"/>
                        <a:buChar char="§"/>
                        <a:tabLst/>
                      </a:pPr>
                      <a:endParaRPr kumimoji="0" lang="en-US" altLang="en-US" sz="1100" b="0" i="0" u="none" strike="noStrike" cap="none" normalizeH="0" baseline="0">
                        <a:ln>
                          <a:noFill/>
                        </a:ln>
                        <a:solidFill>
                          <a:srgbClr val="000000"/>
                        </a:solidFill>
                        <a:effectLst/>
                        <a:latin typeface="Tahoma" pitchFamily="34" charset="0"/>
                        <a:ea typeface="MS PGothic" pitchFamily="34" charset="-128"/>
                        <a:sym typeface="Wingdings" pitchFamily="2" charset="2"/>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CCFF33"/>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 typeface="Wingdings" pitchFamily="2" charset="2"/>
                        <a:buChar char="§"/>
                        <a:tabLst/>
                      </a:pPr>
                      <a:endParaRPr kumimoji="0" lang="en-US" altLang="en-US" sz="1100" b="0" i="0" u="none" strike="noStrike" cap="none" normalizeH="0" baseline="0">
                        <a:ln>
                          <a:noFill/>
                        </a:ln>
                        <a:solidFill>
                          <a:srgbClr val="000000"/>
                        </a:solidFill>
                        <a:effectLst/>
                        <a:latin typeface="Tahoma" pitchFamily="34" charset="0"/>
                        <a:ea typeface="MS PGothic" pitchFamily="34" charset="-128"/>
                        <a:sym typeface="Wingdings" pitchFamily="2" charset="2"/>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00CC66"/>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 typeface="Wingdings" pitchFamily="2" charset="2"/>
                        <a:buChar char="§"/>
                        <a:tabLst/>
                      </a:pPr>
                      <a:endParaRPr kumimoji="0" lang="en-US" altLang="en-US" sz="1100" b="0" i="0" u="none" strike="noStrike" cap="none" normalizeH="0" baseline="0">
                        <a:ln>
                          <a:noFill/>
                        </a:ln>
                        <a:solidFill>
                          <a:srgbClr val="000000"/>
                        </a:solidFill>
                        <a:effectLst/>
                        <a:latin typeface="Tahoma" pitchFamily="34" charset="0"/>
                        <a:ea typeface="MS PGothic" pitchFamily="34" charset="-128"/>
                        <a:sym typeface="Wingdings" pitchFamily="2" charset="2"/>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FF0000"/>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 typeface="Wingdings" pitchFamily="2" charset="2"/>
                        <a:buChar char="§"/>
                        <a:tabLst/>
                      </a:pPr>
                      <a:endParaRPr kumimoji="0" lang="en-US" altLang="en-US" sz="1100" b="0" i="0" u="none" strike="noStrike" cap="none" normalizeH="0" baseline="0">
                        <a:ln>
                          <a:noFill/>
                        </a:ln>
                        <a:solidFill>
                          <a:srgbClr val="000000"/>
                        </a:solidFill>
                        <a:effectLst/>
                        <a:latin typeface="Tahoma" pitchFamily="34" charset="0"/>
                        <a:ea typeface="MS PGothic" pitchFamily="34" charset="-128"/>
                        <a:sym typeface="Wingdings" pitchFamily="2" charset="2"/>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00CC66"/>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 typeface="Wingdings" pitchFamily="2" charset="2"/>
                        <a:buChar char="§"/>
                        <a:tabLst/>
                      </a:pPr>
                      <a:endParaRPr kumimoji="0" lang="en-US" altLang="en-US" sz="1100" b="0" i="0" u="none" strike="noStrike" cap="none" normalizeH="0" baseline="0">
                        <a:ln>
                          <a:noFill/>
                        </a:ln>
                        <a:solidFill>
                          <a:srgbClr val="000000"/>
                        </a:solidFill>
                        <a:effectLst/>
                        <a:latin typeface="Tahoma" pitchFamily="34" charset="0"/>
                        <a:ea typeface="MS PGothic" pitchFamily="34" charset="-128"/>
                        <a:sym typeface="Wingdings" pitchFamily="2" charset="2"/>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CCFF33"/>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 typeface="Wingdings" pitchFamily="2" charset="2"/>
                        <a:buChar char="§"/>
                        <a:tabLst/>
                      </a:pPr>
                      <a:endParaRPr kumimoji="0" lang="en-US" altLang="en-US" sz="1100" b="0" i="0" u="none" strike="noStrike" cap="none" normalizeH="0" baseline="0">
                        <a:ln>
                          <a:noFill/>
                        </a:ln>
                        <a:solidFill>
                          <a:srgbClr val="000000"/>
                        </a:solidFill>
                        <a:effectLst/>
                        <a:latin typeface="Tahoma" pitchFamily="34" charset="0"/>
                        <a:ea typeface="MS PGothic" pitchFamily="34" charset="-128"/>
                        <a:sym typeface="Wingdings" pitchFamily="2" charset="2"/>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00CC66"/>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 typeface="Wingdings" pitchFamily="2" charset="2"/>
                        <a:buChar char="§"/>
                        <a:tabLst/>
                      </a:pPr>
                      <a:endParaRPr kumimoji="0" lang="en-US" altLang="en-US" sz="1100" b="0" i="0" u="none" strike="noStrike" cap="none" normalizeH="0" baseline="0">
                        <a:ln>
                          <a:noFill/>
                        </a:ln>
                        <a:solidFill>
                          <a:srgbClr val="000000"/>
                        </a:solidFill>
                        <a:effectLst/>
                        <a:latin typeface="Tahoma" pitchFamily="34" charset="0"/>
                        <a:ea typeface="MS PGothic" pitchFamily="34" charset="-128"/>
                        <a:sym typeface="Wingdings" pitchFamily="2" charset="2"/>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00CC66"/>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 typeface="Wingdings" pitchFamily="2" charset="2"/>
                        <a:buChar char="§"/>
                        <a:tabLst/>
                      </a:pPr>
                      <a:endParaRPr kumimoji="0" lang="en-US" altLang="en-US" sz="1100" b="0" i="0" u="none" strike="noStrike" cap="none" normalizeH="0" baseline="0">
                        <a:ln>
                          <a:noFill/>
                        </a:ln>
                        <a:solidFill>
                          <a:srgbClr val="000000"/>
                        </a:solidFill>
                        <a:effectLst/>
                        <a:latin typeface="Tahoma" pitchFamily="34" charset="0"/>
                        <a:ea typeface="MS PGothic" pitchFamily="34" charset="-128"/>
                        <a:sym typeface="Wingdings" pitchFamily="2" charset="2"/>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CCFF33"/>
                    </a:solidFill>
                  </a:tcPr>
                </a:tc>
                <a:extLst>
                  <a:ext uri="{0D108BD9-81ED-4DB2-BD59-A6C34878D82A}">
                    <a16:rowId xmlns:a16="http://schemas.microsoft.com/office/drawing/2014/main" val="10007"/>
                  </a:ext>
                </a:extLst>
              </a:tr>
              <a:tr h="335648">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accent2"/>
                        </a:buClr>
                        <a:buSzPct val="120000"/>
                        <a:buFont typeface="Wingdings" pitchFamily="2" charset="2"/>
                        <a:buNone/>
                        <a:tabLst/>
                      </a:pPr>
                      <a:endParaRPr kumimoji="0" lang="en-US" altLang="en-US" sz="1300" b="0" i="0" u="none" strike="noStrike" cap="none" normalizeH="0" baseline="0">
                        <a:ln>
                          <a:noFill/>
                        </a:ln>
                        <a:solidFill>
                          <a:srgbClr val="000000"/>
                        </a:solidFill>
                        <a:effectLst>
                          <a:outerShdw blurRad="38100" dist="38100" dir="2700000" algn="tl">
                            <a:srgbClr val="FFFFFF"/>
                          </a:outerShdw>
                        </a:effectLst>
                        <a:latin typeface="Tahoma" pitchFamily="34" charset="0"/>
                        <a:ea typeface="MS PGothic" pitchFamily="34" charset="-128"/>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CCECFF"/>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120000"/>
                        <a:buFont typeface="Wingdings" pitchFamily="2" charset="2"/>
                        <a:buNone/>
                        <a:tabLst/>
                      </a:pPr>
                      <a:r>
                        <a:rPr kumimoji="0" lang="en-US" altLang="en-US" sz="1300" b="0" i="0" u="none" strike="noStrike" cap="none" normalizeH="0" baseline="0">
                          <a:ln>
                            <a:noFill/>
                          </a:ln>
                          <a:solidFill>
                            <a:srgbClr val="000000"/>
                          </a:solidFill>
                          <a:effectLst/>
                          <a:latin typeface="Tahoma" pitchFamily="34" charset="0"/>
                          <a:ea typeface="MS PGothic" pitchFamily="34" charset="-128"/>
                          <a:sym typeface="Wingdings" pitchFamily="2" charset="2"/>
                        </a:rPr>
                        <a:t> Venlafaxine</a:t>
                      </a: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CCECFF"/>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ctr" defTabSz="914400" rtl="0" eaLnBrk="1" fontAlgn="base" latinLnBrk="0" hangingPunct="1">
                        <a:lnSpc>
                          <a:spcPct val="100000"/>
                        </a:lnSpc>
                        <a:spcBef>
                          <a:spcPct val="20000"/>
                        </a:spcBef>
                        <a:spcAft>
                          <a:spcPct val="0"/>
                        </a:spcAft>
                        <a:buClr>
                          <a:schemeClr val="accent2"/>
                        </a:buClr>
                        <a:buSzPct val="120000"/>
                        <a:buFont typeface="Wingdings" pitchFamily="2" charset="2"/>
                        <a:buNone/>
                        <a:tabLst/>
                      </a:pPr>
                      <a:endParaRPr kumimoji="0" lang="en-US" altLang="en-US" sz="1100" b="0" i="0" u="none" strike="noStrike" cap="none" normalizeH="0" baseline="0">
                        <a:ln>
                          <a:noFill/>
                        </a:ln>
                        <a:solidFill>
                          <a:srgbClr val="000000"/>
                        </a:solidFill>
                        <a:effectLst/>
                        <a:latin typeface="Tahoma" pitchFamily="34" charset="0"/>
                        <a:ea typeface="MS PGothic" pitchFamily="34" charset="-128"/>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CCFF33"/>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 typeface="Wingdings" pitchFamily="2" charset="2"/>
                        <a:buChar char="§"/>
                        <a:tabLst/>
                      </a:pPr>
                      <a:endParaRPr kumimoji="0" lang="en-US" altLang="en-US" sz="1100" b="0" i="0" u="none" strike="noStrike" cap="none" normalizeH="0" baseline="0">
                        <a:ln>
                          <a:noFill/>
                        </a:ln>
                        <a:solidFill>
                          <a:srgbClr val="000000"/>
                        </a:solidFill>
                        <a:effectLst/>
                        <a:latin typeface="Tahoma" pitchFamily="34" charset="0"/>
                        <a:ea typeface="MS PGothic" pitchFamily="34" charset="-128"/>
                        <a:sym typeface="Wingdings" pitchFamily="2" charset="2"/>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CCFF33"/>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 typeface="Wingdings" pitchFamily="2" charset="2"/>
                        <a:buChar char="§"/>
                        <a:tabLst/>
                      </a:pPr>
                      <a:endParaRPr kumimoji="0" lang="en-US" altLang="en-US" sz="1100" b="0" i="0" u="none" strike="noStrike" cap="none" normalizeH="0" baseline="0">
                        <a:ln>
                          <a:noFill/>
                        </a:ln>
                        <a:solidFill>
                          <a:srgbClr val="000000"/>
                        </a:solidFill>
                        <a:effectLst/>
                        <a:latin typeface="Tahoma" pitchFamily="34" charset="0"/>
                        <a:ea typeface="MS PGothic" pitchFamily="34" charset="-128"/>
                        <a:sym typeface="Wingdings" pitchFamily="2" charset="2"/>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CCFF33"/>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 typeface="Wingdings" pitchFamily="2" charset="2"/>
                        <a:buChar char="§"/>
                        <a:tabLst/>
                      </a:pPr>
                      <a:endParaRPr kumimoji="0" lang="en-US" altLang="en-US" sz="1100" b="0" i="0" u="none" strike="noStrike" cap="none" normalizeH="0" baseline="0">
                        <a:ln>
                          <a:noFill/>
                        </a:ln>
                        <a:solidFill>
                          <a:srgbClr val="000000"/>
                        </a:solidFill>
                        <a:effectLst/>
                        <a:latin typeface="Tahoma" pitchFamily="34" charset="0"/>
                        <a:ea typeface="MS PGothic" pitchFamily="34" charset="-128"/>
                        <a:sym typeface="Wingdings" pitchFamily="2" charset="2"/>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00CC66"/>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 typeface="Wingdings" pitchFamily="2" charset="2"/>
                        <a:buChar char="§"/>
                        <a:tabLst/>
                      </a:pPr>
                      <a:endParaRPr kumimoji="0" lang="en-US" altLang="en-US" sz="1100" b="0" i="0" u="none" strike="noStrike" cap="none" normalizeH="0" baseline="0">
                        <a:ln>
                          <a:noFill/>
                        </a:ln>
                        <a:solidFill>
                          <a:srgbClr val="000000"/>
                        </a:solidFill>
                        <a:effectLst/>
                        <a:latin typeface="Tahoma" pitchFamily="34" charset="0"/>
                        <a:ea typeface="MS PGothic" pitchFamily="34" charset="-128"/>
                        <a:sym typeface="Wingdings" pitchFamily="2" charset="2"/>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CCFF33"/>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 typeface="Wingdings" pitchFamily="2" charset="2"/>
                        <a:buChar char="§"/>
                        <a:tabLst/>
                      </a:pPr>
                      <a:endParaRPr kumimoji="0" lang="en-US" altLang="en-US" sz="1100" b="0" i="0" u="none" strike="noStrike" cap="none" normalizeH="0" baseline="0">
                        <a:ln>
                          <a:noFill/>
                        </a:ln>
                        <a:solidFill>
                          <a:srgbClr val="000000"/>
                        </a:solidFill>
                        <a:effectLst/>
                        <a:latin typeface="Tahoma" pitchFamily="34" charset="0"/>
                        <a:ea typeface="MS PGothic" pitchFamily="34" charset="-128"/>
                        <a:sym typeface="Wingdings" pitchFamily="2" charset="2"/>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CCFF33"/>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 typeface="Wingdings" pitchFamily="2" charset="2"/>
                        <a:buChar char="§"/>
                        <a:tabLst/>
                      </a:pPr>
                      <a:endParaRPr kumimoji="0" lang="en-US" altLang="en-US" sz="1100" b="0" i="0" u="none" strike="noStrike" cap="none" normalizeH="0" baseline="0">
                        <a:ln>
                          <a:noFill/>
                        </a:ln>
                        <a:solidFill>
                          <a:srgbClr val="000000"/>
                        </a:solidFill>
                        <a:effectLst/>
                        <a:latin typeface="Tahoma" pitchFamily="34" charset="0"/>
                        <a:ea typeface="MS PGothic" pitchFamily="34" charset="-128"/>
                        <a:sym typeface="Wingdings" pitchFamily="2" charset="2"/>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FF0000"/>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 typeface="Wingdings" pitchFamily="2" charset="2"/>
                        <a:buChar char="§"/>
                        <a:tabLst/>
                      </a:pPr>
                      <a:endParaRPr kumimoji="0" lang="en-US" altLang="en-US" sz="1100" b="0" i="0" u="none" strike="noStrike" cap="none" normalizeH="0" baseline="0">
                        <a:ln>
                          <a:noFill/>
                        </a:ln>
                        <a:solidFill>
                          <a:srgbClr val="000000"/>
                        </a:solidFill>
                        <a:effectLst/>
                        <a:latin typeface="Tahoma" pitchFamily="34" charset="0"/>
                        <a:ea typeface="MS PGothic" pitchFamily="34" charset="-128"/>
                        <a:sym typeface="Wingdings" pitchFamily="2" charset="2"/>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00CC66"/>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 typeface="Wingdings" pitchFamily="2" charset="2"/>
                        <a:buChar char="§"/>
                        <a:tabLst/>
                      </a:pPr>
                      <a:endParaRPr kumimoji="0" lang="en-US" altLang="en-US" sz="1100" b="0" i="0" u="none" strike="noStrike" cap="none" normalizeH="0" baseline="0">
                        <a:ln>
                          <a:noFill/>
                        </a:ln>
                        <a:solidFill>
                          <a:srgbClr val="000000"/>
                        </a:solidFill>
                        <a:effectLst/>
                        <a:latin typeface="Tahoma" pitchFamily="34" charset="0"/>
                        <a:ea typeface="MS PGothic" pitchFamily="34" charset="-128"/>
                        <a:sym typeface="Wingdings" pitchFamily="2" charset="2"/>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CCFF33"/>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 typeface="Wingdings" pitchFamily="2" charset="2"/>
                        <a:buChar char="§"/>
                        <a:tabLst/>
                      </a:pPr>
                      <a:endParaRPr kumimoji="0" lang="en-US" altLang="en-US" sz="1100" b="0" i="0" u="none" strike="noStrike" cap="none" normalizeH="0" baseline="0">
                        <a:ln>
                          <a:noFill/>
                        </a:ln>
                        <a:solidFill>
                          <a:srgbClr val="000000"/>
                        </a:solidFill>
                        <a:effectLst/>
                        <a:latin typeface="Tahoma" pitchFamily="34" charset="0"/>
                        <a:ea typeface="MS PGothic" pitchFamily="34" charset="-128"/>
                        <a:sym typeface="Wingdings" pitchFamily="2" charset="2"/>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00CC66"/>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 typeface="Wingdings" pitchFamily="2" charset="2"/>
                        <a:buChar char="§"/>
                        <a:tabLst/>
                      </a:pPr>
                      <a:endParaRPr kumimoji="0" lang="en-US" altLang="en-US" sz="1100" b="0" i="0" u="none" strike="noStrike" cap="none" normalizeH="0" baseline="0">
                        <a:ln>
                          <a:noFill/>
                        </a:ln>
                        <a:solidFill>
                          <a:srgbClr val="000000"/>
                        </a:solidFill>
                        <a:effectLst/>
                        <a:latin typeface="Tahoma" pitchFamily="34" charset="0"/>
                        <a:ea typeface="MS PGothic" pitchFamily="34" charset="-128"/>
                        <a:sym typeface="Wingdings" pitchFamily="2" charset="2"/>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CCFF33"/>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 typeface="Wingdings" pitchFamily="2" charset="2"/>
                        <a:buChar char="§"/>
                        <a:tabLst/>
                      </a:pPr>
                      <a:endParaRPr kumimoji="0" lang="en-US" altLang="en-US" sz="1100" b="0" i="0" u="none" strike="noStrike" cap="none" normalizeH="0" baseline="0">
                        <a:ln>
                          <a:noFill/>
                        </a:ln>
                        <a:solidFill>
                          <a:srgbClr val="000000"/>
                        </a:solidFill>
                        <a:effectLst/>
                        <a:latin typeface="Tahoma" pitchFamily="34" charset="0"/>
                        <a:ea typeface="MS PGothic" pitchFamily="34" charset="-128"/>
                        <a:sym typeface="Wingdings" pitchFamily="2" charset="2"/>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CCFF33"/>
                    </a:solidFill>
                  </a:tcPr>
                </a:tc>
                <a:extLst>
                  <a:ext uri="{0D108BD9-81ED-4DB2-BD59-A6C34878D82A}">
                    <a16:rowId xmlns:a16="http://schemas.microsoft.com/office/drawing/2014/main" val="10008"/>
                  </a:ext>
                </a:extLst>
              </a:tr>
              <a:tr h="369808">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accent2"/>
                        </a:buClr>
                        <a:buSzPct val="120000"/>
                        <a:buFont typeface="Wingdings" pitchFamily="2" charset="2"/>
                        <a:buNone/>
                        <a:tabLst/>
                      </a:pPr>
                      <a:endParaRPr kumimoji="0" lang="en-US" altLang="en-US" sz="1300" b="0" i="0" u="none" strike="noStrike" cap="none" normalizeH="0" baseline="0">
                        <a:ln>
                          <a:noFill/>
                        </a:ln>
                        <a:solidFill>
                          <a:srgbClr val="000000"/>
                        </a:solidFill>
                        <a:effectLst>
                          <a:outerShdw blurRad="38100" dist="38100" dir="2700000" algn="tl">
                            <a:srgbClr val="FFFFFF"/>
                          </a:outerShdw>
                        </a:effectLst>
                        <a:latin typeface="Tahoma" pitchFamily="34" charset="0"/>
                        <a:ea typeface="MS PGothic" pitchFamily="34" charset="-128"/>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CCECFF"/>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120000"/>
                        <a:buFont typeface="Wingdings" pitchFamily="2" charset="2"/>
                        <a:buNone/>
                        <a:tabLst/>
                      </a:pPr>
                      <a:r>
                        <a:rPr kumimoji="0" lang="en-CA" altLang="en-US" sz="1300" b="0" i="0" u="none" strike="noStrike" cap="none" normalizeH="0" baseline="0">
                          <a:ln>
                            <a:noFill/>
                          </a:ln>
                          <a:solidFill>
                            <a:srgbClr val="000000"/>
                          </a:solidFill>
                          <a:effectLst/>
                          <a:latin typeface="Tahoma" pitchFamily="34" charset="0"/>
                          <a:ea typeface="MS PGothic" pitchFamily="34" charset="-128"/>
                          <a:sym typeface="Wingdings" pitchFamily="2" charset="2"/>
                        </a:rPr>
                        <a:t> Desvenlafaxine</a:t>
                      </a:r>
                      <a:endParaRPr kumimoji="0" lang="en-US" altLang="en-US" sz="1300" b="0" i="0" u="none" strike="noStrike" cap="none" normalizeH="0" baseline="0">
                        <a:ln>
                          <a:noFill/>
                        </a:ln>
                        <a:solidFill>
                          <a:srgbClr val="000000"/>
                        </a:solidFill>
                        <a:effectLst/>
                        <a:latin typeface="Tahoma" pitchFamily="34" charset="0"/>
                        <a:ea typeface="MS PGothic" pitchFamily="34" charset="-128"/>
                        <a:sym typeface="Wingdings" pitchFamily="2" charset="2"/>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CCECFF"/>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
                          <a:schemeClr val="accent2"/>
                        </a:buClr>
                        <a:buSzPct val="120000"/>
                        <a:buFont typeface="Wingdings" pitchFamily="2" charset="2"/>
                        <a:buNone/>
                        <a:tabLst/>
                      </a:pPr>
                      <a:endParaRPr kumimoji="0" lang="en-US" altLang="en-US" sz="1300" b="1" i="0" u="none" strike="noStrike" cap="none" normalizeH="0" baseline="0">
                        <a:ln>
                          <a:noFill/>
                        </a:ln>
                        <a:solidFill>
                          <a:schemeClr val="tx1"/>
                        </a:solidFill>
                        <a:effectLst/>
                        <a:latin typeface="Tahoma" pitchFamily="34" charset="0"/>
                        <a:ea typeface="MS PGothic" pitchFamily="34" charset="-128"/>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CCFF33"/>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
                          <a:schemeClr val="accent2"/>
                        </a:buClr>
                        <a:buSzPct val="120000"/>
                        <a:buFont typeface="Wingdings" pitchFamily="2" charset="2"/>
                        <a:buNone/>
                        <a:tabLst/>
                      </a:pPr>
                      <a:endParaRPr kumimoji="0" lang="en-US" altLang="en-US" sz="1300" b="1" i="0" u="none" strike="noStrike" cap="none" normalizeH="0" baseline="0">
                        <a:ln>
                          <a:noFill/>
                        </a:ln>
                        <a:solidFill>
                          <a:schemeClr val="tx1"/>
                        </a:solidFill>
                        <a:effectLst/>
                        <a:latin typeface="Tahoma" pitchFamily="34" charset="0"/>
                        <a:ea typeface="MS PGothic" pitchFamily="34" charset="-128"/>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00CC66"/>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
                          <a:schemeClr val="accent2"/>
                        </a:buClr>
                        <a:buSzPct val="120000"/>
                        <a:buFont typeface="Wingdings" pitchFamily="2" charset="2"/>
                        <a:buNone/>
                        <a:tabLst/>
                      </a:pPr>
                      <a:endParaRPr kumimoji="0" lang="en-US" altLang="en-US" sz="1300" b="1" i="0" u="none" strike="noStrike" cap="none" normalizeH="0" baseline="0">
                        <a:ln>
                          <a:noFill/>
                        </a:ln>
                        <a:solidFill>
                          <a:schemeClr val="tx1"/>
                        </a:solidFill>
                        <a:effectLst/>
                        <a:latin typeface="Tahoma" pitchFamily="34" charset="0"/>
                        <a:ea typeface="MS PGothic" pitchFamily="34" charset="-128"/>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CCFF33"/>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
                          <a:schemeClr val="accent2"/>
                        </a:buClr>
                        <a:buSzPct val="120000"/>
                        <a:buFont typeface="Wingdings" pitchFamily="2" charset="2"/>
                        <a:buNone/>
                        <a:tabLst/>
                      </a:pPr>
                      <a:endParaRPr kumimoji="0" lang="en-US" altLang="en-US" sz="1300" b="1" i="0" u="none" strike="noStrike" cap="none" normalizeH="0" baseline="0">
                        <a:ln>
                          <a:noFill/>
                        </a:ln>
                        <a:solidFill>
                          <a:schemeClr val="tx1"/>
                        </a:solidFill>
                        <a:effectLst/>
                        <a:latin typeface="Tahoma" pitchFamily="34" charset="0"/>
                        <a:ea typeface="MS PGothic" pitchFamily="34" charset="-128"/>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00CC66"/>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
                          <a:schemeClr val="accent2"/>
                        </a:buClr>
                        <a:buSzPct val="120000"/>
                        <a:buFont typeface="Wingdings" pitchFamily="2" charset="2"/>
                        <a:buNone/>
                        <a:tabLst/>
                      </a:pPr>
                      <a:endParaRPr kumimoji="0" lang="en-US" altLang="en-US" sz="1300" b="1" i="0" u="none" strike="noStrike" cap="none" normalizeH="0" baseline="0">
                        <a:ln>
                          <a:noFill/>
                        </a:ln>
                        <a:solidFill>
                          <a:schemeClr val="tx1"/>
                        </a:solidFill>
                        <a:effectLst/>
                        <a:latin typeface="Tahoma" pitchFamily="34" charset="0"/>
                        <a:ea typeface="MS PGothic" pitchFamily="34" charset="-128"/>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CCFF33"/>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
                          <a:schemeClr val="accent2"/>
                        </a:buClr>
                        <a:buSzPct val="120000"/>
                        <a:buFont typeface="Wingdings" pitchFamily="2" charset="2"/>
                        <a:buNone/>
                        <a:tabLst/>
                      </a:pPr>
                      <a:endParaRPr kumimoji="0" lang="en-US" altLang="en-US" sz="1300" b="1" i="0" u="none" strike="noStrike" cap="none" normalizeH="0" baseline="0">
                        <a:ln>
                          <a:noFill/>
                        </a:ln>
                        <a:solidFill>
                          <a:schemeClr val="tx1"/>
                        </a:solidFill>
                        <a:effectLst/>
                        <a:latin typeface="Tahoma" pitchFamily="34" charset="0"/>
                        <a:ea typeface="MS PGothic" pitchFamily="34" charset="-128"/>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CCFF33"/>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
                          <a:schemeClr val="accent2"/>
                        </a:buClr>
                        <a:buSzPct val="120000"/>
                        <a:buFont typeface="Wingdings" pitchFamily="2" charset="2"/>
                        <a:buNone/>
                        <a:tabLst/>
                      </a:pPr>
                      <a:endParaRPr kumimoji="0" lang="en-US" altLang="en-US" sz="1300" b="1" i="0" u="none" strike="noStrike" cap="none" normalizeH="0" baseline="0">
                        <a:ln>
                          <a:noFill/>
                        </a:ln>
                        <a:solidFill>
                          <a:schemeClr val="tx1"/>
                        </a:solidFill>
                        <a:effectLst/>
                        <a:latin typeface="Tahoma" pitchFamily="34" charset="0"/>
                        <a:ea typeface="MS PGothic" pitchFamily="34" charset="-128"/>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CCFF33"/>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
                          <a:schemeClr val="accent2"/>
                        </a:buClr>
                        <a:buSzPct val="120000"/>
                        <a:buFont typeface="Wingdings" pitchFamily="2" charset="2"/>
                        <a:buNone/>
                        <a:tabLst/>
                      </a:pPr>
                      <a:endParaRPr kumimoji="0" lang="en-US" altLang="en-US" sz="1300" b="1" i="0" u="none" strike="noStrike" cap="none" normalizeH="0" baseline="0">
                        <a:ln>
                          <a:noFill/>
                        </a:ln>
                        <a:solidFill>
                          <a:schemeClr val="tx1"/>
                        </a:solidFill>
                        <a:effectLst/>
                        <a:latin typeface="Tahoma" pitchFamily="34" charset="0"/>
                        <a:ea typeface="MS PGothic" pitchFamily="34" charset="-128"/>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CCFF33"/>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
                          <a:schemeClr val="accent2"/>
                        </a:buClr>
                        <a:buSzPct val="120000"/>
                        <a:buFont typeface="Wingdings" pitchFamily="2" charset="2"/>
                        <a:buNone/>
                        <a:tabLst/>
                      </a:pPr>
                      <a:endParaRPr kumimoji="0" lang="en-US" altLang="en-US" sz="1300" b="1" i="0" u="none" strike="noStrike" cap="none" normalizeH="0" baseline="0">
                        <a:ln>
                          <a:noFill/>
                        </a:ln>
                        <a:solidFill>
                          <a:schemeClr val="tx1"/>
                        </a:solidFill>
                        <a:effectLst/>
                        <a:latin typeface="Tahoma" pitchFamily="34" charset="0"/>
                        <a:ea typeface="MS PGothic" pitchFamily="34" charset="-128"/>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00CC66"/>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
                          <a:schemeClr val="accent2"/>
                        </a:buClr>
                        <a:buSzPct val="120000"/>
                        <a:buFont typeface="Wingdings" pitchFamily="2" charset="2"/>
                        <a:buNone/>
                        <a:tabLst/>
                      </a:pPr>
                      <a:endParaRPr kumimoji="0" lang="en-US" altLang="en-US" sz="1300" b="1" i="0" u="none" strike="noStrike" cap="none" normalizeH="0" baseline="0">
                        <a:ln>
                          <a:noFill/>
                        </a:ln>
                        <a:solidFill>
                          <a:schemeClr val="tx1"/>
                        </a:solidFill>
                        <a:effectLst/>
                        <a:latin typeface="Tahoma" pitchFamily="34" charset="0"/>
                        <a:ea typeface="MS PGothic" pitchFamily="34" charset="-128"/>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00CC66"/>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
                          <a:schemeClr val="accent2"/>
                        </a:buClr>
                        <a:buSzPct val="120000"/>
                        <a:buFont typeface="Wingdings" pitchFamily="2" charset="2"/>
                        <a:buNone/>
                        <a:tabLst/>
                      </a:pPr>
                      <a:endParaRPr kumimoji="0" lang="en-US" altLang="en-US" sz="1300" b="1" i="0" u="none" strike="noStrike" cap="none" normalizeH="0" baseline="0">
                        <a:ln>
                          <a:noFill/>
                        </a:ln>
                        <a:solidFill>
                          <a:schemeClr val="tx1"/>
                        </a:solidFill>
                        <a:effectLst/>
                        <a:latin typeface="Tahoma" pitchFamily="34" charset="0"/>
                        <a:ea typeface="MS PGothic" pitchFamily="34" charset="-128"/>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00CC66"/>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
                          <a:schemeClr val="accent2"/>
                        </a:buClr>
                        <a:buSzPct val="120000"/>
                        <a:buFont typeface="Wingdings" pitchFamily="2" charset="2"/>
                        <a:buNone/>
                        <a:tabLst/>
                      </a:pPr>
                      <a:endParaRPr kumimoji="0" lang="en-US" altLang="en-US" sz="1300" b="0" i="0" u="none" strike="noStrike" cap="none" normalizeH="0" baseline="0">
                        <a:ln>
                          <a:noFill/>
                        </a:ln>
                        <a:solidFill>
                          <a:schemeClr val="tx1"/>
                        </a:solidFill>
                        <a:effectLst/>
                        <a:latin typeface="Tahoma" pitchFamily="34" charset="0"/>
                        <a:ea typeface="MS PGothic" pitchFamily="34" charset="-128"/>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CCFF33"/>
                    </a:solidFill>
                  </a:tcPr>
                </a:tc>
                <a:extLst>
                  <a:ext uri="{0D108BD9-81ED-4DB2-BD59-A6C34878D82A}">
                    <a16:rowId xmlns:a16="http://schemas.microsoft.com/office/drawing/2014/main" val="10009"/>
                  </a:ext>
                </a:extLst>
              </a:tr>
              <a:tr h="366838">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accent2"/>
                        </a:buClr>
                        <a:buSzPct val="120000"/>
                        <a:buFont typeface="Wingdings" pitchFamily="2" charset="2"/>
                        <a:buNone/>
                        <a:tabLst/>
                      </a:pPr>
                      <a:r>
                        <a:rPr kumimoji="0" lang="en-CA" altLang="en-US" sz="1300" b="0" i="0" u="none" strike="noStrike" cap="none" normalizeH="0" baseline="0">
                          <a:ln>
                            <a:noFill/>
                          </a:ln>
                          <a:solidFill>
                            <a:srgbClr val="000000"/>
                          </a:solidFill>
                          <a:effectLst>
                            <a:outerShdw blurRad="38100" dist="38100" dir="2700000" algn="tl">
                              <a:srgbClr val="FFFFFF"/>
                            </a:outerShdw>
                          </a:effectLst>
                          <a:latin typeface="Tahoma" pitchFamily="34" charset="0"/>
                          <a:ea typeface="MS PGothic" pitchFamily="34" charset="-128"/>
                        </a:rPr>
                        <a:t>Others</a:t>
                      </a:r>
                      <a:endParaRPr kumimoji="0" lang="en-US" altLang="en-US" sz="1300" b="0" i="0" u="none" strike="noStrike" cap="none" normalizeH="0" baseline="0">
                        <a:ln>
                          <a:noFill/>
                        </a:ln>
                        <a:solidFill>
                          <a:srgbClr val="000000"/>
                        </a:solidFill>
                        <a:effectLst>
                          <a:outerShdw blurRad="38100" dist="38100" dir="2700000" algn="tl">
                            <a:srgbClr val="FFFFFF"/>
                          </a:outerShdw>
                        </a:effectLst>
                        <a:latin typeface="Tahoma" pitchFamily="34" charset="0"/>
                        <a:ea typeface="MS PGothic" pitchFamily="34" charset="-128"/>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CCECFF"/>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120000"/>
                        <a:buFont typeface="Wingdings" pitchFamily="2" charset="2"/>
                        <a:buNone/>
                        <a:tabLst/>
                      </a:pPr>
                      <a:r>
                        <a:rPr kumimoji="0" lang="en-US" altLang="en-US" sz="1300" b="0" i="0" u="none" strike="noStrike" cap="none" normalizeH="0" baseline="0">
                          <a:ln>
                            <a:noFill/>
                          </a:ln>
                          <a:solidFill>
                            <a:srgbClr val="000000"/>
                          </a:solidFill>
                          <a:effectLst/>
                          <a:latin typeface="Tahoma" pitchFamily="34" charset="0"/>
                          <a:ea typeface="MS PGothic" pitchFamily="34" charset="-128"/>
                          <a:sym typeface="Wingdings" pitchFamily="2" charset="2"/>
                        </a:rPr>
                        <a:t> Bupropion</a:t>
                      </a: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CCECFF"/>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
                          <a:schemeClr val="accent2"/>
                        </a:buClr>
                        <a:buSzPct val="120000"/>
                        <a:buFont typeface="Wingdings" pitchFamily="2" charset="2"/>
                        <a:buNone/>
                        <a:tabLst/>
                      </a:pPr>
                      <a:endParaRPr kumimoji="0" lang="en-US" altLang="en-US" sz="1300" b="1" i="0" u="none" strike="noStrike" cap="none" normalizeH="0" baseline="0">
                        <a:ln>
                          <a:noFill/>
                        </a:ln>
                        <a:solidFill>
                          <a:schemeClr val="tx1"/>
                        </a:solidFill>
                        <a:effectLst/>
                        <a:latin typeface="Tahoma" pitchFamily="34" charset="0"/>
                        <a:ea typeface="MS PGothic" pitchFamily="34" charset="-128"/>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CCFF33"/>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
                          <a:schemeClr val="accent2"/>
                        </a:buClr>
                        <a:buSzPct val="120000"/>
                        <a:buFont typeface="Wingdings" pitchFamily="2" charset="2"/>
                        <a:buNone/>
                        <a:tabLst/>
                      </a:pPr>
                      <a:endParaRPr kumimoji="0" lang="en-US" altLang="en-US" sz="1300" b="1" i="0" u="none" strike="noStrike" cap="none" normalizeH="0" baseline="0">
                        <a:ln>
                          <a:noFill/>
                        </a:ln>
                        <a:solidFill>
                          <a:schemeClr val="tx1"/>
                        </a:solidFill>
                        <a:effectLst/>
                        <a:latin typeface="Tahoma" pitchFamily="34" charset="0"/>
                        <a:ea typeface="MS PGothic" pitchFamily="34" charset="-128"/>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00CC66"/>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
                          <a:schemeClr val="accent2"/>
                        </a:buClr>
                        <a:buSzPct val="120000"/>
                        <a:buFont typeface="Wingdings" pitchFamily="2" charset="2"/>
                        <a:buNone/>
                        <a:tabLst/>
                      </a:pPr>
                      <a:endParaRPr kumimoji="0" lang="en-US" altLang="en-US" sz="1300" b="1" i="0" u="none" strike="noStrike" cap="none" normalizeH="0" baseline="0">
                        <a:ln>
                          <a:noFill/>
                        </a:ln>
                        <a:solidFill>
                          <a:schemeClr val="tx1"/>
                        </a:solidFill>
                        <a:effectLst/>
                        <a:latin typeface="Tahoma" pitchFamily="34" charset="0"/>
                        <a:ea typeface="MS PGothic" pitchFamily="34" charset="-128"/>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00CC66"/>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
                          <a:schemeClr val="accent2"/>
                        </a:buClr>
                        <a:buSzPct val="120000"/>
                        <a:buFont typeface="Wingdings" pitchFamily="2" charset="2"/>
                        <a:buNone/>
                        <a:tabLst/>
                      </a:pPr>
                      <a:endParaRPr kumimoji="0" lang="en-US" altLang="en-US" sz="1300" b="1" i="0" u="none" strike="noStrike" cap="none" normalizeH="0" baseline="0">
                        <a:ln>
                          <a:noFill/>
                        </a:ln>
                        <a:solidFill>
                          <a:schemeClr val="tx1"/>
                        </a:solidFill>
                        <a:effectLst/>
                        <a:latin typeface="Tahoma" pitchFamily="34" charset="0"/>
                        <a:ea typeface="MS PGothic" pitchFamily="34" charset="-128"/>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00CC66"/>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
                          <a:schemeClr val="accent2"/>
                        </a:buClr>
                        <a:buSzPct val="120000"/>
                        <a:buFont typeface="Wingdings" pitchFamily="2" charset="2"/>
                        <a:buNone/>
                        <a:tabLst/>
                      </a:pPr>
                      <a:endParaRPr kumimoji="0" lang="en-US" altLang="en-US" sz="1300" b="1" i="0" u="none" strike="noStrike" cap="none" normalizeH="0" baseline="0">
                        <a:ln>
                          <a:noFill/>
                        </a:ln>
                        <a:solidFill>
                          <a:schemeClr val="tx1"/>
                        </a:solidFill>
                        <a:effectLst/>
                        <a:latin typeface="Tahoma" pitchFamily="34" charset="0"/>
                        <a:ea typeface="MS PGothic" pitchFamily="34" charset="-128"/>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CCFF33"/>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
                          <a:schemeClr val="accent2"/>
                        </a:buClr>
                        <a:buSzPct val="120000"/>
                        <a:buFont typeface="Wingdings" pitchFamily="2" charset="2"/>
                        <a:buNone/>
                        <a:tabLst/>
                      </a:pPr>
                      <a:endParaRPr kumimoji="0" lang="en-US" altLang="en-US" sz="1300" b="1" i="0" u="none" strike="noStrike" cap="none" normalizeH="0" baseline="0">
                        <a:ln>
                          <a:noFill/>
                        </a:ln>
                        <a:solidFill>
                          <a:schemeClr val="tx1"/>
                        </a:solidFill>
                        <a:effectLst/>
                        <a:latin typeface="Tahoma" pitchFamily="34" charset="0"/>
                        <a:ea typeface="MS PGothic" pitchFamily="34" charset="-128"/>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00CC66"/>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
                          <a:schemeClr val="accent2"/>
                        </a:buClr>
                        <a:buSzPct val="120000"/>
                        <a:buFont typeface="Wingdings" pitchFamily="2" charset="2"/>
                        <a:buNone/>
                        <a:tabLst/>
                      </a:pPr>
                      <a:endParaRPr kumimoji="0" lang="en-US" altLang="en-US" sz="1300" b="1" i="0" u="none" strike="noStrike" cap="none" normalizeH="0" baseline="0">
                        <a:ln>
                          <a:noFill/>
                        </a:ln>
                        <a:solidFill>
                          <a:schemeClr val="tx1"/>
                        </a:solidFill>
                        <a:effectLst/>
                        <a:latin typeface="Tahoma" pitchFamily="34" charset="0"/>
                        <a:ea typeface="MS PGothic" pitchFamily="34" charset="-128"/>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CCFF33"/>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
                          <a:schemeClr val="accent2"/>
                        </a:buClr>
                        <a:buSzPct val="120000"/>
                        <a:buFont typeface="Wingdings" pitchFamily="2" charset="2"/>
                        <a:buNone/>
                        <a:tabLst/>
                      </a:pPr>
                      <a:endParaRPr kumimoji="0" lang="en-US" altLang="en-US" sz="1300" b="1" i="0" u="none" strike="noStrike" cap="none" normalizeH="0" baseline="0">
                        <a:ln>
                          <a:noFill/>
                        </a:ln>
                        <a:solidFill>
                          <a:schemeClr val="tx1"/>
                        </a:solidFill>
                        <a:effectLst/>
                        <a:latin typeface="Tahoma" pitchFamily="34" charset="0"/>
                        <a:ea typeface="MS PGothic" pitchFamily="34" charset="-128"/>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00CC66"/>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
                          <a:schemeClr val="accent2"/>
                        </a:buClr>
                        <a:buSzPct val="120000"/>
                        <a:buFont typeface="Wingdings" pitchFamily="2" charset="2"/>
                        <a:buNone/>
                        <a:tabLst/>
                      </a:pPr>
                      <a:endParaRPr kumimoji="0" lang="en-US" altLang="en-US" sz="1300" b="1" i="0" u="none" strike="noStrike" cap="none" normalizeH="0" baseline="0">
                        <a:ln>
                          <a:noFill/>
                        </a:ln>
                        <a:solidFill>
                          <a:schemeClr val="tx1"/>
                        </a:solidFill>
                        <a:effectLst/>
                        <a:latin typeface="Tahoma" pitchFamily="34" charset="0"/>
                        <a:ea typeface="MS PGothic" pitchFamily="34" charset="-128"/>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CCFF33"/>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
                          <a:schemeClr val="accent2"/>
                        </a:buClr>
                        <a:buSzPct val="120000"/>
                        <a:buFont typeface="Wingdings" pitchFamily="2" charset="2"/>
                        <a:buNone/>
                        <a:tabLst/>
                      </a:pPr>
                      <a:endParaRPr kumimoji="0" lang="en-US" altLang="en-US" sz="1300" b="1" i="0" u="none" strike="noStrike" cap="none" normalizeH="0" baseline="0">
                        <a:ln>
                          <a:noFill/>
                        </a:ln>
                        <a:solidFill>
                          <a:schemeClr val="tx1"/>
                        </a:solidFill>
                        <a:effectLst/>
                        <a:latin typeface="Tahoma" pitchFamily="34" charset="0"/>
                        <a:ea typeface="MS PGothic" pitchFamily="34" charset="-128"/>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00CC66"/>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
                          <a:schemeClr val="accent2"/>
                        </a:buClr>
                        <a:buSzPct val="120000"/>
                        <a:buFont typeface="Wingdings" pitchFamily="2" charset="2"/>
                        <a:buNone/>
                        <a:tabLst/>
                      </a:pPr>
                      <a:endParaRPr kumimoji="0" lang="en-US" altLang="en-US" sz="1300" b="1" i="0" u="none" strike="noStrike" cap="none" normalizeH="0" baseline="0">
                        <a:ln>
                          <a:noFill/>
                        </a:ln>
                        <a:solidFill>
                          <a:schemeClr val="tx1"/>
                        </a:solidFill>
                        <a:effectLst/>
                        <a:latin typeface="Tahoma" pitchFamily="34" charset="0"/>
                        <a:ea typeface="MS PGothic" pitchFamily="34" charset="-128"/>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00CC66"/>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
                          <a:schemeClr val="accent2"/>
                        </a:buClr>
                        <a:buSzPct val="120000"/>
                        <a:buFont typeface="Wingdings" pitchFamily="2" charset="2"/>
                        <a:buNone/>
                        <a:tabLst/>
                      </a:pPr>
                      <a:endParaRPr kumimoji="0" lang="en-US" altLang="en-US" sz="1300" b="1" i="0" u="none" strike="noStrike" cap="none" normalizeH="0" baseline="0">
                        <a:ln>
                          <a:noFill/>
                        </a:ln>
                        <a:solidFill>
                          <a:schemeClr val="tx1"/>
                        </a:solidFill>
                        <a:effectLst/>
                        <a:latin typeface="Tahoma" pitchFamily="34" charset="0"/>
                        <a:ea typeface="MS PGothic" pitchFamily="34" charset="-128"/>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00CC66"/>
                    </a:solidFill>
                  </a:tcPr>
                </a:tc>
                <a:extLst>
                  <a:ext uri="{0D108BD9-81ED-4DB2-BD59-A6C34878D82A}">
                    <a16:rowId xmlns:a16="http://schemas.microsoft.com/office/drawing/2014/main" val="10010"/>
                  </a:ext>
                </a:extLst>
              </a:tr>
              <a:tr h="368322">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accent2"/>
                        </a:buClr>
                        <a:buSzPct val="120000"/>
                        <a:buFont typeface="Wingdings" pitchFamily="2" charset="2"/>
                        <a:buNone/>
                        <a:tabLst/>
                      </a:pPr>
                      <a:endParaRPr kumimoji="0" lang="en-US" altLang="en-US" sz="1300" b="0" i="0" u="none" strike="noStrike" cap="none" normalizeH="0" baseline="0">
                        <a:ln>
                          <a:noFill/>
                        </a:ln>
                        <a:solidFill>
                          <a:srgbClr val="000000"/>
                        </a:solidFill>
                        <a:effectLst>
                          <a:outerShdw blurRad="38100" dist="38100" dir="2700000" algn="tl">
                            <a:srgbClr val="FFFFFF"/>
                          </a:outerShdw>
                        </a:effectLst>
                        <a:latin typeface="Tahoma" pitchFamily="34" charset="0"/>
                        <a:ea typeface="MS PGothic" pitchFamily="34" charset="-128"/>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CCECFF"/>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120000"/>
                        <a:buFont typeface="Wingdings" pitchFamily="2" charset="2"/>
                        <a:buNone/>
                        <a:tabLst/>
                      </a:pPr>
                      <a:r>
                        <a:rPr kumimoji="0" lang="en-CA" altLang="en-US" sz="1300" b="0" i="0" u="none" strike="noStrike" cap="none" normalizeH="0" baseline="0">
                          <a:ln>
                            <a:noFill/>
                          </a:ln>
                          <a:solidFill>
                            <a:srgbClr val="000000"/>
                          </a:solidFill>
                          <a:effectLst/>
                          <a:latin typeface="Tahoma" pitchFamily="34" charset="0"/>
                          <a:ea typeface="MS PGothic" pitchFamily="34" charset="-128"/>
                          <a:sym typeface="Wingdings" pitchFamily="2" charset="2"/>
                        </a:rPr>
                        <a:t> Mirtazapine</a:t>
                      </a:r>
                      <a:endParaRPr kumimoji="0" lang="en-US" altLang="en-US" sz="1300" b="0" i="0" u="none" strike="noStrike" cap="none" normalizeH="0" baseline="0">
                        <a:ln>
                          <a:noFill/>
                        </a:ln>
                        <a:solidFill>
                          <a:srgbClr val="000000"/>
                        </a:solidFill>
                        <a:effectLst/>
                        <a:latin typeface="Tahoma" pitchFamily="34" charset="0"/>
                        <a:ea typeface="MS PGothic" pitchFamily="34" charset="-128"/>
                        <a:sym typeface="Wingdings" pitchFamily="2" charset="2"/>
                      </a:endParaRPr>
                    </a:p>
                  </a:txBody>
                  <a:tcPr marL="85559" marR="85559" marT="0" marB="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CCECFF"/>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ctr" defTabSz="914400" rtl="0" eaLnBrk="1" fontAlgn="base" latinLnBrk="0" hangingPunct="1">
                        <a:lnSpc>
                          <a:spcPct val="100000"/>
                        </a:lnSpc>
                        <a:spcBef>
                          <a:spcPct val="20000"/>
                        </a:spcBef>
                        <a:spcAft>
                          <a:spcPct val="0"/>
                        </a:spcAft>
                        <a:buClr>
                          <a:schemeClr val="accent2"/>
                        </a:buClr>
                        <a:buSzPct val="120000"/>
                        <a:buFont typeface="Wingdings" pitchFamily="2" charset="2"/>
                        <a:buNone/>
                        <a:tabLst/>
                      </a:pPr>
                      <a:endParaRPr kumimoji="0" lang="en-US" altLang="en-US" sz="1100" b="0" i="0" u="none" strike="noStrike" cap="none" normalizeH="0" baseline="0">
                        <a:ln>
                          <a:noFill/>
                        </a:ln>
                        <a:solidFill>
                          <a:srgbClr val="000000"/>
                        </a:solidFill>
                        <a:effectLst/>
                        <a:latin typeface="Tahoma" pitchFamily="34" charset="0"/>
                        <a:ea typeface="MS PGothic" pitchFamily="34" charset="-128"/>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00CC66"/>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 typeface="Wingdings" pitchFamily="2" charset="2"/>
                        <a:buNone/>
                        <a:tabLst/>
                      </a:pPr>
                      <a:endParaRPr kumimoji="0" lang="en-US" altLang="en-US" sz="600" b="0" i="0" u="none" strike="noStrike" cap="none" normalizeH="0" baseline="0">
                        <a:ln>
                          <a:noFill/>
                        </a:ln>
                        <a:solidFill>
                          <a:srgbClr val="000000"/>
                        </a:solidFill>
                        <a:effectLst/>
                        <a:latin typeface="Tahoma" pitchFamily="34" charset="0"/>
                        <a:ea typeface="MS PGothic" pitchFamily="34" charset="-128"/>
                        <a:sym typeface="Wingdings" pitchFamily="2" charset="2"/>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FF0000"/>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 typeface="Wingdings" pitchFamily="2" charset="2"/>
                        <a:buChar char="§"/>
                        <a:tabLst/>
                      </a:pPr>
                      <a:endParaRPr kumimoji="0" lang="en-US" altLang="en-US" sz="1100" b="0" i="0" u="none" strike="noStrike" cap="none" normalizeH="0" baseline="0">
                        <a:ln>
                          <a:noFill/>
                        </a:ln>
                        <a:solidFill>
                          <a:srgbClr val="000000"/>
                        </a:solidFill>
                        <a:effectLst/>
                        <a:latin typeface="Tahoma" pitchFamily="34" charset="0"/>
                        <a:ea typeface="MS PGothic" pitchFamily="34" charset="-128"/>
                        <a:sym typeface="Wingdings" pitchFamily="2" charset="2"/>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00CC66"/>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 typeface="Wingdings" pitchFamily="2" charset="2"/>
                        <a:buChar char="§"/>
                        <a:tabLst/>
                      </a:pPr>
                      <a:endParaRPr kumimoji="0" lang="en-US" altLang="en-US" sz="1100" b="0" i="0" u="none" strike="noStrike" cap="none" normalizeH="0" baseline="0">
                        <a:ln>
                          <a:noFill/>
                        </a:ln>
                        <a:solidFill>
                          <a:srgbClr val="000000"/>
                        </a:solidFill>
                        <a:effectLst/>
                        <a:latin typeface="Tahoma" pitchFamily="34" charset="0"/>
                        <a:ea typeface="MS PGothic" pitchFamily="34" charset="-128"/>
                        <a:sym typeface="Wingdings" pitchFamily="2" charset="2"/>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00CC66"/>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 typeface="Wingdings" pitchFamily="2" charset="2"/>
                        <a:buChar char="§"/>
                        <a:tabLst/>
                      </a:pPr>
                      <a:endParaRPr kumimoji="0" lang="en-US" altLang="en-US" sz="1100" b="0" i="0" u="none" strike="noStrike" cap="none" normalizeH="0" baseline="0">
                        <a:ln>
                          <a:noFill/>
                        </a:ln>
                        <a:solidFill>
                          <a:srgbClr val="000000"/>
                        </a:solidFill>
                        <a:effectLst/>
                        <a:latin typeface="Tahoma" pitchFamily="34" charset="0"/>
                        <a:ea typeface="MS PGothic" pitchFamily="34" charset="-128"/>
                        <a:sym typeface="Wingdings" pitchFamily="2" charset="2"/>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CCFF33"/>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 typeface="Wingdings" pitchFamily="2" charset="2"/>
                        <a:buChar char="§"/>
                        <a:tabLst/>
                      </a:pPr>
                      <a:endParaRPr kumimoji="0" lang="en-US" altLang="en-US" sz="1100" b="0" i="0" u="none" strike="noStrike" cap="none" normalizeH="0" baseline="0">
                        <a:ln>
                          <a:noFill/>
                        </a:ln>
                        <a:solidFill>
                          <a:srgbClr val="000000"/>
                        </a:solidFill>
                        <a:effectLst/>
                        <a:latin typeface="Tahoma" pitchFamily="34" charset="0"/>
                        <a:ea typeface="MS PGothic" pitchFamily="34" charset="-128"/>
                        <a:sym typeface="Wingdings" pitchFamily="2" charset="2"/>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00CC66"/>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 typeface="Wingdings" pitchFamily="2" charset="2"/>
                        <a:buChar char="§"/>
                        <a:tabLst/>
                      </a:pPr>
                      <a:endParaRPr kumimoji="0" lang="en-US" altLang="en-US" sz="1100" b="0" i="0" u="none" strike="noStrike" cap="none" normalizeH="0" baseline="0">
                        <a:ln>
                          <a:noFill/>
                        </a:ln>
                        <a:solidFill>
                          <a:srgbClr val="000000"/>
                        </a:solidFill>
                        <a:effectLst/>
                        <a:latin typeface="Tahoma" pitchFamily="34" charset="0"/>
                        <a:ea typeface="MS PGothic" pitchFamily="34" charset="-128"/>
                        <a:sym typeface="Wingdings" pitchFamily="2" charset="2"/>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00CC66"/>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 typeface="Wingdings" pitchFamily="2" charset="2"/>
                        <a:buChar char="§"/>
                        <a:tabLst/>
                      </a:pPr>
                      <a:endParaRPr kumimoji="0" lang="en-US" altLang="en-US" sz="1100" b="0" i="0" u="none" strike="noStrike" cap="none" normalizeH="0" baseline="0">
                        <a:ln>
                          <a:noFill/>
                        </a:ln>
                        <a:solidFill>
                          <a:srgbClr val="000000"/>
                        </a:solidFill>
                        <a:effectLst/>
                        <a:latin typeface="Tahoma" pitchFamily="34" charset="0"/>
                        <a:ea typeface="MS PGothic" pitchFamily="34" charset="-128"/>
                        <a:sym typeface="Wingdings" pitchFamily="2" charset="2"/>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00CC66"/>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 typeface="Wingdings" pitchFamily="2" charset="2"/>
                        <a:buChar char="§"/>
                        <a:tabLst/>
                      </a:pPr>
                      <a:endParaRPr kumimoji="0" lang="en-US" altLang="en-US" sz="1100" b="0" i="0" u="none" strike="noStrike" cap="none" normalizeH="0" baseline="0">
                        <a:ln>
                          <a:noFill/>
                        </a:ln>
                        <a:solidFill>
                          <a:srgbClr val="000000"/>
                        </a:solidFill>
                        <a:effectLst/>
                        <a:latin typeface="Tahoma" pitchFamily="34" charset="0"/>
                        <a:ea typeface="MS PGothic" pitchFamily="34" charset="-128"/>
                        <a:sym typeface="Wingdings" pitchFamily="2" charset="2"/>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CCFF33"/>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 typeface="Wingdings" pitchFamily="2" charset="2"/>
                        <a:buChar char="§"/>
                        <a:tabLst/>
                      </a:pPr>
                      <a:endParaRPr kumimoji="0" lang="en-US" altLang="en-US" sz="1100" b="0" i="0" u="none" strike="noStrike" cap="none" normalizeH="0" baseline="0">
                        <a:ln>
                          <a:noFill/>
                        </a:ln>
                        <a:solidFill>
                          <a:srgbClr val="000000"/>
                        </a:solidFill>
                        <a:effectLst/>
                        <a:latin typeface="Tahoma" pitchFamily="34" charset="0"/>
                        <a:ea typeface="MS PGothic" pitchFamily="34" charset="-128"/>
                        <a:sym typeface="Wingdings" pitchFamily="2" charset="2"/>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00CC66"/>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 typeface="Wingdings" pitchFamily="2" charset="2"/>
                        <a:buChar char="§"/>
                        <a:tabLst/>
                      </a:pPr>
                      <a:endParaRPr kumimoji="0" lang="en-US" altLang="en-US" sz="1100" b="0" i="0" u="none" strike="noStrike" cap="none" normalizeH="0" baseline="0">
                        <a:ln>
                          <a:noFill/>
                        </a:ln>
                        <a:solidFill>
                          <a:srgbClr val="000000"/>
                        </a:solidFill>
                        <a:effectLst/>
                        <a:latin typeface="Tahoma" pitchFamily="34" charset="0"/>
                        <a:ea typeface="MS PGothic" pitchFamily="34" charset="-128"/>
                        <a:sym typeface="Wingdings" pitchFamily="2" charset="2"/>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00CC66"/>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 typeface="Wingdings" pitchFamily="2" charset="2"/>
                        <a:buChar char="§"/>
                        <a:tabLst/>
                      </a:pPr>
                      <a:endParaRPr kumimoji="0" lang="en-US" altLang="en-US" sz="1100" b="0" i="0" u="none" strike="noStrike" cap="none" normalizeH="0" baseline="0">
                        <a:ln>
                          <a:noFill/>
                        </a:ln>
                        <a:solidFill>
                          <a:srgbClr val="000000"/>
                        </a:solidFill>
                        <a:effectLst/>
                        <a:latin typeface="Tahoma" pitchFamily="34" charset="0"/>
                        <a:ea typeface="MS PGothic" pitchFamily="34" charset="-128"/>
                        <a:sym typeface="Wingdings" pitchFamily="2" charset="2"/>
                      </a:endParaRPr>
                    </a:p>
                  </a:txBody>
                  <a:tcPr marL="84212" marR="84212" marT="43780" marB="43780" anchor="ctr"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solidFill>
                      <a:srgbClr val="00CC66"/>
                    </a:solidFill>
                  </a:tcPr>
                </a:tc>
                <a:extLst>
                  <a:ext uri="{0D108BD9-81ED-4DB2-BD59-A6C34878D82A}">
                    <a16:rowId xmlns:a16="http://schemas.microsoft.com/office/drawing/2014/main" val="10011"/>
                  </a:ext>
                </a:extLst>
              </a:tr>
            </a:tbl>
          </a:graphicData>
        </a:graphic>
      </p:graphicFrame>
      <p:sp>
        <p:nvSpPr>
          <p:cNvPr id="5" name="Rectangle 3">
            <a:extLst>
              <a:ext uri="{FF2B5EF4-FFF2-40B4-BE49-F238E27FC236}">
                <a16:creationId xmlns:a16="http://schemas.microsoft.com/office/drawing/2014/main" id="{F80A6F2B-0491-2FE7-C573-336983C6D3D6}"/>
              </a:ext>
            </a:extLst>
          </p:cNvPr>
          <p:cNvSpPr>
            <a:spLocks noChangeArrowheads="1"/>
          </p:cNvSpPr>
          <p:nvPr/>
        </p:nvSpPr>
        <p:spPr bwMode="auto">
          <a:xfrm>
            <a:off x="2525976" y="208578"/>
            <a:ext cx="6500590" cy="784170"/>
          </a:xfrm>
          <a:prstGeom prst="rect">
            <a:avLst/>
          </a:prstGeom>
          <a:noFill/>
          <a:ln w="9525" algn="ctr">
            <a:noFill/>
            <a:miter lim="800000"/>
            <a:headEnd/>
            <a:tailEnd/>
          </a:ln>
        </p:spPr>
        <p:txBody>
          <a:bodyPr anchor="ctr"/>
          <a:lstStyle/>
          <a:p>
            <a:pPr algn="ctr">
              <a:defRPr/>
            </a:pPr>
            <a:endParaRPr lang="en-US" sz="2800" b="1" dirty="0">
              <a:solidFill>
                <a:srgbClr val="FFFFCC"/>
              </a:solidFill>
              <a:effectLst>
                <a:outerShdw blurRad="38100" dist="38100" dir="2700000" algn="tl">
                  <a:srgbClr val="000000">
                    <a:alpha val="43137"/>
                  </a:srgbClr>
                </a:outerShdw>
              </a:effectLst>
              <a:latin typeface="Arial" pitchFamily="34" charset="0"/>
              <a:ea typeface="SimSun" pitchFamily="2" charset="-122"/>
            </a:endParaRPr>
          </a:p>
        </p:txBody>
      </p:sp>
      <p:sp>
        <p:nvSpPr>
          <p:cNvPr id="6" name="Rectangle 90">
            <a:extLst>
              <a:ext uri="{FF2B5EF4-FFF2-40B4-BE49-F238E27FC236}">
                <a16:creationId xmlns:a16="http://schemas.microsoft.com/office/drawing/2014/main" id="{C214BABF-D908-6497-14F8-460E5E7E6B42}"/>
              </a:ext>
            </a:extLst>
          </p:cNvPr>
          <p:cNvSpPr>
            <a:spLocks noChangeArrowheads="1"/>
          </p:cNvSpPr>
          <p:nvPr/>
        </p:nvSpPr>
        <p:spPr bwMode="black">
          <a:xfrm>
            <a:off x="3345127" y="6519284"/>
            <a:ext cx="444066" cy="213864"/>
          </a:xfrm>
          <a:prstGeom prst="rect">
            <a:avLst/>
          </a:prstGeom>
          <a:solidFill>
            <a:srgbClr val="CCFF33"/>
          </a:solidFill>
          <a:ln w="12700">
            <a:solidFill>
              <a:schemeClr val="accent2"/>
            </a:solidFill>
            <a:miter lim="800000"/>
            <a:headEnd type="none" w="sm" len="sm"/>
            <a:tailEnd type="none" w="sm" len="sm"/>
          </a:ln>
        </p:spPr>
        <p:txBody>
          <a:bodyPr wrap="none" anchor="ctr"/>
          <a:lstStyle/>
          <a:p>
            <a:pPr algn="ctr">
              <a:defRPr/>
            </a:pPr>
            <a:endParaRPr lang="fr-CA" sz="3400" b="1">
              <a:solidFill>
                <a:srgbClr val="FFFFFF"/>
              </a:solidFill>
              <a:effectLst>
                <a:outerShdw blurRad="38100" dist="38100" dir="2700000" algn="tl">
                  <a:srgbClr val="000000">
                    <a:alpha val="43137"/>
                  </a:srgbClr>
                </a:outerShdw>
              </a:effectLst>
              <a:latin typeface="Times New Roman" pitchFamily="18" charset="0"/>
              <a:ea typeface="MS PGothic" charset="0"/>
            </a:endParaRPr>
          </a:p>
        </p:txBody>
      </p:sp>
      <p:sp>
        <p:nvSpPr>
          <p:cNvPr id="7" name="Rectangle 91">
            <a:extLst>
              <a:ext uri="{FF2B5EF4-FFF2-40B4-BE49-F238E27FC236}">
                <a16:creationId xmlns:a16="http://schemas.microsoft.com/office/drawing/2014/main" id="{C50A40A5-5691-2E99-CE08-1DE5CD39ED13}"/>
              </a:ext>
            </a:extLst>
          </p:cNvPr>
          <p:cNvSpPr>
            <a:spLocks noChangeArrowheads="1"/>
          </p:cNvSpPr>
          <p:nvPr/>
        </p:nvSpPr>
        <p:spPr bwMode="ltGray">
          <a:xfrm>
            <a:off x="2152915" y="6519282"/>
            <a:ext cx="418818" cy="213865"/>
          </a:xfrm>
          <a:prstGeom prst="rect">
            <a:avLst/>
          </a:prstGeom>
          <a:solidFill>
            <a:srgbClr val="00CC66"/>
          </a:solidFill>
          <a:ln w="12700">
            <a:solidFill>
              <a:schemeClr val="accent2"/>
            </a:solidFill>
            <a:miter lim="800000"/>
            <a:headEnd type="none" w="sm" len="sm"/>
            <a:tailEnd type="none" w="sm" len="sm"/>
          </a:ln>
        </p:spPr>
        <p:txBody>
          <a:bodyPr wrap="none" anchor="ctr"/>
          <a:lstStyle/>
          <a:p>
            <a:pPr algn="ctr">
              <a:defRPr/>
            </a:pPr>
            <a:endParaRPr lang="fr-CA" sz="3400" b="1">
              <a:solidFill>
                <a:srgbClr val="FFFFFF"/>
              </a:solidFill>
              <a:effectLst>
                <a:outerShdw blurRad="38100" dist="38100" dir="2700000" algn="tl">
                  <a:srgbClr val="000000">
                    <a:alpha val="43137"/>
                  </a:srgbClr>
                </a:outerShdw>
              </a:effectLst>
              <a:latin typeface="Times New Roman" pitchFamily="18" charset="0"/>
              <a:ea typeface="MS PGothic" charset="0"/>
            </a:endParaRPr>
          </a:p>
        </p:txBody>
      </p:sp>
      <p:sp>
        <p:nvSpPr>
          <p:cNvPr id="8" name="Rectangle 93">
            <a:extLst>
              <a:ext uri="{FF2B5EF4-FFF2-40B4-BE49-F238E27FC236}">
                <a16:creationId xmlns:a16="http://schemas.microsoft.com/office/drawing/2014/main" id="{DA838DA0-AA57-C705-4497-A5E9864FA5A4}"/>
              </a:ext>
            </a:extLst>
          </p:cNvPr>
          <p:cNvSpPr>
            <a:spLocks noChangeArrowheads="1"/>
          </p:cNvSpPr>
          <p:nvPr/>
        </p:nvSpPr>
        <p:spPr bwMode="ltGray">
          <a:xfrm>
            <a:off x="4529402" y="6509759"/>
            <a:ext cx="454462" cy="213864"/>
          </a:xfrm>
          <a:prstGeom prst="rect">
            <a:avLst/>
          </a:prstGeom>
          <a:solidFill>
            <a:srgbClr val="FF0000"/>
          </a:solidFill>
          <a:ln w="12700">
            <a:solidFill>
              <a:schemeClr val="accent2"/>
            </a:solidFill>
            <a:miter lim="800000"/>
            <a:headEnd type="none" w="sm" len="sm"/>
            <a:tailEnd type="none" w="sm" len="sm"/>
          </a:ln>
        </p:spPr>
        <p:txBody>
          <a:bodyPr wrap="none" anchor="ctr"/>
          <a:lstStyle/>
          <a:p>
            <a:pPr algn="ctr">
              <a:defRPr/>
            </a:pPr>
            <a:endParaRPr lang="fr-CA" sz="3400" b="1">
              <a:solidFill>
                <a:srgbClr val="000066"/>
              </a:solidFill>
              <a:effectLst>
                <a:outerShdw blurRad="38100" dist="38100" dir="2700000" algn="tl">
                  <a:srgbClr val="000000">
                    <a:alpha val="43137"/>
                  </a:srgbClr>
                </a:outerShdw>
              </a:effectLst>
              <a:latin typeface="Times New Roman" pitchFamily="18" charset="0"/>
              <a:ea typeface="MS PGothic" charset="0"/>
            </a:endParaRPr>
          </a:p>
        </p:txBody>
      </p:sp>
      <p:sp>
        <p:nvSpPr>
          <p:cNvPr id="9" name="Text Box 191">
            <a:extLst>
              <a:ext uri="{FF2B5EF4-FFF2-40B4-BE49-F238E27FC236}">
                <a16:creationId xmlns:a16="http://schemas.microsoft.com/office/drawing/2014/main" id="{0A7A167A-97E7-AD8F-719D-99F53C2544AC}"/>
              </a:ext>
            </a:extLst>
          </p:cNvPr>
          <p:cNvSpPr txBox="1">
            <a:spLocks noChangeArrowheads="1"/>
          </p:cNvSpPr>
          <p:nvPr/>
        </p:nvSpPr>
        <p:spPr bwMode="auto">
          <a:xfrm>
            <a:off x="1373452" y="6476316"/>
            <a:ext cx="984668" cy="276999"/>
          </a:xfrm>
          <a:prstGeom prst="rect">
            <a:avLst/>
          </a:prstGeom>
          <a:noFill/>
          <a:ln w="9525">
            <a:noFill/>
            <a:miter lim="800000"/>
            <a:headEnd/>
            <a:tailEnd/>
          </a:ln>
        </p:spPr>
        <p:txBody>
          <a:bodyPr wrap="square">
            <a:spAutoFit/>
          </a:bodyPr>
          <a:lstStyle/>
          <a:p>
            <a:pPr algn="ctr">
              <a:defRPr/>
            </a:pPr>
            <a:r>
              <a:rPr lang="en-CA" sz="1200" b="1" dirty="0">
                <a:solidFill>
                  <a:srgbClr val="FFFFFF"/>
                </a:solidFill>
                <a:effectLst>
                  <a:outerShdw blurRad="38100" dist="38100" dir="2700000" algn="tl">
                    <a:srgbClr val="000000">
                      <a:alpha val="43137"/>
                    </a:srgbClr>
                  </a:outerShdw>
                </a:effectLst>
                <a:latin typeface="Arial" pitchFamily="34" charset="0"/>
                <a:ea typeface="MS PGothic" charset="0"/>
              </a:rPr>
              <a:t>0-9%</a:t>
            </a:r>
            <a:endParaRPr lang="en-US" sz="1200" b="1" dirty="0">
              <a:solidFill>
                <a:srgbClr val="FFFFFF"/>
              </a:solidFill>
              <a:effectLst>
                <a:outerShdw blurRad="38100" dist="38100" dir="2700000" algn="tl">
                  <a:srgbClr val="000000">
                    <a:alpha val="43137"/>
                  </a:srgbClr>
                </a:outerShdw>
              </a:effectLst>
              <a:latin typeface="Arial" pitchFamily="34" charset="0"/>
              <a:ea typeface="MS PGothic" charset="0"/>
            </a:endParaRPr>
          </a:p>
        </p:txBody>
      </p:sp>
      <p:sp>
        <p:nvSpPr>
          <p:cNvPr id="10" name="Text Box 192">
            <a:extLst>
              <a:ext uri="{FF2B5EF4-FFF2-40B4-BE49-F238E27FC236}">
                <a16:creationId xmlns:a16="http://schemas.microsoft.com/office/drawing/2014/main" id="{B2581ACF-7162-12E7-DBC6-4F0034643B10}"/>
              </a:ext>
            </a:extLst>
          </p:cNvPr>
          <p:cNvSpPr txBox="1">
            <a:spLocks noChangeArrowheads="1"/>
          </p:cNvSpPr>
          <p:nvPr/>
        </p:nvSpPr>
        <p:spPr bwMode="auto">
          <a:xfrm>
            <a:off x="2597414" y="6493881"/>
            <a:ext cx="770803" cy="276999"/>
          </a:xfrm>
          <a:prstGeom prst="rect">
            <a:avLst/>
          </a:prstGeom>
          <a:noFill/>
          <a:ln w="9525">
            <a:noFill/>
            <a:miter lim="800000"/>
            <a:headEnd/>
            <a:tailEnd/>
          </a:ln>
        </p:spPr>
        <p:txBody>
          <a:bodyPr wrap="square">
            <a:spAutoFit/>
          </a:bodyPr>
          <a:lstStyle/>
          <a:p>
            <a:pPr algn="ctr">
              <a:defRPr/>
            </a:pPr>
            <a:r>
              <a:rPr lang="en-CA" sz="1200" b="1" dirty="0">
                <a:solidFill>
                  <a:srgbClr val="FFFFFF"/>
                </a:solidFill>
                <a:effectLst>
                  <a:outerShdw blurRad="38100" dist="38100" dir="2700000" algn="tl">
                    <a:srgbClr val="000000">
                      <a:alpha val="43137"/>
                    </a:srgbClr>
                  </a:outerShdw>
                </a:effectLst>
                <a:latin typeface="Arial" pitchFamily="34" charset="0"/>
                <a:ea typeface="MS PGothic" charset="0"/>
              </a:rPr>
              <a:t>10-29%</a:t>
            </a:r>
            <a:endParaRPr lang="en-US" sz="1200" b="1" dirty="0">
              <a:solidFill>
                <a:srgbClr val="FFFFFF"/>
              </a:solidFill>
              <a:effectLst>
                <a:outerShdw blurRad="38100" dist="38100" dir="2700000" algn="tl">
                  <a:srgbClr val="000000">
                    <a:alpha val="43137"/>
                  </a:srgbClr>
                </a:outerShdw>
              </a:effectLst>
              <a:latin typeface="Arial" pitchFamily="34" charset="0"/>
              <a:ea typeface="MS PGothic" charset="0"/>
            </a:endParaRPr>
          </a:p>
        </p:txBody>
      </p:sp>
      <p:sp>
        <p:nvSpPr>
          <p:cNvPr id="11" name="Text Box 193">
            <a:extLst>
              <a:ext uri="{FF2B5EF4-FFF2-40B4-BE49-F238E27FC236}">
                <a16:creationId xmlns:a16="http://schemas.microsoft.com/office/drawing/2014/main" id="{836FF003-F518-A5B4-8069-B179B9918619}"/>
              </a:ext>
            </a:extLst>
          </p:cNvPr>
          <p:cNvSpPr txBox="1">
            <a:spLocks noChangeArrowheads="1"/>
          </p:cNvSpPr>
          <p:nvPr/>
        </p:nvSpPr>
        <p:spPr bwMode="auto">
          <a:xfrm>
            <a:off x="4008701" y="6477904"/>
            <a:ext cx="539117" cy="461665"/>
          </a:xfrm>
          <a:prstGeom prst="rect">
            <a:avLst/>
          </a:prstGeom>
          <a:noFill/>
          <a:ln w="9525">
            <a:noFill/>
            <a:miter lim="800000"/>
            <a:headEnd/>
            <a:tailEnd/>
          </a:ln>
        </p:spPr>
        <p:txBody>
          <a:bodyPr wrap="square">
            <a:spAutoFit/>
          </a:bodyPr>
          <a:lstStyle/>
          <a:p>
            <a:pPr algn="ctr">
              <a:defRPr/>
            </a:pPr>
            <a:r>
              <a:rPr lang="en-CA" sz="1200" b="1" dirty="0">
                <a:solidFill>
                  <a:srgbClr val="FFFFFF"/>
                </a:solidFill>
                <a:effectLst>
                  <a:outerShdw blurRad="38100" dist="38100" dir="2700000" algn="tl">
                    <a:srgbClr val="000000">
                      <a:alpha val="43137"/>
                    </a:srgbClr>
                  </a:outerShdw>
                </a:effectLst>
                <a:latin typeface="Arial" pitchFamily="34" charset="0"/>
                <a:ea typeface="MS PGothic" charset="0"/>
                <a:sym typeface="Symbol" pitchFamily="18" charset="2"/>
              </a:rPr>
              <a:t>3</a:t>
            </a:r>
            <a:r>
              <a:rPr lang="en-CA" sz="1200" b="1" dirty="0">
                <a:solidFill>
                  <a:srgbClr val="FFFFFF"/>
                </a:solidFill>
                <a:effectLst>
                  <a:outerShdw blurRad="38100" dist="38100" dir="2700000" algn="tl">
                    <a:srgbClr val="000000">
                      <a:alpha val="43137"/>
                    </a:srgbClr>
                  </a:outerShdw>
                </a:effectLst>
                <a:latin typeface="Arial" pitchFamily="34" charset="0"/>
                <a:ea typeface="MS PGothic" charset="0"/>
              </a:rPr>
              <a:t>0%</a:t>
            </a:r>
            <a:endParaRPr lang="en-US" sz="1200" b="1" dirty="0">
              <a:solidFill>
                <a:srgbClr val="FFFFFF"/>
              </a:solidFill>
              <a:effectLst>
                <a:outerShdw blurRad="38100" dist="38100" dir="2700000" algn="tl">
                  <a:srgbClr val="000000">
                    <a:alpha val="43137"/>
                  </a:srgbClr>
                </a:outerShdw>
              </a:effectLst>
              <a:latin typeface="Arial" pitchFamily="34" charset="0"/>
              <a:ea typeface="MS PGothic" charset="0"/>
            </a:endParaRPr>
          </a:p>
        </p:txBody>
      </p:sp>
      <p:sp>
        <p:nvSpPr>
          <p:cNvPr id="12" name="Text Box 132">
            <a:extLst>
              <a:ext uri="{FF2B5EF4-FFF2-40B4-BE49-F238E27FC236}">
                <a16:creationId xmlns:a16="http://schemas.microsoft.com/office/drawing/2014/main" id="{D16C1926-687E-FE7F-3A20-AEBF52930D04}"/>
              </a:ext>
            </a:extLst>
          </p:cNvPr>
          <p:cNvSpPr txBox="1">
            <a:spLocks noChangeArrowheads="1"/>
          </p:cNvSpPr>
          <p:nvPr/>
        </p:nvSpPr>
        <p:spPr bwMode="auto">
          <a:xfrm>
            <a:off x="5412051" y="6466894"/>
            <a:ext cx="4575810" cy="277641"/>
          </a:xfrm>
          <a:prstGeom prst="rect">
            <a:avLst/>
          </a:prstGeom>
          <a:noFill/>
          <a:ln w="9525" algn="ctr">
            <a:noFill/>
            <a:miter lim="800000"/>
            <a:headEnd/>
            <a:tailEnd/>
          </a:ln>
        </p:spPr>
        <p:txBody>
          <a:bodyPr wrap="square" lIns="92075" tIns="46038" rIns="92075" bIns="46038">
            <a:spAutoFit/>
          </a:bodyP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a:defRPr/>
            </a:pPr>
            <a:r>
              <a:rPr lang="en-US" altLang="en-US" sz="1200" b="1">
                <a:solidFill>
                  <a:srgbClr val="FFFFFF"/>
                </a:solidFill>
                <a:effectLst>
                  <a:outerShdw blurRad="38100" dist="38100" dir="2700000" algn="tl">
                    <a:srgbClr val="C0C0C0"/>
                  </a:outerShdw>
                </a:effectLst>
                <a:latin typeface="Tahoma" pitchFamily="34" charset="0"/>
              </a:rPr>
              <a:t> *Based on unadjusted rates from Product Monographs </a:t>
            </a:r>
          </a:p>
        </p:txBody>
      </p:sp>
    </p:spTree>
    <p:extLst>
      <p:ext uri="{BB962C8B-B14F-4D97-AF65-F5344CB8AC3E}">
        <p14:creationId xmlns:p14="http://schemas.microsoft.com/office/powerpoint/2010/main" val="1738386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20BEB7-DE54-5D80-5FBA-7BED0C1A1E8E}"/>
              </a:ext>
            </a:extLst>
          </p:cNvPr>
          <p:cNvSpPr>
            <a:spLocks noGrp="1"/>
          </p:cNvSpPr>
          <p:nvPr>
            <p:ph type="title"/>
          </p:nvPr>
        </p:nvSpPr>
        <p:spPr>
          <a:xfrm>
            <a:off x="838200" y="365125"/>
            <a:ext cx="10515600" cy="1325563"/>
          </a:xfrm>
        </p:spPr>
        <p:txBody>
          <a:bodyPr>
            <a:normAutofit/>
          </a:bodyPr>
          <a:lstStyle/>
          <a:p>
            <a:r>
              <a:rPr lang="en-US" altLang="en-US" sz="5400" b="1">
                <a:latin typeface="Verdana" panose="020B0604030504040204" pitchFamily="34" charset="0"/>
              </a:rPr>
              <a:t>Unipolar depression</a:t>
            </a:r>
            <a:endParaRPr lang="en-US" sz="54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AD8E652-6F2E-0C28-D4E1-F1F8E0FB0A94}"/>
              </a:ext>
            </a:extLst>
          </p:cNvPr>
          <p:cNvSpPr>
            <a:spLocks noGrp="1"/>
          </p:cNvSpPr>
          <p:nvPr>
            <p:ph idx="1"/>
          </p:nvPr>
        </p:nvSpPr>
        <p:spPr>
          <a:xfrm>
            <a:off x="838200" y="1929384"/>
            <a:ext cx="10515600" cy="4251960"/>
          </a:xfrm>
        </p:spPr>
        <p:txBody>
          <a:bodyPr>
            <a:normAutofit/>
          </a:bodyPr>
          <a:lstStyle/>
          <a:p>
            <a:r>
              <a:rPr lang="en-US" altLang="en-US" sz="2000" b="1">
                <a:latin typeface="Verdana" panose="020B0604030504040204" pitchFamily="34" charset="0"/>
              </a:rPr>
              <a:t>Annual prevalence:</a:t>
            </a:r>
            <a:r>
              <a:rPr lang="en-US" altLang="en-US" sz="2000">
                <a:latin typeface="Verdana" panose="020B0604030504040204" pitchFamily="34" charset="0"/>
              </a:rPr>
              <a:t> between 3% and 10% in Western countries.</a:t>
            </a:r>
            <a:endParaRPr lang="en-GB" altLang="en-US" sz="2000">
              <a:latin typeface="Verdana" panose="020B0604030504040204" pitchFamily="34" charset="0"/>
            </a:endParaRPr>
          </a:p>
          <a:p>
            <a:endParaRPr lang="en-US" altLang="en-US" sz="2000">
              <a:latin typeface="Verdana" panose="020B0604030504040204" pitchFamily="34" charset="0"/>
            </a:endParaRPr>
          </a:p>
          <a:p>
            <a:r>
              <a:rPr lang="en-US" altLang="en-US" sz="2000" b="1">
                <a:latin typeface="Verdana" panose="020B0604030504040204" pitchFamily="34" charset="0"/>
              </a:rPr>
              <a:t>Lifetime risk</a:t>
            </a:r>
            <a:r>
              <a:rPr lang="en-US" altLang="en-US" sz="2000">
                <a:latin typeface="Verdana" panose="020B0604030504040204" pitchFamily="34" charset="0"/>
              </a:rPr>
              <a:t>: 10-20%.</a:t>
            </a:r>
          </a:p>
          <a:p>
            <a:r>
              <a:rPr lang="en-US" altLang="en-US" sz="2000">
                <a:latin typeface="Verdana" panose="020B0604030504040204" pitchFamily="34" charset="0"/>
              </a:rPr>
              <a:t>Women: 2 times higher rate than men. </a:t>
            </a:r>
            <a:endParaRPr lang="en-GB" altLang="en-US" sz="2000">
              <a:latin typeface="Verdana" panose="020B0604030504040204" pitchFamily="34" charset="0"/>
            </a:endParaRPr>
          </a:p>
          <a:p>
            <a:endParaRPr lang="en-US" altLang="en-US" sz="2000">
              <a:latin typeface="Verdana" panose="020B0604030504040204" pitchFamily="34" charset="0"/>
            </a:endParaRPr>
          </a:p>
          <a:p>
            <a:r>
              <a:rPr lang="en-US" altLang="en-US" sz="2000" b="1">
                <a:latin typeface="Verdana" panose="020B0604030504040204" pitchFamily="34" charset="0"/>
              </a:rPr>
              <a:t>Course of illness</a:t>
            </a:r>
            <a:r>
              <a:rPr lang="en-US" altLang="en-US" sz="2000">
                <a:latin typeface="Verdana" panose="020B0604030504040204" pitchFamily="34" charset="0"/>
              </a:rPr>
              <a:t>: </a:t>
            </a:r>
            <a:r>
              <a:rPr lang="en-GB" altLang="en-US" sz="2000">
                <a:latin typeface="Verdana" panose="020B0604030504040204" pitchFamily="34" charset="0"/>
              </a:rPr>
              <a:t>Recovery is the rule. However, a relapsing course is common: </a:t>
            </a:r>
            <a:r>
              <a:rPr lang="en-US" altLang="en-US" sz="2000">
                <a:latin typeface="Verdana" panose="020B0604030504040204" pitchFamily="34" charset="0"/>
              </a:rPr>
              <a:t>80% will have at least one more episode in their lifetime. </a:t>
            </a:r>
            <a:endParaRPr lang="en-GB" altLang="en-US" sz="2000">
              <a:latin typeface="Verdana" panose="020B0604030504040204" pitchFamily="34" charset="0"/>
            </a:endParaRPr>
          </a:p>
          <a:p>
            <a:endParaRPr lang="en-US" altLang="en-US" sz="2000">
              <a:latin typeface="Verdana" panose="020B0604030504040204" pitchFamily="34" charset="0"/>
            </a:endParaRPr>
          </a:p>
          <a:p>
            <a:r>
              <a:rPr lang="en-US" altLang="en-US" sz="2000">
                <a:latin typeface="Verdana" panose="020B0604030504040204" pitchFamily="34" charset="0"/>
              </a:rPr>
              <a:t>The mean </a:t>
            </a:r>
            <a:r>
              <a:rPr lang="en-US" altLang="en-US" sz="2000" b="1">
                <a:latin typeface="Verdana" panose="020B0604030504040204" pitchFamily="34" charset="0"/>
              </a:rPr>
              <a:t>duration</a:t>
            </a:r>
            <a:r>
              <a:rPr lang="en-US" altLang="en-US" sz="2000">
                <a:latin typeface="Verdana" panose="020B0604030504040204" pitchFamily="34" charset="0"/>
              </a:rPr>
              <a:t> of an episode is 20 weeks.</a:t>
            </a:r>
            <a:endParaRPr lang="en-GB" altLang="en-US" sz="2000">
              <a:latin typeface="Verdana" panose="020B0604030504040204" pitchFamily="34" charset="0"/>
            </a:endParaRPr>
          </a:p>
          <a:p>
            <a:endParaRPr lang="en-GB" altLang="en-US" sz="2000">
              <a:latin typeface="Verdana" panose="020B0604030504040204" pitchFamily="34" charset="0"/>
            </a:endParaRPr>
          </a:p>
          <a:p>
            <a:r>
              <a:rPr lang="en-GB" altLang="en-US" sz="2000" b="1">
                <a:latin typeface="Verdana" panose="020B0604030504040204" pitchFamily="34" charset="0"/>
              </a:rPr>
              <a:t>Suicide</a:t>
            </a:r>
            <a:r>
              <a:rPr lang="en-GB" altLang="en-US" sz="2000">
                <a:latin typeface="Verdana" panose="020B0604030504040204" pitchFamily="34" charset="0"/>
              </a:rPr>
              <a:t> in 10-15% of ever-hospitalised patients.</a:t>
            </a:r>
            <a:endParaRPr lang="en-US" altLang="en-US" sz="2000">
              <a:latin typeface="Verdana" panose="020B0604030504040204" pitchFamily="34" charset="0"/>
            </a:endParaRPr>
          </a:p>
          <a:p>
            <a:endParaRPr lang="en-US" sz="2000"/>
          </a:p>
        </p:txBody>
      </p:sp>
    </p:spTree>
    <p:extLst>
      <p:ext uri="{BB962C8B-B14F-4D97-AF65-F5344CB8AC3E}">
        <p14:creationId xmlns:p14="http://schemas.microsoft.com/office/powerpoint/2010/main" val="1234419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7B8DA-ADFC-AE75-4E42-89C2D71AA7AE}"/>
              </a:ext>
            </a:extLst>
          </p:cNvPr>
          <p:cNvSpPr>
            <a:spLocks noGrp="1"/>
          </p:cNvSpPr>
          <p:nvPr>
            <p:ph type="title"/>
          </p:nvPr>
        </p:nvSpPr>
        <p:spPr/>
        <p:txBody>
          <a:bodyPr/>
          <a:lstStyle/>
          <a:p>
            <a:r>
              <a:rPr lang="en-US" altLang="en-US" b="1" dirty="0">
                <a:latin typeface="Calibri" panose="020F0502020204030204" pitchFamily="34" charset="0"/>
              </a:rPr>
              <a:t>Efficacy + Acceptability = Effectiveness</a:t>
            </a:r>
            <a:endParaRPr lang="en-US" dirty="0"/>
          </a:p>
        </p:txBody>
      </p:sp>
      <p:sp>
        <p:nvSpPr>
          <p:cNvPr id="5" name="Text Box 4">
            <a:extLst>
              <a:ext uri="{FF2B5EF4-FFF2-40B4-BE49-F238E27FC236}">
                <a16:creationId xmlns:a16="http://schemas.microsoft.com/office/drawing/2014/main" id="{E921BE16-4387-B960-A6B7-0A89973C40C0}"/>
              </a:ext>
            </a:extLst>
          </p:cNvPr>
          <p:cNvSpPr txBox="1">
            <a:spLocks noChangeArrowheads="1"/>
          </p:cNvSpPr>
          <p:nvPr/>
        </p:nvSpPr>
        <p:spPr bwMode="auto">
          <a:xfrm>
            <a:off x="1151222" y="6585605"/>
            <a:ext cx="90122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rbel" panose="020B0503020204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bel" panose="020B0503020204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orbel" panose="020B0503020204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9pPr>
          </a:lstStyle>
          <a:p>
            <a:pPr algn="ctr" eaLnBrk="1" hangingPunct="1">
              <a:spcBef>
                <a:spcPct val="0"/>
              </a:spcBef>
              <a:buFontTx/>
              <a:buNone/>
            </a:pPr>
            <a:r>
              <a:rPr lang="da-DK" altLang="en-US" sz="1600" b="1">
                <a:latin typeface="Calibri" panose="020F0502020204030204" pitchFamily="34" charset="0"/>
                <a:cs typeface="Arial" panose="020B0604020202020204" pitchFamily="34" charset="0"/>
              </a:rPr>
              <a:t>Cipriani et al. The Lancet 2009.</a:t>
            </a:r>
          </a:p>
        </p:txBody>
      </p:sp>
      <p:sp>
        <p:nvSpPr>
          <p:cNvPr id="6" name="Rectangle 4">
            <a:extLst>
              <a:ext uri="{FF2B5EF4-FFF2-40B4-BE49-F238E27FC236}">
                <a16:creationId xmlns:a16="http://schemas.microsoft.com/office/drawing/2014/main" id="{44196464-63C0-4224-0C34-68520D3E1D60}"/>
              </a:ext>
            </a:extLst>
          </p:cNvPr>
          <p:cNvSpPr>
            <a:spLocks noChangeArrowheads="1"/>
          </p:cNvSpPr>
          <p:nvPr/>
        </p:nvSpPr>
        <p:spPr bwMode="auto">
          <a:xfrm>
            <a:off x="2325972" y="1373842"/>
            <a:ext cx="6596062" cy="5005388"/>
          </a:xfrm>
          <a:prstGeom prst="rect">
            <a:avLst/>
          </a:prstGeom>
          <a:solidFill>
            <a:schemeClr val="accent2"/>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orbel" panose="020B0503020204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bel" panose="020B0503020204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orbel" panose="020B0503020204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9pPr>
          </a:lstStyle>
          <a:p>
            <a:pPr>
              <a:spcBef>
                <a:spcPct val="0"/>
              </a:spcBef>
              <a:buFontTx/>
              <a:buNone/>
            </a:pPr>
            <a:endParaRPr lang="en-US" altLang="en-US" sz="1800">
              <a:latin typeface="Calibri" panose="020F0502020204030204" pitchFamily="34" charset="0"/>
            </a:endParaRPr>
          </a:p>
        </p:txBody>
      </p:sp>
      <p:grpSp>
        <p:nvGrpSpPr>
          <p:cNvPr id="7" name="Group 5">
            <a:extLst>
              <a:ext uri="{FF2B5EF4-FFF2-40B4-BE49-F238E27FC236}">
                <a16:creationId xmlns:a16="http://schemas.microsoft.com/office/drawing/2014/main" id="{426C4754-C848-0564-47A1-3FB4DF519616}"/>
              </a:ext>
            </a:extLst>
          </p:cNvPr>
          <p:cNvGrpSpPr>
            <a:grpSpLocks/>
          </p:cNvGrpSpPr>
          <p:nvPr/>
        </p:nvGrpSpPr>
        <p:grpSpPr bwMode="auto">
          <a:xfrm>
            <a:off x="2445034" y="1746905"/>
            <a:ext cx="6291263" cy="4397375"/>
            <a:chOff x="2926" y="1044"/>
            <a:chExt cx="2599" cy="2400"/>
          </a:xfrm>
        </p:grpSpPr>
        <p:sp>
          <p:nvSpPr>
            <p:cNvPr id="8" name="Line 6">
              <a:extLst>
                <a:ext uri="{FF2B5EF4-FFF2-40B4-BE49-F238E27FC236}">
                  <a16:creationId xmlns:a16="http://schemas.microsoft.com/office/drawing/2014/main" id="{EC90B60E-3CF5-0898-B618-D965350ED130}"/>
                </a:ext>
              </a:extLst>
            </p:cNvPr>
            <p:cNvSpPr>
              <a:spLocks noChangeShapeType="1"/>
            </p:cNvSpPr>
            <p:nvPr/>
          </p:nvSpPr>
          <p:spPr bwMode="auto">
            <a:xfrm>
              <a:off x="3560" y="2992"/>
              <a:ext cx="1948"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Text Box 7">
              <a:extLst>
                <a:ext uri="{FF2B5EF4-FFF2-40B4-BE49-F238E27FC236}">
                  <a16:creationId xmlns:a16="http://schemas.microsoft.com/office/drawing/2014/main" id="{8FB223B1-2E63-73B8-EC7A-D3484EA66500}"/>
                </a:ext>
              </a:extLst>
            </p:cNvPr>
            <p:cNvSpPr txBox="1">
              <a:spLocks noChangeArrowheads="1"/>
            </p:cNvSpPr>
            <p:nvPr/>
          </p:nvSpPr>
          <p:spPr bwMode="auto">
            <a:xfrm>
              <a:off x="3499" y="3051"/>
              <a:ext cx="295" cy="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orbel" panose="020B0503020204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bel" panose="020B0503020204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orbel" panose="020B0503020204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9pPr>
            </a:lstStyle>
            <a:p>
              <a:pPr eaLnBrk="1" hangingPunct="1">
                <a:spcBef>
                  <a:spcPct val="50000"/>
                </a:spcBef>
                <a:buFontTx/>
                <a:buNone/>
              </a:pPr>
              <a:r>
                <a:rPr lang="en-US" altLang="en-US" sz="1200" b="1">
                  <a:solidFill>
                    <a:schemeClr val="bg1"/>
                  </a:solidFill>
                  <a:latin typeface="Comic Sans MS" panose="030F0902030302020204" pitchFamily="66" charset="0"/>
                  <a:cs typeface="Arial" panose="020B0604020202020204" pitchFamily="34" charset="0"/>
                </a:rPr>
                <a:t>0.8</a:t>
              </a:r>
              <a:endParaRPr lang="en-CA" altLang="en-US" sz="1200" b="1">
                <a:solidFill>
                  <a:schemeClr val="bg1"/>
                </a:solidFill>
                <a:latin typeface="Comic Sans MS" panose="030F0902030302020204" pitchFamily="66" charset="0"/>
                <a:cs typeface="Arial" panose="020B0604020202020204" pitchFamily="34" charset="0"/>
              </a:endParaRPr>
            </a:p>
          </p:txBody>
        </p:sp>
        <p:sp>
          <p:nvSpPr>
            <p:cNvPr id="10" name="Text Box 8">
              <a:extLst>
                <a:ext uri="{FF2B5EF4-FFF2-40B4-BE49-F238E27FC236}">
                  <a16:creationId xmlns:a16="http://schemas.microsoft.com/office/drawing/2014/main" id="{4B82282B-CE2F-1697-379A-F513B991C81E}"/>
                </a:ext>
              </a:extLst>
            </p:cNvPr>
            <p:cNvSpPr txBox="1">
              <a:spLocks noChangeArrowheads="1"/>
            </p:cNvSpPr>
            <p:nvPr/>
          </p:nvSpPr>
          <p:spPr bwMode="auto">
            <a:xfrm>
              <a:off x="3756" y="3051"/>
              <a:ext cx="296" cy="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orbel" panose="020B0503020204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bel" panose="020B0503020204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orbel" panose="020B0503020204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9pPr>
            </a:lstStyle>
            <a:p>
              <a:pPr eaLnBrk="1" hangingPunct="1">
                <a:spcBef>
                  <a:spcPct val="50000"/>
                </a:spcBef>
                <a:buFontTx/>
                <a:buNone/>
              </a:pPr>
              <a:r>
                <a:rPr lang="en-US" altLang="en-US" sz="1200" b="1">
                  <a:solidFill>
                    <a:schemeClr val="bg1"/>
                  </a:solidFill>
                  <a:latin typeface="Comic Sans MS" panose="030F0902030302020204" pitchFamily="66" charset="0"/>
                  <a:cs typeface="Arial" panose="020B0604020202020204" pitchFamily="34" charset="0"/>
                </a:rPr>
                <a:t>0.9</a:t>
              </a:r>
              <a:endParaRPr lang="en-CA" altLang="en-US" sz="1200" b="1">
                <a:solidFill>
                  <a:schemeClr val="bg1"/>
                </a:solidFill>
                <a:latin typeface="Comic Sans MS" panose="030F0902030302020204" pitchFamily="66" charset="0"/>
                <a:cs typeface="Arial" panose="020B0604020202020204" pitchFamily="34" charset="0"/>
              </a:endParaRPr>
            </a:p>
          </p:txBody>
        </p:sp>
        <p:sp>
          <p:nvSpPr>
            <p:cNvPr id="11" name="Text Box 9">
              <a:extLst>
                <a:ext uri="{FF2B5EF4-FFF2-40B4-BE49-F238E27FC236}">
                  <a16:creationId xmlns:a16="http://schemas.microsoft.com/office/drawing/2014/main" id="{7D0E71DB-4FCC-D573-9D49-67D961AA44C1}"/>
                </a:ext>
              </a:extLst>
            </p:cNvPr>
            <p:cNvSpPr txBox="1">
              <a:spLocks noChangeArrowheads="1"/>
            </p:cNvSpPr>
            <p:nvPr/>
          </p:nvSpPr>
          <p:spPr bwMode="auto">
            <a:xfrm>
              <a:off x="4044" y="3051"/>
              <a:ext cx="296" cy="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orbel" panose="020B0503020204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bel" panose="020B0503020204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orbel" panose="020B0503020204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9pPr>
            </a:lstStyle>
            <a:p>
              <a:pPr eaLnBrk="1" hangingPunct="1">
                <a:spcBef>
                  <a:spcPct val="50000"/>
                </a:spcBef>
                <a:buFontTx/>
                <a:buNone/>
              </a:pPr>
              <a:r>
                <a:rPr lang="en-US" altLang="en-US" sz="1200" b="1">
                  <a:solidFill>
                    <a:schemeClr val="bg1"/>
                  </a:solidFill>
                  <a:latin typeface="Comic Sans MS" panose="030F0902030302020204" pitchFamily="66" charset="0"/>
                  <a:cs typeface="Arial" panose="020B0604020202020204" pitchFamily="34" charset="0"/>
                </a:rPr>
                <a:t>1.0</a:t>
              </a:r>
              <a:endParaRPr lang="en-CA" altLang="en-US" sz="1200" b="1">
                <a:solidFill>
                  <a:schemeClr val="bg1"/>
                </a:solidFill>
                <a:latin typeface="Comic Sans MS" panose="030F0902030302020204" pitchFamily="66" charset="0"/>
                <a:cs typeface="Arial" panose="020B0604020202020204" pitchFamily="34" charset="0"/>
              </a:endParaRPr>
            </a:p>
          </p:txBody>
        </p:sp>
        <p:sp>
          <p:nvSpPr>
            <p:cNvPr id="12" name="Text Box 10">
              <a:extLst>
                <a:ext uri="{FF2B5EF4-FFF2-40B4-BE49-F238E27FC236}">
                  <a16:creationId xmlns:a16="http://schemas.microsoft.com/office/drawing/2014/main" id="{A20C4D46-0A9D-66EE-4F78-B22C7B3091BE}"/>
                </a:ext>
              </a:extLst>
            </p:cNvPr>
            <p:cNvSpPr txBox="1">
              <a:spLocks noChangeArrowheads="1"/>
            </p:cNvSpPr>
            <p:nvPr/>
          </p:nvSpPr>
          <p:spPr bwMode="auto">
            <a:xfrm>
              <a:off x="4324" y="3051"/>
              <a:ext cx="296" cy="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orbel" panose="020B0503020204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bel" panose="020B0503020204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orbel" panose="020B0503020204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9pPr>
            </a:lstStyle>
            <a:p>
              <a:pPr eaLnBrk="1" hangingPunct="1">
                <a:spcBef>
                  <a:spcPct val="50000"/>
                </a:spcBef>
                <a:buFontTx/>
                <a:buNone/>
              </a:pPr>
              <a:r>
                <a:rPr lang="en-US" altLang="en-US" sz="1200" b="1">
                  <a:solidFill>
                    <a:schemeClr val="bg1"/>
                  </a:solidFill>
                  <a:latin typeface="Comic Sans MS" panose="030F0902030302020204" pitchFamily="66" charset="0"/>
                  <a:cs typeface="Arial" panose="020B0604020202020204" pitchFamily="34" charset="0"/>
                </a:rPr>
                <a:t>1.1</a:t>
              </a:r>
              <a:endParaRPr lang="en-CA" altLang="en-US" sz="1200" b="1">
                <a:solidFill>
                  <a:schemeClr val="bg1"/>
                </a:solidFill>
                <a:latin typeface="Comic Sans MS" panose="030F0902030302020204" pitchFamily="66" charset="0"/>
                <a:cs typeface="Arial" panose="020B0604020202020204" pitchFamily="34" charset="0"/>
              </a:endParaRPr>
            </a:p>
          </p:txBody>
        </p:sp>
        <p:sp>
          <p:nvSpPr>
            <p:cNvPr id="13" name="Text Box 11">
              <a:extLst>
                <a:ext uri="{FF2B5EF4-FFF2-40B4-BE49-F238E27FC236}">
                  <a16:creationId xmlns:a16="http://schemas.microsoft.com/office/drawing/2014/main" id="{A98CDCFB-45AC-4D86-AF51-A829F4B52D00}"/>
                </a:ext>
              </a:extLst>
            </p:cNvPr>
            <p:cNvSpPr txBox="1">
              <a:spLocks noChangeArrowheads="1"/>
            </p:cNvSpPr>
            <p:nvPr/>
          </p:nvSpPr>
          <p:spPr bwMode="auto">
            <a:xfrm>
              <a:off x="4604" y="3051"/>
              <a:ext cx="296" cy="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orbel" panose="020B0503020204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bel" panose="020B0503020204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orbel" panose="020B0503020204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9pPr>
            </a:lstStyle>
            <a:p>
              <a:pPr eaLnBrk="1" hangingPunct="1">
                <a:spcBef>
                  <a:spcPct val="50000"/>
                </a:spcBef>
                <a:buFontTx/>
                <a:buNone/>
              </a:pPr>
              <a:r>
                <a:rPr lang="en-US" altLang="en-US" sz="1200" b="1">
                  <a:solidFill>
                    <a:schemeClr val="bg1"/>
                  </a:solidFill>
                  <a:latin typeface="Comic Sans MS" panose="030F0902030302020204" pitchFamily="66" charset="0"/>
                  <a:cs typeface="Arial" panose="020B0604020202020204" pitchFamily="34" charset="0"/>
                </a:rPr>
                <a:t>1.2</a:t>
              </a:r>
              <a:endParaRPr lang="en-CA" altLang="en-US" sz="1200" b="1">
                <a:solidFill>
                  <a:schemeClr val="bg1"/>
                </a:solidFill>
                <a:latin typeface="Comic Sans MS" panose="030F0902030302020204" pitchFamily="66" charset="0"/>
                <a:cs typeface="Arial" panose="020B0604020202020204" pitchFamily="34" charset="0"/>
              </a:endParaRPr>
            </a:p>
          </p:txBody>
        </p:sp>
        <p:sp>
          <p:nvSpPr>
            <p:cNvPr id="14" name="Text Box 12">
              <a:extLst>
                <a:ext uri="{FF2B5EF4-FFF2-40B4-BE49-F238E27FC236}">
                  <a16:creationId xmlns:a16="http://schemas.microsoft.com/office/drawing/2014/main" id="{AEEABCDC-07F9-4C90-D5D0-06F5005B2F01}"/>
                </a:ext>
              </a:extLst>
            </p:cNvPr>
            <p:cNvSpPr txBox="1">
              <a:spLocks noChangeArrowheads="1"/>
            </p:cNvSpPr>
            <p:nvPr/>
          </p:nvSpPr>
          <p:spPr bwMode="auto">
            <a:xfrm>
              <a:off x="4908" y="3051"/>
              <a:ext cx="295" cy="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orbel" panose="020B0503020204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bel" panose="020B0503020204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orbel" panose="020B0503020204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9pPr>
            </a:lstStyle>
            <a:p>
              <a:pPr eaLnBrk="1" hangingPunct="1">
                <a:spcBef>
                  <a:spcPct val="50000"/>
                </a:spcBef>
                <a:buFontTx/>
                <a:buNone/>
              </a:pPr>
              <a:r>
                <a:rPr lang="en-US" altLang="en-US" sz="1200" b="1">
                  <a:solidFill>
                    <a:schemeClr val="bg1"/>
                  </a:solidFill>
                  <a:latin typeface="Comic Sans MS" panose="030F0902030302020204" pitchFamily="66" charset="0"/>
                  <a:cs typeface="Arial" panose="020B0604020202020204" pitchFamily="34" charset="0"/>
                </a:rPr>
                <a:t>1.3</a:t>
              </a:r>
              <a:endParaRPr lang="en-CA" altLang="en-US" sz="1200" b="1">
                <a:solidFill>
                  <a:schemeClr val="bg1"/>
                </a:solidFill>
                <a:latin typeface="Comic Sans MS" panose="030F0902030302020204" pitchFamily="66" charset="0"/>
                <a:cs typeface="Arial" panose="020B0604020202020204" pitchFamily="34" charset="0"/>
              </a:endParaRPr>
            </a:p>
          </p:txBody>
        </p:sp>
        <p:sp>
          <p:nvSpPr>
            <p:cNvPr id="15" name="Text Box 13">
              <a:extLst>
                <a:ext uri="{FF2B5EF4-FFF2-40B4-BE49-F238E27FC236}">
                  <a16:creationId xmlns:a16="http://schemas.microsoft.com/office/drawing/2014/main" id="{78EF3C0B-756E-5BE5-2083-A9AABCDBE71F}"/>
                </a:ext>
              </a:extLst>
            </p:cNvPr>
            <p:cNvSpPr txBox="1">
              <a:spLocks noChangeArrowheads="1"/>
            </p:cNvSpPr>
            <p:nvPr/>
          </p:nvSpPr>
          <p:spPr bwMode="auto">
            <a:xfrm>
              <a:off x="5226" y="3051"/>
              <a:ext cx="295" cy="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orbel" panose="020B0503020204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bel" panose="020B0503020204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orbel" panose="020B0503020204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9pPr>
            </a:lstStyle>
            <a:p>
              <a:pPr eaLnBrk="1" hangingPunct="1">
                <a:spcBef>
                  <a:spcPct val="50000"/>
                </a:spcBef>
                <a:buFontTx/>
                <a:buNone/>
              </a:pPr>
              <a:r>
                <a:rPr lang="en-US" altLang="en-US" sz="1200" b="1">
                  <a:solidFill>
                    <a:schemeClr val="bg1"/>
                  </a:solidFill>
                  <a:latin typeface="Comic Sans MS" panose="030F0902030302020204" pitchFamily="66" charset="0"/>
                  <a:cs typeface="Arial" panose="020B0604020202020204" pitchFamily="34" charset="0"/>
                </a:rPr>
                <a:t>1.4</a:t>
              </a:r>
              <a:endParaRPr lang="en-CA" altLang="en-US" sz="1200" b="1">
                <a:solidFill>
                  <a:schemeClr val="bg1"/>
                </a:solidFill>
                <a:latin typeface="Comic Sans MS" panose="030F0902030302020204" pitchFamily="66" charset="0"/>
                <a:cs typeface="Arial" panose="020B0604020202020204" pitchFamily="34" charset="0"/>
              </a:endParaRPr>
            </a:p>
          </p:txBody>
        </p:sp>
        <p:sp>
          <p:nvSpPr>
            <p:cNvPr id="16" name="Line 14">
              <a:extLst>
                <a:ext uri="{FF2B5EF4-FFF2-40B4-BE49-F238E27FC236}">
                  <a16:creationId xmlns:a16="http://schemas.microsoft.com/office/drawing/2014/main" id="{0EDFAD77-EB35-CEF5-3196-80D59A13B6F5}"/>
                </a:ext>
              </a:extLst>
            </p:cNvPr>
            <p:cNvSpPr>
              <a:spLocks noChangeShapeType="1"/>
            </p:cNvSpPr>
            <p:nvPr/>
          </p:nvSpPr>
          <p:spPr bwMode="auto">
            <a:xfrm>
              <a:off x="3879" y="2992"/>
              <a:ext cx="0" cy="36"/>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15">
              <a:extLst>
                <a:ext uri="{FF2B5EF4-FFF2-40B4-BE49-F238E27FC236}">
                  <a16:creationId xmlns:a16="http://schemas.microsoft.com/office/drawing/2014/main" id="{3C360C0D-4258-7467-FCBC-0A64C266754E}"/>
                </a:ext>
              </a:extLst>
            </p:cNvPr>
            <p:cNvSpPr>
              <a:spLocks noChangeShapeType="1"/>
            </p:cNvSpPr>
            <p:nvPr/>
          </p:nvSpPr>
          <p:spPr bwMode="auto">
            <a:xfrm>
              <a:off x="4174" y="2999"/>
              <a:ext cx="0" cy="36"/>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16">
              <a:extLst>
                <a:ext uri="{FF2B5EF4-FFF2-40B4-BE49-F238E27FC236}">
                  <a16:creationId xmlns:a16="http://schemas.microsoft.com/office/drawing/2014/main" id="{176D22F3-8881-88FF-B6AE-27730AD0D15E}"/>
                </a:ext>
              </a:extLst>
            </p:cNvPr>
            <p:cNvSpPr>
              <a:spLocks noChangeShapeType="1"/>
            </p:cNvSpPr>
            <p:nvPr/>
          </p:nvSpPr>
          <p:spPr bwMode="auto">
            <a:xfrm>
              <a:off x="4447" y="2999"/>
              <a:ext cx="0" cy="36"/>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17">
              <a:extLst>
                <a:ext uri="{FF2B5EF4-FFF2-40B4-BE49-F238E27FC236}">
                  <a16:creationId xmlns:a16="http://schemas.microsoft.com/office/drawing/2014/main" id="{159EF3F5-3F20-5AE2-ED8B-19EE91A75A34}"/>
                </a:ext>
              </a:extLst>
            </p:cNvPr>
            <p:cNvSpPr>
              <a:spLocks noChangeShapeType="1"/>
            </p:cNvSpPr>
            <p:nvPr/>
          </p:nvSpPr>
          <p:spPr bwMode="auto">
            <a:xfrm>
              <a:off x="4727" y="2999"/>
              <a:ext cx="0" cy="36"/>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18">
              <a:extLst>
                <a:ext uri="{FF2B5EF4-FFF2-40B4-BE49-F238E27FC236}">
                  <a16:creationId xmlns:a16="http://schemas.microsoft.com/office/drawing/2014/main" id="{17386919-3229-D792-9122-277EBF3AAD87}"/>
                </a:ext>
              </a:extLst>
            </p:cNvPr>
            <p:cNvSpPr>
              <a:spLocks noChangeShapeType="1"/>
            </p:cNvSpPr>
            <p:nvPr/>
          </p:nvSpPr>
          <p:spPr bwMode="auto">
            <a:xfrm>
              <a:off x="5030" y="2999"/>
              <a:ext cx="0" cy="36"/>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19">
              <a:extLst>
                <a:ext uri="{FF2B5EF4-FFF2-40B4-BE49-F238E27FC236}">
                  <a16:creationId xmlns:a16="http://schemas.microsoft.com/office/drawing/2014/main" id="{657C8E10-4D3A-DE50-D745-4D32DA94F13E}"/>
                </a:ext>
              </a:extLst>
            </p:cNvPr>
            <p:cNvSpPr>
              <a:spLocks noChangeShapeType="1"/>
            </p:cNvSpPr>
            <p:nvPr/>
          </p:nvSpPr>
          <p:spPr bwMode="auto">
            <a:xfrm>
              <a:off x="5333" y="2999"/>
              <a:ext cx="0" cy="36"/>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Line 20">
              <a:extLst>
                <a:ext uri="{FF2B5EF4-FFF2-40B4-BE49-F238E27FC236}">
                  <a16:creationId xmlns:a16="http://schemas.microsoft.com/office/drawing/2014/main" id="{457500D0-EE7F-61E9-85E6-8C377BBD7349}"/>
                </a:ext>
              </a:extLst>
            </p:cNvPr>
            <p:cNvSpPr>
              <a:spLocks noChangeShapeType="1"/>
            </p:cNvSpPr>
            <p:nvPr/>
          </p:nvSpPr>
          <p:spPr bwMode="auto">
            <a:xfrm>
              <a:off x="3560" y="1114"/>
              <a:ext cx="0" cy="1871"/>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Line 21">
              <a:extLst>
                <a:ext uri="{FF2B5EF4-FFF2-40B4-BE49-F238E27FC236}">
                  <a16:creationId xmlns:a16="http://schemas.microsoft.com/office/drawing/2014/main" id="{D7E3468B-8EBA-12D3-E253-21B1D949E593}"/>
                </a:ext>
              </a:extLst>
            </p:cNvPr>
            <p:cNvSpPr>
              <a:spLocks noChangeShapeType="1"/>
            </p:cNvSpPr>
            <p:nvPr/>
          </p:nvSpPr>
          <p:spPr bwMode="auto">
            <a:xfrm>
              <a:off x="3560" y="2992"/>
              <a:ext cx="0" cy="36"/>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Text Box 22">
              <a:extLst>
                <a:ext uri="{FF2B5EF4-FFF2-40B4-BE49-F238E27FC236}">
                  <a16:creationId xmlns:a16="http://schemas.microsoft.com/office/drawing/2014/main" id="{B21B9198-2B33-81A2-F873-8615414A4F65}"/>
                </a:ext>
              </a:extLst>
            </p:cNvPr>
            <p:cNvSpPr txBox="1">
              <a:spLocks noChangeArrowheads="1"/>
            </p:cNvSpPr>
            <p:nvPr/>
          </p:nvSpPr>
          <p:spPr bwMode="auto">
            <a:xfrm>
              <a:off x="3194" y="2869"/>
              <a:ext cx="358" cy="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orbel" panose="020B0503020204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bel" panose="020B0503020204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orbel" panose="020B0503020204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9pPr>
            </a:lstStyle>
            <a:p>
              <a:pPr eaLnBrk="1" hangingPunct="1">
                <a:spcBef>
                  <a:spcPct val="50000"/>
                </a:spcBef>
                <a:buFontTx/>
                <a:buNone/>
              </a:pPr>
              <a:r>
                <a:rPr lang="en-US" altLang="en-US" sz="1200" b="1">
                  <a:solidFill>
                    <a:schemeClr val="bg1"/>
                  </a:solidFill>
                  <a:latin typeface="Comic Sans MS" panose="030F0902030302020204" pitchFamily="66" charset="0"/>
                  <a:cs typeface="Arial" panose="020B0604020202020204" pitchFamily="34" charset="0"/>
                </a:rPr>
                <a:t>0.80</a:t>
              </a:r>
              <a:endParaRPr lang="en-CA" altLang="en-US" sz="1200" b="1">
                <a:solidFill>
                  <a:schemeClr val="bg1"/>
                </a:solidFill>
                <a:latin typeface="Comic Sans MS" panose="030F0902030302020204" pitchFamily="66" charset="0"/>
                <a:cs typeface="Arial" panose="020B0604020202020204" pitchFamily="34" charset="0"/>
              </a:endParaRPr>
            </a:p>
          </p:txBody>
        </p:sp>
        <p:sp>
          <p:nvSpPr>
            <p:cNvPr id="25" name="Text Box 23">
              <a:extLst>
                <a:ext uri="{FF2B5EF4-FFF2-40B4-BE49-F238E27FC236}">
                  <a16:creationId xmlns:a16="http://schemas.microsoft.com/office/drawing/2014/main" id="{0598034F-29DD-2D2C-B64D-DACC5ECD8DE4}"/>
                </a:ext>
              </a:extLst>
            </p:cNvPr>
            <p:cNvSpPr txBox="1">
              <a:spLocks noChangeArrowheads="1"/>
            </p:cNvSpPr>
            <p:nvPr/>
          </p:nvSpPr>
          <p:spPr bwMode="auto">
            <a:xfrm>
              <a:off x="3193" y="2660"/>
              <a:ext cx="382" cy="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orbel" panose="020B0503020204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bel" panose="020B0503020204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orbel" panose="020B0503020204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9pPr>
            </a:lstStyle>
            <a:p>
              <a:pPr eaLnBrk="1" hangingPunct="1">
                <a:spcBef>
                  <a:spcPct val="50000"/>
                </a:spcBef>
                <a:buFontTx/>
                <a:buNone/>
              </a:pPr>
              <a:r>
                <a:rPr lang="en-US" altLang="en-US" sz="1200" b="1">
                  <a:solidFill>
                    <a:schemeClr val="bg1"/>
                  </a:solidFill>
                  <a:latin typeface="Comic Sans MS" panose="030F0902030302020204" pitchFamily="66" charset="0"/>
                  <a:cs typeface="Arial" panose="020B0604020202020204" pitchFamily="34" charset="0"/>
                </a:rPr>
                <a:t>0.85</a:t>
              </a:r>
              <a:endParaRPr lang="en-CA" altLang="en-US" sz="1200" b="1">
                <a:solidFill>
                  <a:schemeClr val="bg1"/>
                </a:solidFill>
                <a:latin typeface="Comic Sans MS" panose="030F0902030302020204" pitchFamily="66" charset="0"/>
                <a:cs typeface="Arial" panose="020B0604020202020204" pitchFamily="34" charset="0"/>
              </a:endParaRPr>
            </a:p>
          </p:txBody>
        </p:sp>
        <p:sp>
          <p:nvSpPr>
            <p:cNvPr id="26" name="Text Box 24">
              <a:extLst>
                <a:ext uri="{FF2B5EF4-FFF2-40B4-BE49-F238E27FC236}">
                  <a16:creationId xmlns:a16="http://schemas.microsoft.com/office/drawing/2014/main" id="{D3014686-9ACB-C9E1-8299-2F8347E78EA0}"/>
                </a:ext>
              </a:extLst>
            </p:cNvPr>
            <p:cNvSpPr txBox="1">
              <a:spLocks noChangeArrowheads="1"/>
            </p:cNvSpPr>
            <p:nvPr/>
          </p:nvSpPr>
          <p:spPr bwMode="auto">
            <a:xfrm>
              <a:off x="3193" y="2443"/>
              <a:ext cx="382" cy="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orbel" panose="020B0503020204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bel" panose="020B0503020204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orbel" panose="020B0503020204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9pPr>
            </a:lstStyle>
            <a:p>
              <a:pPr eaLnBrk="1" hangingPunct="1">
                <a:spcBef>
                  <a:spcPct val="50000"/>
                </a:spcBef>
                <a:buFontTx/>
                <a:buNone/>
              </a:pPr>
              <a:r>
                <a:rPr lang="en-US" altLang="en-US" sz="1200" b="1">
                  <a:solidFill>
                    <a:schemeClr val="bg1"/>
                  </a:solidFill>
                  <a:latin typeface="Comic Sans MS" panose="030F0902030302020204" pitchFamily="66" charset="0"/>
                  <a:cs typeface="Arial" panose="020B0604020202020204" pitchFamily="34" charset="0"/>
                </a:rPr>
                <a:t>0.90</a:t>
              </a:r>
              <a:endParaRPr lang="en-CA" altLang="en-US" sz="1200" b="1">
                <a:solidFill>
                  <a:schemeClr val="bg1"/>
                </a:solidFill>
                <a:latin typeface="Comic Sans MS" panose="030F0902030302020204" pitchFamily="66" charset="0"/>
                <a:cs typeface="Arial" panose="020B0604020202020204" pitchFamily="34" charset="0"/>
              </a:endParaRPr>
            </a:p>
          </p:txBody>
        </p:sp>
        <p:sp>
          <p:nvSpPr>
            <p:cNvPr id="27" name="Text Box 25">
              <a:extLst>
                <a:ext uri="{FF2B5EF4-FFF2-40B4-BE49-F238E27FC236}">
                  <a16:creationId xmlns:a16="http://schemas.microsoft.com/office/drawing/2014/main" id="{3497D18A-9EE1-8559-B990-1B3059A404DC}"/>
                </a:ext>
              </a:extLst>
            </p:cNvPr>
            <p:cNvSpPr txBox="1">
              <a:spLocks noChangeArrowheads="1"/>
            </p:cNvSpPr>
            <p:nvPr/>
          </p:nvSpPr>
          <p:spPr bwMode="auto">
            <a:xfrm>
              <a:off x="3193" y="2240"/>
              <a:ext cx="382" cy="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orbel" panose="020B0503020204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bel" panose="020B0503020204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orbel" panose="020B0503020204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9pPr>
            </a:lstStyle>
            <a:p>
              <a:pPr eaLnBrk="1" hangingPunct="1">
                <a:spcBef>
                  <a:spcPct val="50000"/>
                </a:spcBef>
                <a:buFontTx/>
                <a:buNone/>
              </a:pPr>
              <a:r>
                <a:rPr lang="en-US" altLang="en-US" sz="1200" b="1">
                  <a:solidFill>
                    <a:schemeClr val="bg1"/>
                  </a:solidFill>
                  <a:latin typeface="Comic Sans MS" panose="030F0902030302020204" pitchFamily="66" charset="0"/>
                  <a:cs typeface="Arial" panose="020B0604020202020204" pitchFamily="34" charset="0"/>
                </a:rPr>
                <a:t>0.95</a:t>
              </a:r>
              <a:endParaRPr lang="en-CA" altLang="en-US" sz="1200" b="1">
                <a:solidFill>
                  <a:schemeClr val="bg1"/>
                </a:solidFill>
                <a:latin typeface="Comic Sans MS" panose="030F0902030302020204" pitchFamily="66" charset="0"/>
                <a:cs typeface="Arial" panose="020B0604020202020204" pitchFamily="34" charset="0"/>
              </a:endParaRPr>
            </a:p>
          </p:txBody>
        </p:sp>
        <p:sp>
          <p:nvSpPr>
            <p:cNvPr id="28" name="Text Box 26">
              <a:extLst>
                <a:ext uri="{FF2B5EF4-FFF2-40B4-BE49-F238E27FC236}">
                  <a16:creationId xmlns:a16="http://schemas.microsoft.com/office/drawing/2014/main" id="{4F372D80-ADE6-4875-B9A2-6C97565B1EAB}"/>
                </a:ext>
              </a:extLst>
            </p:cNvPr>
            <p:cNvSpPr txBox="1">
              <a:spLocks noChangeArrowheads="1"/>
            </p:cNvSpPr>
            <p:nvPr/>
          </p:nvSpPr>
          <p:spPr bwMode="auto">
            <a:xfrm>
              <a:off x="3193" y="2030"/>
              <a:ext cx="382" cy="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orbel" panose="020B0503020204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bel" panose="020B0503020204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orbel" panose="020B0503020204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9pPr>
            </a:lstStyle>
            <a:p>
              <a:pPr eaLnBrk="1" hangingPunct="1">
                <a:spcBef>
                  <a:spcPct val="50000"/>
                </a:spcBef>
                <a:buFontTx/>
                <a:buNone/>
              </a:pPr>
              <a:r>
                <a:rPr lang="en-US" altLang="en-US" sz="1200" b="1">
                  <a:solidFill>
                    <a:schemeClr val="bg1"/>
                  </a:solidFill>
                  <a:latin typeface="Comic Sans MS" panose="030F0902030302020204" pitchFamily="66" charset="0"/>
                  <a:cs typeface="Arial" panose="020B0604020202020204" pitchFamily="34" charset="0"/>
                </a:rPr>
                <a:t>1.00</a:t>
              </a:r>
              <a:endParaRPr lang="en-CA" altLang="en-US" sz="1200" b="1">
                <a:solidFill>
                  <a:schemeClr val="bg1"/>
                </a:solidFill>
                <a:latin typeface="Comic Sans MS" panose="030F0902030302020204" pitchFamily="66" charset="0"/>
                <a:cs typeface="Arial" panose="020B0604020202020204" pitchFamily="34" charset="0"/>
              </a:endParaRPr>
            </a:p>
          </p:txBody>
        </p:sp>
        <p:sp>
          <p:nvSpPr>
            <p:cNvPr id="29" name="Text Box 27">
              <a:extLst>
                <a:ext uri="{FF2B5EF4-FFF2-40B4-BE49-F238E27FC236}">
                  <a16:creationId xmlns:a16="http://schemas.microsoft.com/office/drawing/2014/main" id="{0672BEC2-7CA4-BFA1-A6B1-FEBCC3A68C1E}"/>
                </a:ext>
              </a:extLst>
            </p:cNvPr>
            <p:cNvSpPr txBox="1">
              <a:spLocks noChangeArrowheads="1"/>
            </p:cNvSpPr>
            <p:nvPr/>
          </p:nvSpPr>
          <p:spPr bwMode="auto">
            <a:xfrm>
              <a:off x="3193" y="1827"/>
              <a:ext cx="382" cy="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orbel" panose="020B0503020204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bel" panose="020B0503020204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orbel" panose="020B0503020204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9pPr>
            </a:lstStyle>
            <a:p>
              <a:pPr eaLnBrk="1" hangingPunct="1">
                <a:spcBef>
                  <a:spcPct val="50000"/>
                </a:spcBef>
                <a:buFontTx/>
                <a:buNone/>
              </a:pPr>
              <a:r>
                <a:rPr lang="en-US" altLang="en-US" sz="1200" b="1">
                  <a:solidFill>
                    <a:schemeClr val="bg1"/>
                  </a:solidFill>
                  <a:latin typeface="Comic Sans MS" panose="030F0902030302020204" pitchFamily="66" charset="0"/>
                  <a:cs typeface="Arial" panose="020B0604020202020204" pitchFamily="34" charset="0"/>
                </a:rPr>
                <a:t>1.05</a:t>
              </a:r>
              <a:endParaRPr lang="en-CA" altLang="en-US" sz="1200" b="1">
                <a:solidFill>
                  <a:schemeClr val="bg1"/>
                </a:solidFill>
                <a:latin typeface="Comic Sans MS" panose="030F0902030302020204" pitchFamily="66" charset="0"/>
                <a:cs typeface="Arial" panose="020B0604020202020204" pitchFamily="34" charset="0"/>
              </a:endParaRPr>
            </a:p>
          </p:txBody>
        </p:sp>
        <p:sp>
          <p:nvSpPr>
            <p:cNvPr id="30" name="Text Box 28">
              <a:extLst>
                <a:ext uri="{FF2B5EF4-FFF2-40B4-BE49-F238E27FC236}">
                  <a16:creationId xmlns:a16="http://schemas.microsoft.com/office/drawing/2014/main" id="{DBB18481-D483-B6F1-AC27-8E3C4B400307}"/>
                </a:ext>
              </a:extLst>
            </p:cNvPr>
            <p:cNvSpPr txBox="1">
              <a:spLocks noChangeArrowheads="1"/>
            </p:cNvSpPr>
            <p:nvPr/>
          </p:nvSpPr>
          <p:spPr bwMode="auto">
            <a:xfrm>
              <a:off x="3193" y="1639"/>
              <a:ext cx="382" cy="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orbel" panose="020B0503020204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bel" panose="020B0503020204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orbel" panose="020B0503020204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9pPr>
            </a:lstStyle>
            <a:p>
              <a:pPr eaLnBrk="1" hangingPunct="1">
                <a:spcBef>
                  <a:spcPct val="50000"/>
                </a:spcBef>
                <a:buFontTx/>
                <a:buNone/>
              </a:pPr>
              <a:r>
                <a:rPr lang="en-US" altLang="en-US" sz="1200" b="1">
                  <a:solidFill>
                    <a:schemeClr val="bg1"/>
                  </a:solidFill>
                  <a:latin typeface="Comic Sans MS" panose="030F0902030302020204" pitchFamily="66" charset="0"/>
                  <a:cs typeface="Arial" panose="020B0604020202020204" pitchFamily="34" charset="0"/>
                </a:rPr>
                <a:t>1.10</a:t>
              </a:r>
              <a:endParaRPr lang="en-CA" altLang="en-US" sz="1200" b="1">
                <a:solidFill>
                  <a:schemeClr val="bg1"/>
                </a:solidFill>
                <a:latin typeface="Comic Sans MS" panose="030F0902030302020204" pitchFamily="66" charset="0"/>
                <a:cs typeface="Arial" panose="020B0604020202020204" pitchFamily="34" charset="0"/>
              </a:endParaRPr>
            </a:p>
          </p:txBody>
        </p:sp>
        <p:sp>
          <p:nvSpPr>
            <p:cNvPr id="31" name="Text Box 29">
              <a:extLst>
                <a:ext uri="{FF2B5EF4-FFF2-40B4-BE49-F238E27FC236}">
                  <a16:creationId xmlns:a16="http://schemas.microsoft.com/office/drawing/2014/main" id="{A5D40CDB-39F0-8B7E-AD5F-574EA165B692}"/>
                </a:ext>
              </a:extLst>
            </p:cNvPr>
            <p:cNvSpPr txBox="1">
              <a:spLocks noChangeArrowheads="1"/>
            </p:cNvSpPr>
            <p:nvPr/>
          </p:nvSpPr>
          <p:spPr bwMode="auto">
            <a:xfrm>
              <a:off x="3193" y="1429"/>
              <a:ext cx="382" cy="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orbel" panose="020B0503020204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bel" panose="020B0503020204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orbel" panose="020B0503020204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9pPr>
            </a:lstStyle>
            <a:p>
              <a:pPr eaLnBrk="1" hangingPunct="1">
                <a:spcBef>
                  <a:spcPct val="50000"/>
                </a:spcBef>
                <a:buFontTx/>
                <a:buNone/>
              </a:pPr>
              <a:r>
                <a:rPr lang="en-US" altLang="en-US" sz="1200" b="1">
                  <a:solidFill>
                    <a:schemeClr val="bg1"/>
                  </a:solidFill>
                  <a:latin typeface="Comic Sans MS" panose="030F0902030302020204" pitchFamily="66" charset="0"/>
                  <a:cs typeface="Arial" panose="020B0604020202020204" pitchFamily="34" charset="0"/>
                </a:rPr>
                <a:t>1.15</a:t>
              </a:r>
              <a:endParaRPr lang="en-CA" altLang="en-US" sz="1200" b="1">
                <a:solidFill>
                  <a:schemeClr val="bg1"/>
                </a:solidFill>
                <a:latin typeface="Comic Sans MS" panose="030F0902030302020204" pitchFamily="66" charset="0"/>
                <a:cs typeface="Arial" panose="020B0604020202020204" pitchFamily="34" charset="0"/>
              </a:endParaRPr>
            </a:p>
          </p:txBody>
        </p:sp>
        <p:sp>
          <p:nvSpPr>
            <p:cNvPr id="32" name="Text Box 30">
              <a:extLst>
                <a:ext uri="{FF2B5EF4-FFF2-40B4-BE49-F238E27FC236}">
                  <a16:creationId xmlns:a16="http://schemas.microsoft.com/office/drawing/2014/main" id="{39BC0AC9-CE63-582D-8103-3FE85A78E266}"/>
                </a:ext>
              </a:extLst>
            </p:cNvPr>
            <p:cNvSpPr txBox="1">
              <a:spLocks noChangeArrowheads="1"/>
            </p:cNvSpPr>
            <p:nvPr/>
          </p:nvSpPr>
          <p:spPr bwMode="auto">
            <a:xfrm>
              <a:off x="3193" y="1233"/>
              <a:ext cx="382" cy="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orbel" panose="020B0503020204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bel" panose="020B0503020204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orbel" panose="020B0503020204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9pPr>
            </a:lstStyle>
            <a:p>
              <a:pPr eaLnBrk="1" hangingPunct="1">
                <a:spcBef>
                  <a:spcPct val="50000"/>
                </a:spcBef>
                <a:buFontTx/>
                <a:buNone/>
              </a:pPr>
              <a:r>
                <a:rPr lang="en-US" altLang="en-US" sz="1200" b="1">
                  <a:solidFill>
                    <a:schemeClr val="bg1"/>
                  </a:solidFill>
                  <a:latin typeface="Comic Sans MS" panose="030F0902030302020204" pitchFamily="66" charset="0"/>
                  <a:cs typeface="Arial" panose="020B0604020202020204" pitchFamily="34" charset="0"/>
                </a:rPr>
                <a:t>1.20</a:t>
              </a:r>
              <a:endParaRPr lang="en-CA" altLang="en-US" sz="1200" b="1">
                <a:solidFill>
                  <a:schemeClr val="bg1"/>
                </a:solidFill>
                <a:latin typeface="Comic Sans MS" panose="030F0902030302020204" pitchFamily="66" charset="0"/>
                <a:cs typeface="Arial" panose="020B0604020202020204" pitchFamily="34" charset="0"/>
              </a:endParaRPr>
            </a:p>
          </p:txBody>
        </p:sp>
        <p:sp>
          <p:nvSpPr>
            <p:cNvPr id="33" name="Text Box 31">
              <a:extLst>
                <a:ext uri="{FF2B5EF4-FFF2-40B4-BE49-F238E27FC236}">
                  <a16:creationId xmlns:a16="http://schemas.microsoft.com/office/drawing/2014/main" id="{28D5D17F-92AE-282F-F2BE-A809B95CE96C}"/>
                </a:ext>
              </a:extLst>
            </p:cNvPr>
            <p:cNvSpPr txBox="1">
              <a:spLocks noChangeArrowheads="1"/>
            </p:cNvSpPr>
            <p:nvPr/>
          </p:nvSpPr>
          <p:spPr bwMode="auto">
            <a:xfrm>
              <a:off x="3193" y="1044"/>
              <a:ext cx="382" cy="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orbel" panose="020B0503020204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bel" panose="020B0503020204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orbel" panose="020B0503020204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9pPr>
            </a:lstStyle>
            <a:p>
              <a:pPr eaLnBrk="1" hangingPunct="1">
                <a:spcBef>
                  <a:spcPct val="50000"/>
                </a:spcBef>
                <a:buFontTx/>
                <a:buNone/>
              </a:pPr>
              <a:r>
                <a:rPr lang="en-US" altLang="en-US" sz="1200" b="1">
                  <a:solidFill>
                    <a:schemeClr val="bg1"/>
                  </a:solidFill>
                  <a:latin typeface="Comic Sans MS" panose="030F0902030302020204" pitchFamily="66" charset="0"/>
                  <a:cs typeface="Arial" panose="020B0604020202020204" pitchFamily="34" charset="0"/>
                </a:rPr>
                <a:t>1.25</a:t>
              </a:r>
              <a:endParaRPr lang="en-CA" altLang="en-US" sz="1200" b="1">
                <a:solidFill>
                  <a:schemeClr val="bg1"/>
                </a:solidFill>
                <a:latin typeface="Comic Sans MS" panose="030F0902030302020204" pitchFamily="66" charset="0"/>
                <a:cs typeface="Arial" panose="020B0604020202020204" pitchFamily="34" charset="0"/>
              </a:endParaRPr>
            </a:p>
          </p:txBody>
        </p:sp>
        <p:sp>
          <p:nvSpPr>
            <p:cNvPr id="34" name="Line 32">
              <a:extLst>
                <a:ext uri="{FF2B5EF4-FFF2-40B4-BE49-F238E27FC236}">
                  <a16:creationId xmlns:a16="http://schemas.microsoft.com/office/drawing/2014/main" id="{1576D877-55E2-A555-C091-420587968363}"/>
                </a:ext>
              </a:extLst>
            </p:cNvPr>
            <p:cNvSpPr>
              <a:spLocks noChangeShapeType="1"/>
            </p:cNvSpPr>
            <p:nvPr/>
          </p:nvSpPr>
          <p:spPr bwMode="auto">
            <a:xfrm flipH="1">
              <a:off x="3522" y="2941"/>
              <a:ext cx="38"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 name="Line 33">
              <a:extLst>
                <a:ext uri="{FF2B5EF4-FFF2-40B4-BE49-F238E27FC236}">
                  <a16:creationId xmlns:a16="http://schemas.microsoft.com/office/drawing/2014/main" id="{B00BA883-6840-21E3-15CA-CFA3CB066B45}"/>
                </a:ext>
              </a:extLst>
            </p:cNvPr>
            <p:cNvSpPr>
              <a:spLocks noChangeShapeType="1"/>
            </p:cNvSpPr>
            <p:nvPr/>
          </p:nvSpPr>
          <p:spPr bwMode="auto">
            <a:xfrm flipH="1">
              <a:off x="3522" y="2731"/>
              <a:ext cx="38"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 name="Line 34">
              <a:extLst>
                <a:ext uri="{FF2B5EF4-FFF2-40B4-BE49-F238E27FC236}">
                  <a16:creationId xmlns:a16="http://schemas.microsoft.com/office/drawing/2014/main" id="{33939F6C-D60E-0CE8-F510-715E6DD05254}"/>
                </a:ext>
              </a:extLst>
            </p:cNvPr>
            <p:cNvSpPr>
              <a:spLocks noChangeShapeType="1"/>
            </p:cNvSpPr>
            <p:nvPr/>
          </p:nvSpPr>
          <p:spPr bwMode="auto">
            <a:xfrm flipH="1">
              <a:off x="3522" y="2522"/>
              <a:ext cx="38"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 name="Line 35">
              <a:extLst>
                <a:ext uri="{FF2B5EF4-FFF2-40B4-BE49-F238E27FC236}">
                  <a16:creationId xmlns:a16="http://schemas.microsoft.com/office/drawing/2014/main" id="{0A525E75-E002-A696-01C2-D34FF3C2A54E}"/>
                </a:ext>
              </a:extLst>
            </p:cNvPr>
            <p:cNvSpPr>
              <a:spLocks noChangeShapeType="1"/>
            </p:cNvSpPr>
            <p:nvPr/>
          </p:nvSpPr>
          <p:spPr bwMode="auto">
            <a:xfrm flipH="1">
              <a:off x="3514" y="2312"/>
              <a:ext cx="39"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Line 36">
              <a:extLst>
                <a:ext uri="{FF2B5EF4-FFF2-40B4-BE49-F238E27FC236}">
                  <a16:creationId xmlns:a16="http://schemas.microsoft.com/office/drawing/2014/main" id="{21689CB9-EBEC-11E6-73A8-C2B0E2BEBDD4}"/>
                </a:ext>
              </a:extLst>
            </p:cNvPr>
            <p:cNvSpPr>
              <a:spLocks noChangeShapeType="1"/>
            </p:cNvSpPr>
            <p:nvPr/>
          </p:nvSpPr>
          <p:spPr bwMode="auto">
            <a:xfrm flipH="1">
              <a:off x="3522" y="2102"/>
              <a:ext cx="38"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Line 37">
              <a:extLst>
                <a:ext uri="{FF2B5EF4-FFF2-40B4-BE49-F238E27FC236}">
                  <a16:creationId xmlns:a16="http://schemas.microsoft.com/office/drawing/2014/main" id="{8CCFB5FE-E75F-9191-9879-6F2BB7ADA78C}"/>
                </a:ext>
              </a:extLst>
            </p:cNvPr>
            <p:cNvSpPr>
              <a:spLocks noChangeShapeType="1"/>
            </p:cNvSpPr>
            <p:nvPr/>
          </p:nvSpPr>
          <p:spPr bwMode="auto">
            <a:xfrm flipH="1">
              <a:off x="3514" y="1892"/>
              <a:ext cx="39"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 name="Line 38">
              <a:extLst>
                <a:ext uri="{FF2B5EF4-FFF2-40B4-BE49-F238E27FC236}">
                  <a16:creationId xmlns:a16="http://schemas.microsoft.com/office/drawing/2014/main" id="{5A26862A-8C6F-0E42-25A1-AA6746D88E83}"/>
                </a:ext>
              </a:extLst>
            </p:cNvPr>
            <p:cNvSpPr>
              <a:spLocks noChangeShapeType="1"/>
            </p:cNvSpPr>
            <p:nvPr/>
          </p:nvSpPr>
          <p:spPr bwMode="auto">
            <a:xfrm flipH="1">
              <a:off x="3514" y="1710"/>
              <a:ext cx="39"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 name="Line 39">
              <a:extLst>
                <a:ext uri="{FF2B5EF4-FFF2-40B4-BE49-F238E27FC236}">
                  <a16:creationId xmlns:a16="http://schemas.microsoft.com/office/drawing/2014/main" id="{6BF9B939-D74C-2B33-7783-CBFD725FEBF6}"/>
                </a:ext>
              </a:extLst>
            </p:cNvPr>
            <p:cNvSpPr>
              <a:spLocks noChangeShapeType="1"/>
            </p:cNvSpPr>
            <p:nvPr/>
          </p:nvSpPr>
          <p:spPr bwMode="auto">
            <a:xfrm flipH="1">
              <a:off x="3522" y="1500"/>
              <a:ext cx="38"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 name="Line 40">
              <a:extLst>
                <a:ext uri="{FF2B5EF4-FFF2-40B4-BE49-F238E27FC236}">
                  <a16:creationId xmlns:a16="http://schemas.microsoft.com/office/drawing/2014/main" id="{293034D4-8E33-100A-029A-B59CC04CBD32}"/>
                </a:ext>
              </a:extLst>
            </p:cNvPr>
            <p:cNvSpPr>
              <a:spLocks noChangeShapeType="1"/>
            </p:cNvSpPr>
            <p:nvPr/>
          </p:nvSpPr>
          <p:spPr bwMode="auto">
            <a:xfrm flipH="1">
              <a:off x="3514" y="1291"/>
              <a:ext cx="39"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 name="Line 41">
              <a:extLst>
                <a:ext uri="{FF2B5EF4-FFF2-40B4-BE49-F238E27FC236}">
                  <a16:creationId xmlns:a16="http://schemas.microsoft.com/office/drawing/2014/main" id="{BD2C3D60-89DC-1144-F7C6-51277BA59B9F}"/>
                </a:ext>
              </a:extLst>
            </p:cNvPr>
            <p:cNvSpPr>
              <a:spLocks noChangeShapeType="1"/>
            </p:cNvSpPr>
            <p:nvPr/>
          </p:nvSpPr>
          <p:spPr bwMode="auto">
            <a:xfrm flipH="1">
              <a:off x="3514" y="1116"/>
              <a:ext cx="39"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 name="Line 42">
              <a:extLst>
                <a:ext uri="{FF2B5EF4-FFF2-40B4-BE49-F238E27FC236}">
                  <a16:creationId xmlns:a16="http://schemas.microsoft.com/office/drawing/2014/main" id="{5F0EF2AB-1EEA-9877-BFE0-D3CBF284EE92}"/>
                </a:ext>
              </a:extLst>
            </p:cNvPr>
            <p:cNvSpPr>
              <a:spLocks noChangeShapeType="1"/>
            </p:cNvSpPr>
            <p:nvPr/>
          </p:nvSpPr>
          <p:spPr bwMode="auto">
            <a:xfrm>
              <a:off x="3560" y="2100"/>
              <a:ext cx="1965" cy="0"/>
            </a:xfrm>
            <a:prstGeom prst="line">
              <a:avLst/>
            </a:prstGeom>
            <a:noFill/>
            <a:ln w="952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 name="Line 43">
              <a:extLst>
                <a:ext uri="{FF2B5EF4-FFF2-40B4-BE49-F238E27FC236}">
                  <a16:creationId xmlns:a16="http://schemas.microsoft.com/office/drawing/2014/main" id="{B0AF245C-F917-6937-471D-4A1720F56548}"/>
                </a:ext>
              </a:extLst>
            </p:cNvPr>
            <p:cNvSpPr>
              <a:spLocks noChangeShapeType="1"/>
            </p:cNvSpPr>
            <p:nvPr/>
          </p:nvSpPr>
          <p:spPr bwMode="auto">
            <a:xfrm>
              <a:off x="4174" y="1114"/>
              <a:ext cx="0" cy="1871"/>
            </a:xfrm>
            <a:prstGeom prst="line">
              <a:avLst/>
            </a:prstGeom>
            <a:noFill/>
            <a:ln w="952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 name="Oval 44">
              <a:extLst>
                <a:ext uri="{FF2B5EF4-FFF2-40B4-BE49-F238E27FC236}">
                  <a16:creationId xmlns:a16="http://schemas.microsoft.com/office/drawing/2014/main" id="{6DA21900-1A08-4B4B-D827-1DCB3581BE0C}"/>
                </a:ext>
              </a:extLst>
            </p:cNvPr>
            <p:cNvSpPr>
              <a:spLocks noChangeArrowheads="1"/>
            </p:cNvSpPr>
            <p:nvPr/>
          </p:nvSpPr>
          <p:spPr bwMode="auto">
            <a:xfrm>
              <a:off x="4134" y="2057"/>
              <a:ext cx="80" cy="79"/>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orbel" panose="020B0503020204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bel" panose="020B0503020204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orbel" panose="020B0503020204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9pPr>
            </a:lstStyle>
            <a:p>
              <a:pPr>
                <a:spcBef>
                  <a:spcPct val="0"/>
                </a:spcBef>
                <a:buFontTx/>
                <a:buNone/>
              </a:pPr>
              <a:endParaRPr lang="en-US" altLang="en-US" sz="1800">
                <a:latin typeface="Calibri" panose="020F0502020204030204" pitchFamily="34" charset="0"/>
              </a:endParaRPr>
            </a:p>
          </p:txBody>
        </p:sp>
        <p:sp>
          <p:nvSpPr>
            <p:cNvPr id="47" name="Text Box 45">
              <a:extLst>
                <a:ext uri="{FF2B5EF4-FFF2-40B4-BE49-F238E27FC236}">
                  <a16:creationId xmlns:a16="http://schemas.microsoft.com/office/drawing/2014/main" id="{61A635DD-AC0A-5D24-12AD-BD2DC2F4E807}"/>
                </a:ext>
              </a:extLst>
            </p:cNvPr>
            <p:cNvSpPr txBox="1">
              <a:spLocks noChangeArrowheads="1"/>
            </p:cNvSpPr>
            <p:nvPr/>
          </p:nvSpPr>
          <p:spPr bwMode="auto">
            <a:xfrm>
              <a:off x="3547" y="1907"/>
              <a:ext cx="864" cy="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orbel" panose="020B0503020204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bel" panose="020B0503020204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orbel" panose="020B0503020204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9pPr>
            </a:lstStyle>
            <a:p>
              <a:pPr eaLnBrk="1" hangingPunct="1">
                <a:spcBef>
                  <a:spcPct val="50000"/>
                </a:spcBef>
                <a:buFontTx/>
                <a:buNone/>
              </a:pPr>
              <a:r>
                <a:rPr lang="en-US" altLang="en-US" sz="1200" b="1">
                  <a:solidFill>
                    <a:schemeClr val="bg1"/>
                  </a:solidFill>
                  <a:latin typeface="Arial" panose="020B0604020202020204" pitchFamily="34" charset="0"/>
                  <a:cs typeface="Arial" panose="020B0604020202020204" pitchFamily="34" charset="0"/>
                </a:rPr>
                <a:t>FLUOXETINE</a:t>
              </a:r>
              <a:endParaRPr lang="en-CA" altLang="en-US" sz="1200" b="1">
                <a:solidFill>
                  <a:schemeClr val="bg1"/>
                </a:solidFill>
                <a:latin typeface="Arial" panose="020B0604020202020204" pitchFamily="34" charset="0"/>
                <a:cs typeface="Arial" panose="020B0604020202020204" pitchFamily="34" charset="0"/>
              </a:endParaRPr>
            </a:p>
          </p:txBody>
        </p:sp>
        <p:sp>
          <p:nvSpPr>
            <p:cNvPr id="48" name="Oval 46">
              <a:extLst>
                <a:ext uri="{FF2B5EF4-FFF2-40B4-BE49-F238E27FC236}">
                  <a16:creationId xmlns:a16="http://schemas.microsoft.com/office/drawing/2014/main" id="{F8E0D1EA-6AA4-4FED-8034-4E6387B33D86}"/>
                </a:ext>
              </a:extLst>
            </p:cNvPr>
            <p:cNvSpPr>
              <a:spLocks noChangeArrowheads="1"/>
            </p:cNvSpPr>
            <p:nvPr/>
          </p:nvSpPr>
          <p:spPr bwMode="auto">
            <a:xfrm>
              <a:off x="4121" y="2743"/>
              <a:ext cx="41" cy="5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orbel" panose="020B0503020204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bel" panose="020B0503020204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orbel" panose="020B0503020204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9pPr>
            </a:lstStyle>
            <a:p>
              <a:pPr>
                <a:spcBef>
                  <a:spcPct val="0"/>
                </a:spcBef>
                <a:buFontTx/>
                <a:buNone/>
              </a:pPr>
              <a:endParaRPr lang="en-US" altLang="en-US" sz="1800">
                <a:latin typeface="Calibri" panose="020F0502020204030204" pitchFamily="34" charset="0"/>
              </a:endParaRPr>
            </a:p>
          </p:txBody>
        </p:sp>
        <p:sp>
          <p:nvSpPr>
            <p:cNvPr id="49" name="Oval 47">
              <a:extLst>
                <a:ext uri="{FF2B5EF4-FFF2-40B4-BE49-F238E27FC236}">
                  <a16:creationId xmlns:a16="http://schemas.microsoft.com/office/drawing/2014/main" id="{A8C2E711-3579-0D42-8987-EB5AA3FA3632}"/>
                </a:ext>
              </a:extLst>
            </p:cNvPr>
            <p:cNvSpPr>
              <a:spLocks noChangeArrowheads="1"/>
            </p:cNvSpPr>
            <p:nvPr/>
          </p:nvSpPr>
          <p:spPr bwMode="auto">
            <a:xfrm>
              <a:off x="4096" y="2813"/>
              <a:ext cx="40" cy="49"/>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orbel" panose="020B0503020204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bel" panose="020B0503020204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orbel" panose="020B0503020204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9pPr>
            </a:lstStyle>
            <a:p>
              <a:pPr>
                <a:spcBef>
                  <a:spcPct val="0"/>
                </a:spcBef>
                <a:buFontTx/>
                <a:buNone/>
              </a:pPr>
              <a:endParaRPr lang="en-US" altLang="en-US" sz="1800">
                <a:latin typeface="Calibri" panose="020F0502020204030204" pitchFamily="34" charset="0"/>
              </a:endParaRPr>
            </a:p>
          </p:txBody>
        </p:sp>
        <p:sp>
          <p:nvSpPr>
            <p:cNvPr id="50" name="Oval 48">
              <a:extLst>
                <a:ext uri="{FF2B5EF4-FFF2-40B4-BE49-F238E27FC236}">
                  <a16:creationId xmlns:a16="http://schemas.microsoft.com/office/drawing/2014/main" id="{A03C3FEA-D9F8-4E39-0DB6-2356202A0228}"/>
                </a:ext>
              </a:extLst>
            </p:cNvPr>
            <p:cNvSpPr>
              <a:spLocks noChangeArrowheads="1"/>
            </p:cNvSpPr>
            <p:nvPr/>
          </p:nvSpPr>
          <p:spPr bwMode="auto">
            <a:xfrm>
              <a:off x="4211" y="2491"/>
              <a:ext cx="41" cy="5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orbel" panose="020B0503020204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bel" panose="020B0503020204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orbel" panose="020B0503020204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9pPr>
            </a:lstStyle>
            <a:p>
              <a:pPr>
                <a:spcBef>
                  <a:spcPct val="0"/>
                </a:spcBef>
                <a:buFontTx/>
                <a:buNone/>
              </a:pPr>
              <a:endParaRPr lang="en-US" altLang="en-US" sz="1800">
                <a:latin typeface="Calibri" panose="020F0502020204030204" pitchFamily="34" charset="0"/>
              </a:endParaRPr>
            </a:p>
          </p:txBody>
        </p:sp>
        <p:sp>
          <p:nvSpPr>
            <p:cNvPr id="51" name="Oval 49">
              <a:extLst>
                <a:ext uri="{FF2B5EF4-FFF2-40B4-BE49-F238E27FC236}">
                  <a16:creationId xmlns:a16="http://schemas.microsoft.com/office/drawing/2014/main" id="{3A0EB883-C0B2-D089-5A3D-5F6C412315D6}"/>
                </a:ext>
              </a:extLst>
            </p:cNvPr>
            <p:cNvSpPr>
              <a:spLocks noChangeArrowheads="1"/>
            </p:cNvSpPr>
            <p:nvPr/>
          </p:nvSpPr>
          <p:spPr bwMode="auto">
            <a:xfrm>
              <a:off x="4979" y="2344"/>
              <a:ext cx="41" cy="5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orbel" panose="020B0503020204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bel" panose="020B0503020204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orbel" panose="020B0503020204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9pPr>
            </a:lstStyle>
            <a:p>
              <a:pPr>
                <a:spcBef>
                  <a:spcPct val="0"/>
                </a:spcBef>
                <a:buFontTx/>
                <a:buNone/>
              </a:pPr>
              <a:endParaRPr lang="en-US" altLang="en-US" sz="1800">
                <a:latin typeface="Calibri" panose="020F0502020204030204" pitchFamily="34" charset="0"/>
              </a:endParaRPr>
            </a:p>
          </p:txBody>
        </p:sp>
        <p:sp>
          <p:nvSpPr>
            <p:cNvPr id="52" name="Oval 50">
              <a:extLst>
                <a:ext uri="{FF2B5EF4-FFF2-40B4-BE49-F238E27FC236}">
                  <a16:creationId xmlns:a16="http://schemas.microsoft.com/office/drawing/2014/main" id="{C29C7D79-34F2-DF5C-02C8-0B4C3BABDDCA}"/>
                </a:ext>
              </a:extLst>
            </p:cNvPr>
            <p:cNvSpPr>
              <a:spLocks noChangeArrowheads="1"/>
            </p:cNvSpPr>
            <p:nvPr/>
          </p:nvSpPr>
          <p:spPr bwMode="auto">
            <a:xfrm>
              <a:off x="5248" y="2246"/>
              <a:ext cx="41" cy="5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orbel" panose="020B0503020204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bel" panose="020B0503020204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orbel" panose="020B0503020204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9pPr>
            </a:lstStyle>
            <a:p>
              <a:pPr>
                <a:spcBef>
                  <a:spcPct val="0"/>
                </a:spcBef>
                <a:buFontTx/>
                <a:buNone/>
              </a:pPr>
              <a:endParaRPr lang="en-US" altLang="en-US" sz="1800">
                <a:latin typeface="Calibri" panose="020F0502020204030204" pitchFamily="34" charset="0"/>
              </a:endParaRPr>
            </a:p>
          </p:txBody>
        </p:sp>
        <p:sp>
          <p:nvSpPr>
            <p:cNvPr id="53" name="Oval 51">
              <a:extLst>
                <a:ext uri="{FF2B5EF4-FFF2-40B4-BE49-F238E27FC236}">
                  <a16:creationId xmlns:a16="http://schemas.microsoft.com/office/drawing/2014/main" id="{2E9A994A-4F24-A932-EC04-81D660A92560}"/>
                </a:ext>
              </a:extLst>
            </p:cNvPr>
            <p:cNvSpPr>
              <a:spLocks noChangeArrowheads="1"/>
            </p:cNvSpPr>
            <p:nvPr/>
          </p:nvSpPr>
          <p:spPr bwMode="auto">
            <a:xfrm>
              <a:off x="4396" y="1659"/>
              <a:ext cx="41" cy="5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orbel" panose="020B0503020204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bel" panose="020B0503020204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orbel" panose="020B0503020204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9pPr>
            </a:lstStyle>
            <a:p>
              <a:pPr>
                <a:spcBef>
                  <a:spcPct val="0"/>
                </a:spcBef>
                <a:buFontTx/>
                <a:buNone/>
              </a:pPr>
              <a:endParaRPr lang="en-US" altLang="en-US" sz="1800">
                <a:latin typeface="Calibri" panose="020F0502020204030204" pitchFamily="34" charset="0"/>
              </a:endParaRPr>
            </a:p>
          </p:txBody>
        </p:sp>
        <p:sp>
          <p:nvSpPr>
            <p:cNvPr id="54" name="Oval 52">
              <a:extLst>
                <a:ext uri="{FF2B5EF4-FFF2-40B4-BE49-F238E27FC236}">
                  <a16:creationId xmlns:a16="http://schemas.microsoft.com/office/drawing/2014/main" id="{FD1EBDD2-A374-0B2F-1430-245C96BC86F2}"/>
                </a:ext>
              </a:extLst>
            </p:cNvPr>
            <p:cNvSpPr>
              <a:spLocks noChangeArrowheads="1"/>
            </p:cNvSpPr>
            <p:nvPr/>
          </p:nvSpPr>
          <p:spPr bwMode="auto">
            <a:xfrm>
              <a:off x="4460" y="1708"/>
              <a:ext cx="41" cy="49"/>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orbel" panose="020B0503020204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bel" panose="020B0503020204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orbel" panose="020B0503020204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9pPr>
            </a:lstStyle>
            <a:p>
              <a:pPr>
                <a:spcBef>
                  <a:spcPct val="0"/>
                </a:spcBef>
                <a:buFontTx/>
                <a:buNone/>
              </a:pPr>
              <a:endParaRPr lang="en-US" altLang="en-US" sz="1800">
                <a:latin typeface="Calibri" panose="020F0502020204030204" pitchFamily="34" charset="0"/>
              </a:endParaRPr>
            </a:p>
          </p:txBody>
        </p:sp>
        <p:sp>
          <p:nvSpPr>
            <p:cNvPr id="55" name="Oval 53">
              <a:extLst>
                <a:ext uri="{FF2B5EF4-FFF2-40B4-BE49-F238E27FC236}">
                  <a16:creationId xmlns:a16="http://schemas.microsoft.com/office/drawing/2014/main" id="{576C17CF-DFCF-AC46-6908-6A9518E6EDFB}"/>
                </a:ext>
              </a:extLst>
            </p:cNvPr>
            <p:cNvSpPr>
              <a:spLocks noChangeArrowheads="1"/>
            </p:cNvSpPr>
            <p:nvPr/>
          </p:nvSpPr>
          <p:spPr bwMode="auto">
            <a:xfrm>
              <a:off x="4774" y="1526"/>
              <a:ext cx="41" cy="50"/>
            </a:xfrm>
            <a:prstGeom prst="ellipse">
              <a:avLst/>
            </a:prstGeom>
            <a:solidFill>
              <a:srgbClr val="66FF33"/>
            </a:solidFill>
            <a:ln w="9525">
              <a:solidFill>
                <a:srgbClr val="F3DD0B"/>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orbel" panose="020B0503020204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bel" panose="020B0503020204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orbel" panose="020B0503020204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9pPr>
            </a:lstStyle>
            <a:p>
              <a:pPr>
                <a:spcBef>
                  <a:spcPct val="0"/>
                </a:spcBef>
                <a:buFontTx/>
                <a:buNone/>
              </a:pPr>
              <a:endParaRPr lang="en-US" altLang="en-US" sz="1800">
                <a:latin typeface="Calibri" panose="020F0502020204030204" pitchFamily="34" charset="0"/>
              </a:endParaRPr>
            </a:p>
          </p:txBody>
        </p:sp>
        <p:sp>
          <p:nvSpPr>
            <p:cNvPr id="56" name="Oval 54">
              <a:extLst>
                <a:ext uri="{FF2B5EF4-FFF2-40B4-BE49-F238E27FC236}">
                  <a16:creationId xmlns:a16="http://schemas.microsoft.com/office/drawing/2014/main" id="{09A57FBC-86A5-9FC9-D917-A27B55C9EC69}"/>
                </a:ext>
              </a:extLst>
            </p:cNvPr>
            <p:cNvSpPr>
              <a:spLocks noChangeArrowheads="1"/>
            </p:cNvSpPr>
            <p:nvPr/>
          </p:nvSpPr>
          <p:spPr bwMode="auto">
            <a:xfrm>
              <a:off x="5030" y="1267"/>
              <a:ext cx="41" cy="50"/>
            </a:xfrm>
            <a:prstGeom prst="ellipse">
              <a:avLst/>
            </a:prstGeom>
            <a:solidFill>
              <a:srgbClr val="FF9900"/>
            </a:solidFill>
            <a:ln w="9525">
              <a:solidFill>
                <a:srgbClr val="F3DD0B"/>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orbel" panose="020B0503020204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bel" panose="020B0503020204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orbel" panose="020B0503020204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9pPr>
            </a:lstStyle>
            <a:p>
              <a:pPr>
                <a:spcBef>
                  <a:spcPct val="0"/>
                </a:spcBef>
                <a:buFontTx/>
                <a:buNone/>
              </a:pPr>
              <a:endParaRPr lang="en-US" altLang="en-US" sz="1800">
                <a:latin typeface="Calibri" panose="020F0502020204030204" pitchFamily="34" charset="0"/>
              </a:endParaRPr>
            </a:p>
          </p:txBody>
        </p:sp>
        <p:sp>
          <p:nvSpPr>
            <p:cNvPr id="57" name="Text Box 55">
              <a:extLst>
                <a:ext uri="{FF2B5EF4-FFF2-40B4-BE49-F238E27FC236}">
                  <a16:creationId xmlns:a16="http://schemas.microsoft.com/office/drawing/2014/main" id="{C70E23F0-9B5E-8F6C-9525-A10E64E547AE}"/>
                </a:ext>
              </a:extLst>
            </p:cNvPr>
            <p:cNvSpPr txBox="1">
              <a:spLocks noChangeArrowheads="1"/>
            </p:cNvSpPr>
            <p:nvPr/>
          </p:nvSpPr>
          <p:spPr bwMode="auto">
            <a:xfrm>
              <a:off x="4156" y="2355"/>
              <a:ext cx="724" cy="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orbel" panose="020B0503020204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bel" panose="020B0503020204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orbel" panose="020B0503020204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9pPr>
            </a:lstStyle>
            <a:p>
              <a:pPr eaLnBrk="1" hangingPunct="1">
                <a:spcBef>
                  <a:spcPct val="50000"/>
                </a:spcBef>
                <a:buFontTx/>
                <a:buNone/>
              </a:pPr>
              <a:r>
                <a:rPr lang="en-US" altLang="en-US" sz="1200" b="1">
                  <a:solidFill>
                    <a:schemeClr val="bg1"/>
                  </a:solidFill>
                  <a:latin typeface="Arial" panose="020B0604020202020204" pitchFamily="34" charset="0"/>
                  <a:cs typeface="Arial" panose="020B0604020202020204" pitchFamily="34" charset="0"/>
                </a:rPr>
                <a:t>Paroxetine</a:t>
              </a:r>
              <a:endParaRPr lang="en-CA" altLang="en-US" sz="1200" b="1">
                <a:solidFill>
                  <a:schemeClr val="bg1"/>
                </a:solidFill>
                <a:latin typeface="Arial" panose="020B0604020202020204" pitchFamily="34" charset="0"/>
                <a:cs typeface="Arial" panose="020B0604020202020204" pitchFamily="34" charset="0"/>
              </a:endParaRPr>
            </a:p>
          </p:txBody>
        </p:sp>
        <p:sp>
          <p:nvSpPr>
            <p:cNvPr id="58" name="Text Box 56">
              <a:extLst>
                <a:ext uri="{FF2B5EF4-FFF2-40B4-BE49-F238E27FC236}">
                  <a16:creationId xmlns:a16="http://schemas.microsoft.com/office/drawing/2014/main" id="{2C0D3DD0-A0C6-B550-2628-63116B9A02B3}"/>
                </a:ext>
              </a:extLst>
            </p:cNvPr>
            <p:cNvSpPr txBox="1">
              <a:spLocks noChangeArrowheads="1"/>
            </p:cNvSpPr>
            <p:nvPr/>
          </p:nvSpPr>
          <p:spPr bwMode="auto">
            <a:xfrm>
              <a:off x="4147" y="2770"/>
              <a:ext cx="724" cy="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orbel" panose="020B0503020204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bel" panose="020B0503020204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orbel" panose="020B0503020204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9pPr>
            </a:lstStyle>
            <a:p>
              <a:pPr eaLnBrk="1" hangingPunct="1">
                <a:spcBef>
                  <a:spcPct val="50000"/>
                </a:spcBef>
                <a:buFontTx/>
                <a:buNone/>
              </a:pPr>
              <a:r>
                <a:rPr lang="en-US" altLang="en-US" sz="1200" b="1">
                  <a:solidFill>
                    <a:schemeClr val="bg1"/>
                  </a:solidFill>
                  <a:latin typeface="Arial" panose="020B0604020202020204" pitchFamily="34" charset="0"/>
                  <a:cs typeface="Arial" panose="020B0604020202020204" pitchFamily="34" charset="0"/>
                </a:rPr>
                <a:t>Fluvoxamine</a:t>
              </a:r>
              <a:endParaRPr lang="en-CA" altLang="en-US" sz="1200" b="1">
                <a:solidFill>
                  <a:schemeClr val="bg1"/>
                </a:solidFill>
                <a:latin typeface="Arial" panose="020B0604020202020204" pitchFamily="34" charset="0"/>
                <a:cs typeface="Arial" panose="020B0604020202020204" pitchFamily="34" charset="0"/>
              </a:endParaRPr>
            </a:p>
          </p:txBody>
        </p:sp>
        <p:sp>
          <p:nvSpPr>
            <p:cNvPr id="59" name="Text Box 57">
              <a:extLst>
                <a:ext uri="{FF2B5EF4-FFF2-40B4-BE49-F238E27FC236}">
                  <a16:creationId xmlns:a16="http://schemas.microsoft.com/office/drawing/2014/main" id="{432E1754-F1E3-ADD2-F879-2BF7289FE1A5}"/>
                </a:ext>
              </a:extLst>
            </p:cNvPr>
            <p:cNvSpPr txBox="1">
              <a:spLocks noChangeArrowheads="1"/>
            </p:cNvSpPr>
            <p:nvPr/>
          </p:nvSpPr>
          <p:spPr bwMode="auto">
            <a:xfrm>
              <a:off x="3724" y="2602"/>
              <a:ext cx="789" cy="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orbel" panose="020B0503020204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bel" panose="020B0503020204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orbel" panose="020B0503020204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9pPr>
            </a:lstStyle>
            <a:p>
              <a:pPr eaLnBrk="1" hangingPunct="1">
                <a:spcBef>
                  <a:spcPct val="50000"/>
                </a:spcBef>
                <a:buFontTx/>
                <a:buNone/>
              </a:pPr>
              <a:r>
                <a:rPr lang="en-US" altLang="en-US" sz="1200" b="1">
                  <a:solidFill>
                    <a:schemeClr val="bg1"/>
                  </a:solidFill>
                  <a:latin typeface="Arial" panose="020B0604020202020204" pitchFamily="34" charset="0"/>
                  <a:cs typeface="Arial" panose="020B0604020202020204" pitchFamily="34" charset="0"/>
                </a:rPr>
                <a:t>Duloxetine</a:t>
              </a:r>
              <a:endParaRPr lang="en-CA" altLang="en-US" sz="1200" b="1">
                <a:solidFill>
                  <a:schemeClr val="bg1"/>
                </a:solidFill>
                <a:latin typeface="Arial" panose="020B0604020202020204" pitchFamily="34" charset="0"/>
                <a:cs typeface="Arial" panose="020B0604020202020204" pitchFamily="34" charset="0"/>
              </a:endParaRPr>
            </a:p>
          </p:txBody>
        </p:sp>
        <p:sp>
          <p:nvSpPr>
            <p:cNvPr id="60" name="Text Box 58">
              <a:extLst>
                <a:ext uri="{FF2B5EF4-FFF2-40B4-BE49-F238E27FC236}">
                  <a16:creationId xmlns:a16="http://schemas.microsoft.com/office/drawing/2014/main" id="{BB679F1D-00BC-9710-204B-3F1469AF5D82}"/>
                </a:ext>
              </a:extLst>
            </p:cNvPr>
            <p:cNvSpPr txBox="1">
              <a:spLocks noChangeArrowheads="1"/>
            </p:cNvSpPr>
            <p:nvPr/>
          </p:nvSpPr>
          <p:spPr bwMode="auto">
            <a:xfrm>
              <a:off x="4561" y="2206"/>
              <a:ext cx="723" cy="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orbel" panose="020B0503020204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bel" panose="020B0503020204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orbel" panose="020B0503020204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9pPr>
            </a:lstStyle>
            <a:p>
              <a:pPr eaLnBrk="1" hangingPunct="1">
                <a:spcBef>
                  <a:spcPct val="50000"/>
                </a:spcBef>
                <a:buFontTx/>
                <a:buNone/>
              </a:pPr>
              <a:r>
                <a:rPr lang="en-US" altLang="en-US" sz="1200" b="1">
                  <a:solidFill>
                    <a:schemeClr val="bg1"/>
                  </a:solidFill>
                  <a:latin typeface="Arial" panose="020B0604020202020204" pitchFamily="34" charset="0"/>
                  <a:cs typeface="Arial" panose="020B0604020202020204" pitchFamily="34" charset="0"/>
                </a:rPr>
                <a:t>Venlafaxine</a:t>
              </a:r>
              <a:endParaRPr lang="en-CA" altLang="en-US" sz="1200" b="1">
                <a:solidFill>
                  <a:schemeClr val="bg1"/>
                </a:solidFill>
                <a:latin typeface="Arial" panose="020B0604020202020204" pitchFamily="34" charset="0"/>
                <a:cs typeface="Arial" panose="020B0604020202020204" pitchFamily="34" charset="0"/>
              </a:endParaRPr>
            </a:p>
          </p:txBody>
        </p:sp>
        <p:sp>
          <p:nvSpPr>
            <p:cNvPr id="61" name="Text Box 59">
              <a:extLst>
                <a:ext uri="{FF2B5EF4-FFF2-40B4-BE49-F238E27FC236}">
                  <a16:creationId xmlns:a16="http://schemas.microsoft.com/office/drawing/2014/main" id="{FCBBA204-2F6C-8EBD-91E4-7F4AF1AD9CC2}"/>
                </a:ext>
              </a:extLst>
            </p:cNvPr>
            <p:cNvSpPr txBox="1">
              <a:spLocks noChangeArrowheads="1"/>
            </p:cNvSpPr>
            <p:nvPr/>
          </p:nvSpPr>
          <p:spPr bwMode="auto">
            <a:xfrm>
              <a:off x="4817" y="2101"/>
              <a:ext cx="694" cy="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orbel" panose="020B0503020204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bel" panose="020B0503020204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orbel" panose="020B0503020204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9pPr>
            </a:lstStyle>
            <a:p>
              <a:pPr eaLnBrk="1" hangingPunct="1">
                <a:spcBef>
                  <a:spcPct val="50000"/>
                </a:spcBef>
                <a:buFontTx/>
                <a:buNone/>
              </a:pPr>
              <a:r>
                <a:rPr lang="en-US" altLang="en-US" sz="1200" b="1">
                  <a:solidFill>
                    <a:schemeClr val="bg1"/>
                  </a:solidFill>
                  <a:latin typeface="Arial" panose="020B0604020202020204" pitchFamily="34" charset="0"/>
                  <a:cs typeface="Arial" panose="020B0604020202020204" pitchFamily="34" charset="0"/>
                </a:rPr>
                <a:t>Mirtazapine</a:t>
              </a:r>
              <a:endParaRPr lang="en-CA" altLang="en-US" sz="1200" b="1">
                <a:solidFill>
                  <a:schemeClr val="bg1"/>
                </a:solidFill>
                <a:latin typeface="Arial" panose="020B0604020202020204" pitchFamily="34" charset="0"/>
                <a:cs typeface="Arial" panose="020B0604020202020204" pitchFamily="34" charset="0"/>
              </a:endParaRPr>
            </a:p>
          </p:txBody>
        </p:sp>
        <p:sp>
          <p:nvSpPr>
            <p:cNvPr id="62" name="Text Box 60">
              <a:extLst>
                <a:ext uri="{FF2B5EF4-FFF2-40B4-BE49-F238E27FC236}">
                  <a16:creationId xmlns:a16="http://schemas.microsoft.com/office/drawing/2014/main" id="{31219BDA-0DD6-5921-6E3E-CD407E865DC8}"/>
                </a:ext>
              </a:extLst>
            </p:cNvPr>
            <p:cNvSpPr txBox="1">
              <a:spLocks noChangeArrowheads="1"/>
            </p:cNvSpPr>
            <p:nvPr/>
          </p:nvSpPr>
          <p:spPr bwMode="auto">
            <a:xfrm>
              <a:off x="4139" y="1514"/>
              <a:ext cx="691" cy="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orbel" panose="020B0503020204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bel" panose="020B0503020204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orbel" panose="020B0503020204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9pPr>
            </a:lstStyle>
            <a:p>
              <a:pPr eaLnBrk="1" hangingPunct="1">
                <a:spcBef>
                  <a:spcPct val="50000"/>
                </a:spcBef>
                <a:buFontTx/>
                <a:buNone/>
              </a:pPr>
              <a:r>
                <a:rPr lang="en-US" altLang="en-US" sz="1200" b="1">
                  <a:solidFill>
                    <a:schemeClr val="bg1"/>
                  </a:solidFill>
                  <a:latin typeface="Arial" panose="020B0604020202020204" pitchFamily="34" charset="0"/>
                  <a:cs typeface="Arial" panose="020B0604020202020204" pitchFamily="34" charset="0"/>
                </a:rPr>
                <a:t>Bupropion</a:t>
              </a:r>
              <a:endParaRPr lang="en-CA" altLang="en-US" sz="1200" b="1">
                <a:solidFill>
                  <a:schemeClr val="bg1"/>
                </a:solidFill>
                <a:latin typeface="Arial" panose="020B0604020202020204" pitchFamily="34" charset="0"/>
                <a:cs typeface="Arial" panose="020B0604020202020204" pitchFamily="34" charset="0"/>
              </a:endParaRPr>
            </a:p>
          </p:txBody>
        </p:sp>
        <p:sp>
          <p:nvSpPr>
            <p:cNvPr id="63" name="Text Box 61">
              <a:extLst>
                <a:ext uri="{FF2B5EF4-FFF2-40B4-BE49-F238E27FC236}">
                  <a16:creationId xmlns:a16="http://schemas.microsoft.com/office/drawing/2014/main" id="{1EE13B2E-35FC-8611-C8B4-E430E0B78E96}"/>
                </a:ext>
              </a:extLst>
            </p:cNvPr>
            <p:cNvSpPr txBox="1">
              <a:spLocks noChangeArrowheads="1"/>
            </p:cNvSpPr>
            <p:nvPr/>
          </p:nvSpPr>
          <p:spPr bwMode="auto">
            <a:xfrm>
              <a:off x="4420" y="1745"/>
              <a:ext cx="683" cy="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orbel" panose="020B0503020204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bel" panose="020B0503020204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orbel" panose="020B0503020204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9pPr>
            </a:lstStyle>
            <a:p>
              <a:pPr eaLnBrk="1" hangingPunct="1">
                <a:spcBef>
                  <a:spcPct val="50000"/>
                </a:spcBef>
                <a:buFontTx/>
                <a:buNone/>
              </a:pPr>
              <a:r>
                <a:rPr lang="en-US" altLang="en-US" sz="1200" b="1">
                  <a:solidFill>
                    <a:schemeClr val="bg1"/>
                  </a:solidFill>
                  <a:latin typeface="Arial" panose="020B0604020202020204" pitchFamily="34" charset="0"/>
                  <a:cs typeface="Arial" panose="020B0604020202020204" pitchFamily="34" charset="0"/>
                </a:rPr>
                <a:t>Citalopram</a:t>
              </a:r>
              <a:endParaRPr lang="en-CA" altLang="en-US" sz="1200" b="1">
                <a:solidFill>
                  <a:schemeClr val="bg1"/>
                </a:solidFill>
                <a:latin typeface="Arial" panose="020B0604020202020204" pitchFamily="34" charset="0"/>
                <a:cs typeface="Arial" panose="020B0604020202020204" pitchFamily="34" charset="0"/>
              </a:endParaRPr>
            </a:p>
          </p:txBody>
        </p:sp>
        <p:sp>
          <p:nvSpPr>
            <p:cNvPr id="64" name="Text Box 62">
              <a:extLst>
                <a:ext uri="{FF2B5EF4-FFF2-40B4-BE49-F238E27FC236}">
                  <a16:creationId xmlns:a16="http://schemas.microsoft.com/office/drawing/2014/main" id="{65CAE61D-7539-BB57-515A-305F6EA3AA4D}"/>
                </a:ext>
              </a:extLst>
            </p:cNvPr>
            <p:cNvSpPr txBox="1">
              <a:spLocks noChangeArrowheads="1"/>
            </p:cNvSpPr>
            <p:nvPr/>
          </p:nvSpPr>
          <p:spPr bwMode="auto">
            <a:xfrm>
              <a:off x="4405" y="1364"/>
              <a:ext cx="698" cy="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orbel" panose="020B0503020204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bel" panose="020B0503020204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orbel" panose="020B0503020204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9pPr>
            </a:lstStyle>
            <a:p>
              <a:pPr eaLnBrk="1" hangingPunct="1">
                <a:spcBef>
                  <a:spcPct val="50000"/>
                </a:spcBef>
                <a:buFontTx/>
                <a:buNone/>
              </a:pPr>
              <a:r>
                <a:rPr lang="en-US" altLang="en-US" sz="1800" b="1">
                  <a:solidFill>
                    <a:schemeClr val="bg1"/>
                  </a:solidFill>
                  <a:latin typeface="Arial" panose="020B0604020202020204" pitchFamily="34" charset="0"/>
                  <a:cs typeface="Arial" panose="020B0604020202020204" pitchFamily="34" charset="0"/>
                </a:rPr>
                <a:t>      </a:t>
              </a:r>
              <a:r>
                <a:rPr lang="en-US" altLang="en-US" sz="1900" b="1">
                  <a:solidFill>
                    <a:schemeClr val="bg1"/>
                  </a:solidFill>
                  <a:latin typeface="Arial" panose="020B0604020202020204" pitchFamily="34" charset="0"/>
                  <a:cs typeface="Arial" panose="020B0604020202020204" pitchFamily="34" charset="0"/>
                </a:rPr>
                <a:t>Sertraline</a:t>
              </a:r>
              <a:endParaRPr lang="en-CA" altLang="en-US" sz="1900" b="1">
                <a:solidFill>
                  <a:schemeClr val="bg1"/>
                </a:solidFill>
                <a:latin typeface="Arial" panose="020B0604020202020204" pitchFamily="34" charset="0"/>
                <a:cs typeface="Arial" panose="020B0604020202020204" pitchFamily="34" charset="0"/>
              </a:endParaRPr>
            </a:p>
          </p:txBody>
        </p:sp>
        <p:sp>
          <p:nvSpPr>
            <p:cNvPr id="65" name="Text Box 63">
              <a:extLst>
                <a:ext uri="{FF2B5EF4-FFF2-40B4-BE49-F238E27FC236}">
                  <a16:creationId xmlns:a16="http://schemas.microsoft.com/office/drawing/2014/main" id="{8E6C13D8-D8E1-A669-5BCE-B28E0FB0B48C}"/>
                </a:ext>
              </a:extLst>
            </p:cNvPr>
            <p:cNvSpPr txBox="1">
              <a:spLocks noChangeArrowheads="1"/>
            </p:cNvSpPr>
            <p:nvPr/>
          </p:nvSpPr>
          <p:spPr bwMode="auto">
            <a:xfrm>
              <a:off x="4559" y="1094"/>
              <a:ext cx="906" cy="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orbel" panose="020B0503020204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bel" panose="020B0503020204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orbel" panose="020B0503020204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9pPr>
            </a:lstStyle>
            <a:p>
              <a:pPr eaLnBrk="1" hangingPunct="1">
                <a:spcBef>
                  <a:spcPct val="50000"/>
                </a:spcBef>
                <a:buFontTx/>
                <a:buNone/>
              </a:pPr>
              <a:r>
                <a:rPr lang="en-US" altLang="en-US" sz="1800" b="1">
                  <a:solidFill>
                    <a:schemeClr val="bg1"/>
                  </a:solidFill>
                  <a:latin typeface="Arial" panose="020B0604020202020204" pitchFamily="34" charset="0"/>
                  <a:cs typeface="Arial" panose="020B0604020202020204" pitchFamily="34" charset="0"/>
                </a:rPr>
                <a:t>Escitalopram</a:t>
              </a:r>
              <a:endParaRPr lang="en-CA" altLang="en-US" sz="1800" b="1">
                <a:solidFill>
                  <a:schemeClr val="bg1"/>
                </a:solidFill>
                <a:latin typeface="Arial" panose="020B0604020202020204" pitchFamily="34" charset="0"/>
                <a:cs typeface="Arial" panose="020B0604020202020204" pitchFamily="34" charset="0"/>
              </a:endParaRPr>
            </a:p>
          </p:txBody>
        </p:sp>
        <p:sp>
          <p:nvSpPr>
            <p:cNvPr id="66" name="Text Box 64">
              <a:extLst>
                <a:ext uri="{FF2B5EF4-FFF2-40B4-BE49-F238E27FC236}">
                  <a16:creationId xmlns:a16="http://schemas.microsoft.com/office/drawing/2014/main" id="{F0D0AA00-D174-B2EB-6BFE-E2D444DC89C3}"/>
                </a:ext>
              </a:extLst>
            </p:cNvPr>
            <p:cNvSpPr txBox="1">
              <a:spLocks noChangeArrowheads="1"/>
            </p:cNvSpPr>
            <p:nvPr/>
          </p:nvSpPr>
          <p:spPr bwMode="auto">
            <a:xfrm>
              <a:off x="3932" y="3227"/>
              <a:ext cx="1112"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orbel" panose="020B0503020204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bel" panose="020B0503020204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orbel" panose="020B0503020204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9pPr>
            </a:lstStyle>
            <a:p>
              <a:pPr eaLnBrk="1" hangingPunct="1">
                <a:spcBef>
                  <a:spcPct val="50000"/>
                </a:spcBef>
                <a:buFontTx/>
                <a:buNone/>
              </a:pPr>
              <a:r>
                <a:rPr lang="en-US" altLang="en-US" sz="2000">
                  <a:solidFill>
                    <a:schemeClr val="bg1"/>
                  </a:solidFill>
                  <a:latin typeface="Arial" panose="020B0604020202020204" pitchFamily="34" charset="0"/>
                  <a:cs typeface="Arial" panose="020B0604020202020204" pitchFamily="34" charset="0"/>
                </a:rPr>
                <a:t>Efficacy (OR)</a:t>
              </a:r>
              <a:endParaRPr lang="en-CA" altLang="en-US" sz="2000">
                <a:solidFill>
                  <a:schemeClr val="bg1"/>
                </a:solidFill>
                <a:latin typeface="Arial" panose="020B0604020202020204" pitchFamily="34" charset="0"/>
                <a:cs typeface="Arial" panose="020B0604020202020204" pitchFamily="34" charset="0"/>
              </a:endParaRPr>
            </a:p>
          </p:txBody>
        </p:sp>
        <p:sp>
          <p:nvSpPr>
            <p:cNvPr id="67" name="Text Box 65">
              <a:extLst>
                <a:ext uri="{FF2B5EF4-FFF2-40B4-BE49-F238E27FC236}">
                  <a16:creationId xmlns:a16="http://schemas.microsoft.com/office/drawing/2014/main" id="{34F6948E-8E8A-BF49-38A4-5970DAE740C8}"/>
                </a:ext>
              </a:extLst>
            </p:cNvPr>
            <p:cNvSpPr txBox="1">
              <a:spLocks noChangeArrowheads="1"/>
            </p:cNvSpPr>
            <p:nvPr/>
          </p:nvSpPr>
          <p:spPr bwMode="auto">
            <a:xfrm rot="-5400000">
              <a:off x="2296" y="1981"/>
              <a:ext cx="1424"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orbel" panose="020B0503020204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bel" panose="020B0503020204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orbel" panose="020B0503020204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9pPr>
            </a:lstStyle>
            <a:p>
              <a:pPr eaLnBrk="1" hangingPunct="1">
                <a:spcBef>
                  <a:spcPct val="50000"/>
                </a:spcBef>
                <a:buFontTx/>
                <a:buNone/>
              </a:pPr>
              <a:r>
                <a:rPr lang="en-US" altLang="en-US" sz="2000">
                  <a:solidFill>
                    <a:schemeClr val="bg1"/>
                  </a:solidFill>
                  <a:latin typeface="Arial" panose="020B0604020202020204" pitchFamily="34" charset="0"/>
                  <a:cs typeface="Arial" panose="020B0604020202020204" pitchFamily="34" charset="0"/>
                </a:rPr>
                <a:t>Acceptability (OR)</a:t>
              </a:r>
              <a:endParaRPr lang="en-CA" altLang="en-US" sz="200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6372015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C50B2-5FE6-8148-8620-CDE6162CA854}"/>
              </a:ext>
            </a:extLst>
          </p:cNvPr>
          <p:cNvSpPr>
            <a:spLocks noGrp="1"/>
          </p:cNvSpPr>
          <p:nvPr>
            <p:ph type="title"/>
          </p:nvPr>
        </p:nvSpPr>
        <p:spPr>
          <a:xfrm>
            <a:off x="838200" y="141288"/>
            <a:ext cx="10515600" cy="1325563"/>
          </a:xfrm>
        </p:spPr>
        <p:txBody>
          <a:bodyPr/>
          <a:lstStyle/>
          <a:p>
            <a:r>
              <a:rPr lang="en-CA" altLang="en-US" b="1" dirty="0">
                <a:latin typeface="Calibri" panose="020F0502020204030204" pitchFamily="34" charset="0"/>
              </a:rPr>
              <a:t>Serotonin Syndrome: Differential Diagnosis</a:t>
            </a:r>
            <a:endParaRPr lang="en-US" dirty="0"/>
          </a:p>
        </p:txBody>
      </p:sp>
      <p:sp>
        <p:nvSpPr>
          <p:cNvPr id="6" name="TextBox 6">
            <a:extLst>
              <a:ext uri="{FF2B5EF4-FFF2-40B4-BE49-F238E27FC236}">
                <a16:creationId xmlns:a16="http://schemas.microsoft.com/office/drawing/2014/main" id="{3C7126A9-4DBE-4B08-6F20-C3F2C9315A15}"/>
              </a:ext>
            </a:extLst>
          </p:cNvPr>
          <p:cNvSpPr txBox="1">
            <a:spLocks noChangeArrowheads="1"/>
          </p:cNvSpPr>
          <p:nvPr/>
        </p:nvSpPr>
        <p:spPr bwMode="auto">
          <a:xfrm>
            <a:off x="5949808" y="2306638"/>
            <a:ext cx="40322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rbel" panose="020B0503020204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bel" panose="020B0503020204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orbel" panose="020B0503020204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9pPr>
          </a:lstStyle>
          <a:p>
            <a:pPr>
              <a:spcBef>
                <a:spcPct val="0"/>
              </a:spcBef>
              <a:buFontTx/>
              <a:buNone/>
            </a:pPr>
            <a:r>
              <a:rPr lang="en-CA" altLang="en-US" sz="1600">
                <a:solidFill>
                  <a:schemeClr val="bg1"/>
                </a:solidFill>
                <a:latin typeface="Calibri" panose="020F0502020204030204" pitchFamily="34" charset="0"/>
              </a:rPr>
              <a:t>Antidepressant effects, GI side-effects, sexual dysfunction</a:t>
            </a:r>
          </a:p>
        </p:txBody>
      </p:sp>
      <p:sp>
        <p:nvSpPr>
          <p:cNvPr id="7" name="TextBox 7">
            <a:extLst>
              <a:ext uri="{FF2B5EF4-FFF2-40B4-BE49-F238E27FC236}">
                <a16:creationId xmlns:a16="http://schemas.microsoft.com/office/drawing/2014/main" id="{B15EC567-9F9D-6C6D-251F-D7A080D9985B}"/>
              </a:ext>
            </a:extLst>
          </p:cNvPr>
          <p:cNvSpPr txBox="1">
            <a:spLocks noChangeArrowheads="1"/>
          </p:cNvSpPr>
          <p:nvPr/>
        </p:nvSpPr>
        <p:spPr bwMode="auto">
          <a:xfrm>
            <a:off x="5891070" y="2873376"/>
            <a:ext cx="40322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rbel" panose="020B0503020204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bel" panose="020B0503020204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orbel" panose="020B0503020204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9pPr>
          </a:lstStyle>
          <a:p>
            <a:pPr>
              <a:spcBef>
                <a:spcPct val="0"/>
              </a:spcBef>
              <a:buFontTx/>
              <a:buNone/>
            </a:pPr>
            <a:r>
              <a:rPr lang="en-CA" altLang="en-US" sz="1600">
                <a:solidFill>
                  <a:schemeClr val="bg1"/>
                </a:solidFill>
                <a:latin typeface="Calibri" panose="020F0502020204030204" pitchFamily="34" charset="0"/>
              </a:rPr>
              <a:t>Antidepressant effects, sympathetic nervous system effects</a:t>
            </a:r>
          </a:p>
        </p:txBody>
      </p:sp>
      <p:sp>
        <p:nvSpPr>
          <p:cNvPr id="8" name="TextBox 8">
            <a:extLst>
              <a:ext uri="{FF2B5EF4-FFF2-40B4-BE49-F238E27FC236}">
                <a16:creationId xmlns:a16="http://schemas.microsoft.com/office/drawing/2014/main" id="{A220CC06-B191-8375-4FE9-CED57A1D30CE}"/>
              </a:ext>
            </a:extLst>
          </p:cNvPr>
          <p:cNvSpPr txBox="1">
            <a:spLocks noChangeArrowheads="1"/>
          </p:cNvSpPr>
          <p:nvPr/>
        </p:nvSpPr>
        <p:spPr bwMode="auto">
          <a:xfrm>
            <a:off x="5891070" y="3457576"/>
            <a:ext cx="40322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rbel" panose="020B0503020204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bel" panose="020B0503020204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orbel" panose="020B0503020204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9pPr>
          </a:lstStyle>
          <a:p>
            <a:pPr>
              <a:spcBef>
                <a:spcPct val="0"/>
              </a:spcBef>
              <a:buFontTx/>
              <a:buNone/>
            </a:pPr>
            <a:r>
              <a:rPr lang="en-CA" altLang="en-US" sz="1600">
                <a:solidFill>
                  <a:schemeClr val="bg1"/>
                </a:solidFill>
                <a:latin typeface="Calibri" panose="020F0502020204030204" pitchFamily="34" charset="0"/>
              </a:rPr>
              <a:t>Antidepressant effects, psychomotor activation, activation of reward pathways	</a:t>
            </a:r>
          </a:p>
        </p:txBody>
      </p:sp>
      <p:sp>
        <p:nvSpPr>
          <p:cNvPr id="9" name="TextBox 9">
            <a:extLst>
              <a:ext uri="{FF2B5EF4-FFF2-40B4-BE49-F238E27FC236}">
                <a16:creationId xmlns:a16="http://schemas.microsoft.com/office/drawing/2014/main" id="{01B7730F-59E8-211A-9583-771A3CC27F0A}"/>
              </a:ext>
            </a:extLst>
          </p:cNvPr>
          <p:cNvSpPr txBox="1">
            <a:spLocks noChangeArrowheads="1"/>
          </p:cNvSpPr>
          <p:nvPr/>
        </p:nvSpPr>
        <p:spPr bwMode="auto">
          <a:xfrm>
            <a:off x="5891070" y="4025901"/>
            <a:ext cx="40322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rbel" panose="020B0503020204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bel" panose="020B0503020204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orbel" panose="020B0503020204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9pPr>
          </a:lstStyle>
          <a:p>
            <a:pPr>
              <a:spcBef>
                <a:spcPct val="0"/>
              </a:spcBef>
              <a:buFontTx/>
              <a:buNone/>
            </a:pPr>
            <a:r>
              <a:rPr lang="en-CA" altLang="en-US" sz="1600">
                <a:solidFill>
                  <a:schemeClr val="bg1"/>
                </a:solidFill>
                <a:latin typeface="Calibri" panose="020F0502020204030204" pitchFamily="34" charset="0"/>
              </a:rPr>
              <a:t>Antidepressant effects, antipsychotic effects, anxiety, insomnia</a:t>
            </a:r>
          </a:p>
        </p:txBody>
      </p:sp>
      <p:sp>
        <p:nvSpPr>
          <p:cNvPr id="10" name="TextBox 10">
            <a:extLst>
              <a:ext uri="{FF2B5EF4-FFF2-40B4-BE49-F238E27FC236}">
                <a16:creationId xmlns:a16="http://schemas.microsoft.com/office/drawing/2014/main" id="{219EA356-5C04-1D4F-BEF6-233486AB933B}"/>
              </a:ext>
            </a:extLst>
          </p:cNvPr>
          <p:cNvSpPr txBox="1">
            <a:spLocks noChangeArrowheads="1"/>
          </p:cNvSpPr>
          <p:nvPr/>
        </p:nvSpPr>
        <p:spPr bwMode="auto">
          <a:xfrm>
            <a:off x="5891070" y="4602163"/>
            <a:ext cx="40322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rbel" panose="020B0503020204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bel" panose="020B0503020204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orbel" panose="020B0503020204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9pPr>
          </a:lstStyle>
          <a:p>
            <a:pPr>
              <a:spcBef>
                <a:spcPct val="0"/>
              </a:spcBef>
              <a:buFontTx/>
              <a:buNone/>
            </a:pPr>
            <a:r>
              <a:rPr lang="en-CA" altLang="en-US" sz="1600">
                <a:solidFill>
                  <a:schemeClr val="bg1"/>
                </a:solidFill>
                <a:latin typeface="Calibri" panose="020F0502020204030204" pitchFamily="34" charset="0"/>
              </a:rPr>
              <a:t>CNS depression, sedation, weight gain</a:t>
            </a:r>
          </a:p>
        </p:txBody>
      </p:sp>
      <p:sp>
        <p:nvSpPr>
          <p:cNvPr id="11" name="TextBox 11">
            <a:extLst>
              <a:ext uri="{FF2B5EF4-FFF2-40B4-BE49-F238E27FC236}">
                <a16:creationId xmlns:a16="http://schemas.microsoft.com/office/drawing/2014/main" id="{6C2FC619-71DE-E9EA-E5D0-F045C61CB4F9}"/>
              </a:ext>
            </a:extLst>
          </p:cNvPr>
          <p:cNvSpPr txBox="1">
            <a:spLocks noChangeArrowheads="1"/>
          </p:cNvSpPr>
          <p:nvPr/>
        </p:nvSpPr>
        <p:spPr bwMode="auto">
          <a:xfrm>
            <a:off x="5891070" y="5114926"/>
            <a:ext cx="40322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rbel" panose="020B0503020204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bel" panose="020B0503020204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orbel" panose="020B0503020204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9pPr>
          </a:lstStyle>
          <a:p>
            <a:pPr>
              <a:spcBef>
                <a:spcPct val="0"/>
              </a:spcBef>
              <a:buFontTx/>
              <a:buNone/>
            </a:pPr>
            <a:r>
              <a:rPr lang="en-CA" altLang="en-US" sz="1600">
                <a:solidFill>
                  <a:schemeClr val="bg1"/>
                </a:solidFill>
                <a:latin typeface="Calibri" panose="020F0502020204030204" pitchFamily="34" charset="0"/>
              </a:rPr>
              <a:t>Anticholinergic syndrome</a:t>
            </a:r>
          </a:p>
        </p:txBody>
      </p:sp>
      <p:sp>
        <p:nvSpPr>
          <p:cNvPr id="12" name="TextBox 12">
            <a:extLst>
              <a:ext uri="{FF2B5EF4-FFF2-40B4-BE49-F238E27FC236}">
                <a16:creationId xmlns:a16="http://schemas.microsoft.com/office/drawing/2014/main" id="{67DC7AFE-7835-05D5-0ED5-6B7624679AEB}"/>
              </a:ext>
            </a:extLst>
          </p:cNvPr>
          <p:cNvSpPr txBox="1">
            <a:spLocks noChangeArrowheads="1"/>
          </p:cNvSpPr>
          <p:nvPr/>
        </p:nvSpPr>
        <p:spPr bwMode="auto">
          <a:xfrm>
            <a:off x="5891070" y="5753101"/>
            <a:ext cx="40322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rbel" panose="020B0503020204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bel" panose="020B0503020204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orbel" panose="020B0503020204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9pPr>
          </a:lstStyle>
          <a:p>
            <a:pPr>
              <a:spcBef>
                <a:spcPct val="0"/>
              </a:spcBef>
              <a:buFontTx/>
              <a:buNone/>
            </a:pPr>
            <a:r>
              <a:rPr lang="en-CA" altLang="en-US" sz="1600">
                <a:solidFill>
                  <a:schemeClr val="bg1"/>
                </a:solidFill>
                <a:latin typeface="Calibri" panose="020F0502020204030204" pitchFamily="34" charset="0"/>
              </a:rPr>
              <a:t>Postural hypotension, dizziness</a:t>
            </a:r>
          </a:p>
        </p:txBody>
      </p:sp>
      <p:graphicFrame>
        <p:nvGraphicFramePr>
          <p:cNvPr id="13" name="Content Placeholder 4">
            <a:extLst>
              <a:ext uri="{FF2B5EF4-FFF2-40B4-BE49-F238E27FC236}">
                <a16:creationId xmlns:a16="http://schemas.microsoft.com/office/drawing/2014/main" id="{6832A10C-EC50-F41C-CDCB-0E60D6664A42}"/>
              </a:ext>
            </a:extLst>
          </p:cNvPr>
          <p:cNvGraphicFramePr>
            <a:graphicFrameLocks/>
          </p:cNvGraphicFramePr>
          <p:nvPr>
            <p:extLst>
              <p:ext uri="{D42A27DB-BD31-4B8C-83A1-F6EECF244321}">
                <p14:modId xmlns:p14="http://schemas.microsoft.com/office/powerpoint/2010/main" val="1032984391"/>
              </p:ext>
            </p:extLst>
          </p:nvPr>
        </p:nvGraphicFramePr>
        <p:xfrm>
          <a:off x="1787383" y="1225551"/>
          <a:ext cx="8229600" cy="5632449"/>
        </p:xfrm>
        <a:graphic>
          <a:graphicData uri="http://schemas.openxmlformats.org/drawingml/2006/table">
            <a:tbl>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701124">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altLang="en-US" sz="1800" b="1" i="0" u="none" strike="noStrike" cap="none" normalizeH="0" baseline="0" dirty="0">
                        <a:ln>
                          <a:noFill/>
                        </a:ln>
                        <a:solidFill>
                          <a:schemeClr val="bg1"/>
                        </a:solidFill>
                        <a:effectLst/>
                        <a:latin typeface="Corbel" pitchFamily="34" charset="0"/>
                        <a:ea typeface="MS PGothic" pitchFamily="34" charset="-128"/>
                      </a:endParaRP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2000" b="1" i="0" u="none" strike="noStrike" cap="none" normalizeH="0" baseline="0">
                          <a:ln>
                            <a:noFill/>
                          </a:ln>
                          <a:solidFill>
                            <a:schemeClr val="bg1"/>
                          </a:solidFill>
                          <a:effectLst/>
                          <a:latin typeface="Corbel" pitchFamily="34" charset="0"/>
                          <a:ea typeface="MS PGothic" pitchFamily="34" charset="-128"/>
                        </a:rPr>
                        <a:t>Serotonin Syndrome</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2000" b="1" i="0" u="none" strike="noStrike" cap="none" normalizeH="0" baseline="0">
                          <a:ln>
                            <a:noFill/>
                          </a:ln>
                          <a:solidFill>
                            <a:schemeClr val="bg1"/>
                          </a:solidFill>
                          <a:effectLst/>
                          <a:latin typeface="Corbel" pitchFamily="34" charset="0"/>
                          <a:ea typeface="MS PGothic" pitchFamily="34" charset="-128"/>
                        </a:rPr>
                        <a:t>NMS</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2000" b="1" i="0" u="none" strike="noStrike" cap="none" normalizeH="0" baseline="0">
                          <a:ln>
                            <a:noFill/>
                          </a:ln>
                          <a:solidFill>
                            <a:schemeClr val="bg1"/>
                          </a:solidFill>
                          <a:effectLst/>
                          <a:latin typeface="Corbel" pitchFamily="34" charset="0"/>
                          <a:ea typeface="MS PGothic" pitchFamily="34" charset="-128"/>
                        </a:rPr>
                        <a:t>Anticholinergic Syndrome</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0"/>
                  </a:ext>
                </a:extLst>
              </a:tr>
              <a:tr h="2540283">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800" b="1" i="0" u="none" strike="noStrike" cap="none" normalizeH="0" baseline="0" dirty="0">
                          <a:ln>
                            <a:noFill/>
                          </a:ln>
                          <a:solidFill>
                            <a:schemeClr val="tx1"/>
                          </a:solidFill>
                          <a:effectLst/>
                          <a:latin typeface="Corbel" pitchFamily="34" charset="0"/>
                          <a:ea typeface="MS PGothic" pitchFamily="34" charset="-128"/>
                        </a:rPr>
                        <a:t>Core features</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altLang="en-US" sz="1800" b="0" i="0" u="none" strike="noStrike" cap="none" normalizeH="0" baseline="0">
                        <a:ln>
                          <a:noFill/>
                        </a:ln>
                        <a:solidFill>
                          <a:schemeClr val="tx1"/>
                        </a:solidFill>
                        <a:effectLst/>
                        <a:latin typeface="Corbel" pitchFamily="34" charset="0"/>
                        <a:ea typeface="MS PGothic" pitchFamily="34" charset="-128"/>
                      </a:endParaRP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altLang="en-US" sz="1800" b="0" i="0" u="none" strike="noStrike" cap="none" normalizeH="0" baseline="0" dirty="0">
                        <a:ln>
                          <a:noFill/>
                        </a:ln>
                        <a:solidFill>
                          <a:schemeClr val="tx1"/>
                        </a:solidFill>
                        <a:effectLst/>
                        <a:latin typeface="Corbel" pitchFamily="34" charset="0"/>
                        <a:ea typeface="MS PGothic" pitchFamily="34" charset="-128"/>
                      </a:endParaRP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altLang="en-US" sz="1800" b="0" i="0" u="none" strike="noStrike" cap="none" normalizeH="0" baseline="0">
                        <a:ln>
                          <a:noFill/>
                        </a:ln>
                        <a:solidFill>
                          <a:schemeClr val="tx1"/>
                        </a:solidFill>
                        <a:effectLst/>
                        <a:latin typeface="Corbel" pitchFamily="34" charset="0"/>
                        <a:ea typeface="MS PGothic" pitchFamily="34" charset="-128"/>
                      </a:endParaRP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1"/>
                  </a:ext>
                </a:extLst>
              </a:tr>
              <a:tr h="1195521">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800" b="1" i="0" u="none" strike="noStrike" cap="none" normalizeH="0" baseline="0">
                          <a:ln>
                            <a:noFill/>
                          </a:ln>
                          <a:solidFill>
                            <a:schemeClr val="tx1"/>
                          </a:solidFill>
                          <a:effectLst/>
                          <a:latin typeface="Corbel" pitchFamily="34" charset="0"/>
                          <a:ea typeface="MS PGothic" pitchFamily="34" charset="-128"/>
                        </a:rPr>
                        <a:t>Laboratory Findings</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altLang="en-US" sz="1800" b="0" i="0" u="none" strike="noStrike" cap="none" normalizeH="0" baseline="0" dirty="0">
                        <a:ln>
                          <a:noFill/>
                        </a:ln>
                        <a:solidFill>
                          <a:schemeClr val="tx1"/>
                        </a:solidFill>
                        <a:effectLst/>
                        <a:latin typeface="Corbel" pitchFamily="34" charset="0"/>
                        <a:ea typeface="MS PGothic" pitchFamily="34" charset="-128"/>
                      </a:endParaRP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altLang="en-US" sz="1800" b="0" i="0" u="none" strike="noStrike" cap="none" normalizeH="0" baseline="0">
                        <a:ln>
                          <a:noFill/>
                        </a:ln>
                        <a:solidFill>
                          <a:schemeClr val="tx1"/>
                        </a:solidFill>
                        <a:effectLst/>
                        <a:latin typeface="Corbel" pitchFamily="34" charset="0"/>
                        <a:ea typeface="MS PGothic" pitchFamily="34" charset="-128"/>
                      </a:endParaRP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altLang="en-US" sz="1800" b="0" i="0" u="none" strike="noStrike" cap="none" normalizeH="0" baseline="0">
                        <a:ln>
                          <a:noFill/>
                        </a:ln>
                        <a:solidFill>
                          <a:schemeClr val="tx1"/>
                        </a:solidFill>
                        <a:effectLst/>
                        <a:latin typeface="Corbel" pitchFamily="34" charset="0"/>
                        <a:ea typeface="MS PGothic" pitchFamily="34" charset="-128"/>
                      </a:endParaRP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2"/>
                  </a:ext>
                </a:extLst>
              </a:tr>
              <a:tr h="1195521">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800" b="1" i="0" u="none" strike="noStrike" cap="none" normalizeH="0" baseline="0" dirty="0">
                          <a:ln>
                            <a:noFill/>
                          </a:ln>
                          <a:solidFill>
                            <a:schemeClr val="tx1"/>
                          </a:solidFill>
                          <a:effectLst/>
                          <a:latin typeface="Corbel" pitchFamily="34" charset="0"/>
                          <a:ea typeface="MS PGothic" pitchFamily="34" charset="-128"/>
                        </a:rPr>
                        <a:t>Examples</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en-US" sz="1800" b="0" i="0" u="none" strike="noStrike" cap="none" normalizeH="0" baseline="0">
                          <a:ln>
                            <a:noFill/>
                          </a:ln>
                          <a:solidFill>
                            <a:schemeClr val="tx1"/>
                          </a:solidFill>
                          <a:effectLst/>
                          <a:latin typeface="Corbel" pitchFamily="34" charset="0"/>
                          <a:ea typeface="MS PGothic" pitchFamily="34" charset="-128"/>
                        </a:rPr>
                        <a:t>SSRI + SSRI</a:t>
                      </a:r>
                    </a:p>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en-US" sz="1800" b="0" i="0" u="none" strike="noStrike" cap="none" normalizeH="0" baseline="0">
                          <a:ln>
                            <a:noFill/>
                          </a:ln>
                          <a:solidFill>
                            <a:schemeClr val="tx1"/>
                          </a:solidFill>
                          <a:effectLst/>
                          <a:latin typeface="Corbel" pitchFamily="34" charset="0"/>
                          <a:ea typeface="MS PGothic" pitchFamily="34" charset="-128"/>
                        </a:rPr>
                        <a:t>St. John’s Wort + SSRI</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en-US" sz="1800" b="0" i="0" u="none" strike="noStrike" cap="none" normalizeH="0" baseline="0">
                          <a:ln>
                            <a:noFill/>
                          </a:ln>
                          <a:solidFill>
                            <a:schemeClr val="tx1"/>
                          </a:solidFill>
                          <a:effectLst/>
                          <a:latin typeface="Corbel" pitchFamily="34" charset="0"/>
                          <a:ea typeface="MS PGothic" pitchFamily="34" charset="-128"/>
                        </a:rPr>
                        <a:t>Anitpsychotic + antipsychotic (e.g. haloperidol + risperidone)</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pitchFamily="34" charset="0"/>
                        <a:defRPr sz="2800">
                          <a:solidFill>
                            <a:schemeClr val="tx1"/>
                          </a:solidFill>
                          <a:latin typeface="Corbel" pitchFamily="34" charset="0"/>
                          <a:ea typeface="MS PGothic" pitchFamily="34" charset="-128"/>
                        </a:defRPr>
                      </a:lvl1pPr>
                      <a:lvl2pPr marL="742950" indent="-285750">
                        <a:spcBef>
                          <a:spcPct val="20000"/>
                        </a:spcBef>
                        <a:buFont typeface="Arial" pitchFamily="34" charset="0"/>
                        <a:defRPr sz="2400">
                          <a:solidFill>
                            <a:schemeClr val="tx1"/>
                          </a:solidFill>
                          <a:latin typeface="Corbel" pitchFamily="34" charset="0"/>
                          <a:ea typeface="MS PGothic" pitchFamily="34" charset="-128"/>
                        </a:defRPr>
                      </a:lvl2pPr>
                      <a:lvl3pPr marL="1143000" indent="-228600">
                        <a:spcBef>
                          <a:spcPct val="20000"/>
                        </a:spcBef>
                        <a:buFont typeface="Arial" pitchFamily="34" charset="0"/>
                        <a:defRPr sz="2000">
                          <a:solidFill>
                            <a:schemeClr val="tx1"/>
                          </a:solidFill>
                          <a:latin typeface="Corbel" pitchFamily="34" charset="0"/>
                          <a:ea typeface="MS PGothic" pitchFamily="34" charset="-128"/>
                        </a:defRPr>
                      </a:lvl3pPr>
                      <a:lvl4pPr marL="1600200" indent="-228600">
                        <a:spcBef>
                          <a:spcPct val="20000"/>
                        </a:spcBef>
                        <a:buFont typeface="Arial" pitchFamily="34" charset="0"/>
                        <a:defRPr>
                          <a:solidFill>
                            <a:schemeClr val="tx1"/>
                          </a:solidFill>
                          <a:latin typeface="Corbel" pitchFamily="34" charset="0"/>
                          <a:ea typeface="MS PGothic" pitchFamily="34" charset="-128"/>
                        </a:defRPr>
                      </a:lvl4pPr>
                      <a:lvl5pPr marL="2057400" indent="-228600">
                        <a:spcBef>
                          <a:spcPct val="20000"/>
                        </a:spcBef>
                        <a:buFont typeface="Arial" pitchFamily="34" charset="0"/>
                        <a:defRPr>
                          <a:solidFill>
                            <a:schemeClr val="tx1"/>
                          </a:solidFill>
                          <a:latin typeface="Corbe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be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en-US" sz="1800" b="0" i="0" u="none" strike="noStrike" cap="none" normalizeH="0" baseline="0" dirty="0">
                          <a:ln>
                            <a:noFill/>
                          </a:ln>
                          <a:solidFill>
                            <a:schemeClr val="tx1"/>
                          </a:solidFill>
                          <a:effectLst/>
                          <a:latin typeface="Corbel" pitchFamily="34" charset="0"/>
                          <a:ea typeface="MS PGothic" pitchFamily="34" charset="-128"/>
                        </a:rPr>
                        <a:t>High use of </a:t>
                      </a:r>
                      <a:r>
                        <a:rPr kumimoji="0" lang="en-US" altLang="en-US" sz="1800" b="0" i="0" u="none" strike="noStrike" cap="none" normalizeH="0" baseline="0" dirty="0">
                          <a:ln>
                            <a:noFill/>
                          </a:ln>
                          <a:solidFill>
                            <a:srgbClr val="000000"/>
                          </a:solidFill>
                          <a:effectLst/>
                          <a:latin typeface="Corbel" pitchFamily="34" charset="0"/>
                          <a:ea typeface="MS PGothic" pitchFamily="34" charset="-128"/>
                        </a:rPr>
                        <a:t>diphenhydramine + TCA (amitriptyline)</a:t>
                      </a:r>
                      <a:endParaRPr kumimoji="0" lang="en-CA" altLang="en-US" sz="1800" b="0" i="0" u="none" strike="noStrike" cap="none" normalizeH="0" baseline="0" dirty="0">
                        <a:ln>
                          <a:noFill/>
                        </a:ln>
                        <a:solidFill>
                          <a:schemeClr val="tx1"/>
                        </a:solidFill>
                        <a:effectLst/>
                        <a:latin typeface="Corbel" pitchFamily="34" charset="0"/>
                        <a:ea typeface="MS PGothic" pitchFamily="34" charset="-128"/>
                      </a:endParaRP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3"/>
                  </a:ext>
                </a:extLst>
              </a:tr>
            </a:tbl>
          </a:graphicData>
        </a:graphic>
      </p:graphicFrame>
      <p:sp>
        <p:nvSpPr>
          <p:cNvPr id="14" name="TextBox 13">
            <a:extLst>
              <a:ext uri="{FF2B5EF4-FFF2-40B4-BE49-F238E27FC236}">
                <a16:creationId xmlns:a16="http://schemas.microsoft.com/office/drawing/2014/main" id="{F3956BFB-62A6-5D68-276D-90227CF10A78}"/>
              </a:ext>
            </a:extLst>
          </p:cNvPr>
          <p:cNvSpPr txBox="1">
            <a:spLocks noChangeArrowheads="1"/>
          </p:cNvSpPr>
          <p:nvPr/>
        </p:nvSpPr>
        <p:spPr bwMode="auto">
          <a:xfrm>
            <a:off x="3874945" y="4545013"/>
            <a:ext cx="19446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orbel" panose="020B0503020204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bel" panose="020B0503020204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orbel" panose="020B0503020204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9pPr>
          </a:lstStyle>
          <a:p>
            <a:pPr>
              <a:spcBef>
                <a:spcPct val="0"/>
              </a:spcBef>
            </a:pPr>
            <a:r>
              <a:rPr lang="en-CA" altLang="en-US" sz="1800">
                <a:solidFill>
                  <a:srgbClr val="000000"/>
                </a:solidFill>
                <a:latin typeface="Calibri" panose="020F0502020204030204" pitchFamily="34" charset="0"/>
              </a:rPr>
              <a:t>No specific findings </a:t>
            </a:r>
          </a:p>
        </p:txBody>
      </p:sp>
      <p:sp>
        <p:nvSpPr>
          <p:cNvPr id="15" name="TextBox 14">
            <a:extLst>
              <a:ext uri="{FF2B5EF4-FFF2-40B4-BE49-F238E27FC236}">
                <a16:creationId xmlns:a16="http://schemas.microsoft.com/office/drawing/2014/main" id="{1940A3BB-6C7C-F8D5-C2A1-8F171C7C76A5}"/>
              </a:ext>
            </a:extLst>
          </p:cNvPr>
          <p:cNvSpPr txBox="1">
            <a:spLocks noChangeArrowheads="1"/>
          </p:cNvSpPr>
          <p:nvPr/>
        </p:nvSpPr>
        <p:spPr bwMode="auto">
          <a:xfrm>
            <a:off x="5891070" y="4538663"/>
            <a:ext cx="1944688"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orbel" panose="020B0503020204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bel" panose="020B0503020204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orbel" panose="020B0503020204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9pPr>
          </a:lstStyle>
          <a:p>
            <a:pPr>
              <a:spcBef>
                <a:spcPct val="0"/>
              </a:spcBef>
            </a:pPr>
            <a:r>
              <a:rPr lang="en-CA" altLang="en-US" sz="1800">
                <a:solidFill>
                  <a:srgbClr val="000000"/>
                </a:solidFill>
                <a:latin typeface="Calibri" panose="020F0502020204030204" pitchFamily="34" charset="0"/>
              </a:rPr>
              <a:t>Elevated CK, WBC, LFTs</a:t>
            </a:r>
          </a:p>
          <a:p>
            <a:pPr>
              <a:spcBef>
                <a:spcPct val="0"/>
              </a:spcBef>
            </a:pPr>
            <a:r>
              <a:rPr lang="en-CA" altLang="en-US" sz="1800">
                <a:solidFill>
                  <a:srgbClr val="000000"/>
                </a:solidFill>
                <a:latin typeface="Calibri" panose="020F0502020204030204" pitchFamily="34" charset="0"/>
              </a:rPr>
              <a:t>Myoglobinuria</a:t>
            </a:r>
          </a:p>
        </p:txBody>
      </p:sp>
      <p:sp>
        <p:nvSpPr>
          <p:cNvPr id="16" name="TextBox 15">
            <a:extLst>
              <a:ext uri="{FF2B5EF4-FFF2-40B4-BE49-F238E27FC236}">
                <a16:creationId xmlns:a16="http://schemas.microsoft.com/office/drawing/2014/main" id="{8FC92DBF-73E8-F241-65CF-ABF6B4B9A3E7}"/>
              </a:ext>
            </a:extLst>
          </p:cNvPr>
          <p:cNvSpPr txBox="1">
            <a:spLocks noChangeArrowheads="1"/>
          </p:cNvSpPr>
          <p:nvPr/>
        </p:nvSpPr>
        <p:spPr bwMode="auto">
          <a:xfrm>
            <a:off x="7978633" y="4538663"/>
            <a:ext cx="19446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orbel" panose="020B0503020204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bel" panose="020B0503020204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orbel" panose="020B0503020204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9pPr>
          </a:lstStyle>
          <a:p>
            <a:pPr>
              <a:spcBef>
                <a:spcPct val="0"/>
              </a:spcBef>
            </a:pPr>
            <a:r>
              <a:rPr lang="en-CA" altLang="en-US" sz="1800">
                <a:solidFill>
                  <a:srgbClr val="000000"/>
                </a:solidFill>
                <a:latin typeface="Calibri" panose="020F0502020204030204" pitchFamily="34" charset="0"/>
              </a:rPr>
              <a:t>No specific findings </a:t>
            </a:r>
          </a:p>
        </p:txBody>
      </p:sp>
      <p:sp>
        <p:nvSpPr>
          <p:cNvPr id="17" name="TextBox 16">
            <a:extLst>
              <a:ext uri="{FF2B5EF4-FFF2-40B4-BE49-F238E27FC236}">
                <a16:creationId xmlns:a16="http://schemas.microsoft.com/office/drawing/2014/main" id="{CE4B4822-3A54-5413-0B38-600791729C65}"/>
              </a:ext>
            </a:extLst>
          </p:cNvPr>
          <p:cNvSpPr txBox="1">
            <a:spLocks noChangeArrowheads="1"/>
          </p:cNvSpPr>
          <p:nvPr/>
        </p:nvSpPr>
        <p:spPr bwMode="auto">
          <a:xfrm>
            <a:off x="3874945" y="1873251"/>
            <a:ext cx="1943100"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orbel" panose="020B0503020204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bel" panose="020B0503020204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orbel" panose="020B0503020204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9pPr>
          </a:lstStyle>
          <a:p>
            <a:pPr>
              <a:spcBef>
                <a:spcPct val="0"/>
              </a:spcBef>
            </a:pPr>
            <a:r>
              <a:rPr lang="en-CA" altLang="en-US" sz="1800">
                <a:latin typeface="Calibri" panose="020F0502020204030204" pitchFamily="34" charset="0"/>
              </a:rPr>
              <a:t>Hyperthermia</a:t>
            </a:r>
          </a:p>
          <a:p>
            <a:pPr>
              <a:spcBef>
                <a:spcPct val="0"/>
              </a:spcBef>
            </a:pPr>
            <a:r>
              <a:rPr lang="en-CA" altLang="en-US" sz="1800">
                <a:latin typeface="Calibri" panose="020F0502020204030204" pitchFamily="34" charset="0"/>
              </a:rPr>
              <a:t>Mental status changes</a:t>
            </a:r>
          </a:p>
          <a:p>
            <a:pPr>
              <a:spcBef>
                <a:spcPct val="0"/>
              </a:spcBef>
            </a:pPr>
            <a:r>
              <a:rPr lang="en-CA" altLang="en-US" sz="1800">
                <a:latin typeface="Calibri" panose="020F0502020204030204" pitchFamily="34" charset="0"/>
              </a:rPr>
              <a:t>Restlessness</a:t>
            </a:r>
          </a:p>
          <a:p>
            <a:pPr>
              <a:spcBef>
                <a:spcPct val="0"/>
              </a:spcBef>
            </a:pPr>
            <a:r>
              <a:rPr lang="en-CA" altLang="en-US" sz="1800">
                <a:latin typeface="Calibri" panose="020F0502020204030204" pitchFamily="34" charset="0"/>
              </a:rPr>
              <a:t>Myoclonus</a:t>
            </a:r>
          </a:p>
          <a:p>
            <a:pPr>
              <a:spcBef>
                <a:spcPct val="0"/>
              </a:spcBef>
            </a:pPr>
            <a:r>
              <a:rPr lang="en-CA" altLang="en-US" sz="1800">
                <a:latin typeface="Calibri" panose="020F0502020204030204" pitchFamily="34" charset="0"/>
              </a:rPr>
              <a:t>Diaphoresis</a:t>
            </a:r>
          </a:p>
          <a:p>
            <a:pPr>
              <a:spcBef>
                <a:spcPct val="0"/>
              </a:spcBef>
            </a:pPr>
            <a:r>
              <a:rPr lang="en-CA" altLang="en-US" sz="1800">
                <a:latin typeface="Calibri" panose="020F0502020204030204" pitchFamily="34" charset="0"/>
              </a:rPr>
              <a:t>Diarrhea</a:t>
            </a:r>
          </a:p>
          <a:p>
            <a:pPr>
              <a:spcBef>
                <a:spcPct val="0"/>
              </a:spcBef>
            </a:pPr>
            <a:r>
              <a:rPr lang="en-CA" altLang="en-US" sz="1800">
                <a:latin typeface="Calibri" panose="020F0502020204030204" pitchFamily="34" charset="0"/>
              </a:rPr>
              <a:t>“Hypomania”</a:t>
            </a:r>
          </a:p>
          <a:p>
            <a:pPr>
              <a:spcBef>
                <a:spcPct val="0"/>
              </a:spcBef>
            </a:pPr>
            <a:endParaRPr lang="en-CA" altLang="en-US" sz="1800">
              <a:latin typeface="Calibri" panose="020F0502020204030204" pitchFamily="34" charset="0"/>
            </a:endParaRPr>
          </a:p>
        </p:txBody>
      </p:sp>
      <p:sp>
        <p:nvSpPr>
          <p:cNvPr id="18" name="TextBox 17">
            <a:extLst>
              <a:ext uri="{FF2B5EF4-FFF2-40B4-BE49-F238E27FC236}">
                <a16:creationId xmlns:a16="http://schemas.microsoft.com/office/drawing/2014/main" id="{DB3979C9-2DAB-5F8B-8C40-0D2B7A6624B7}"/>
              </a:ext>
            </a:extLst>
          </p:cNvPr>
          <p:cNvSpPr txBox="1">
            <a:spLocks noChangeArrowheads="1"/>
          </p:cNvSpPr>
          <p:nvPr/>
        </p:nvSpPr>
        <p:spPr bwMode="auto">
          <a:xfrm>
            <a:off x="5949808" y="1970088"/>
            <a:ext cx="1944687"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orbel" panose="020B0503020204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bel" panose="020B0503020204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orbel" panose="020B0503020204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9pPr>
          </a:lstStyle>
          <a:p>
            <a:pPr>
              <a:spcBef>
                <a:spcPct val="0"/>
              </a:spcBef>
            </a:pPr>
            <a:r>
              <a:rPr lang="en-CA" altLang="en-US" sz="1800">
                <a:latin typeface="Calibri" panose="020F0502020204030204" pitchFamily="34" charset="0"/>
              </a:rPr>
              <a:t>Hyperthermia </a:t>
            </a:r>
          </a:p>
          <a:p>
            <a:pPr>
              <a:spcBef>
                <a:spcPct val="0"/>
              </a:spcBef>
            </a:pPr>
            <a:r>
              <a:rPr lang="en-CA" altLang="en-US" sz="1800">
                <a:latin typeface="Calibri" panose="020F0502020204030204" pitchFamily="34" charset="0"/>
              </a:rPr>
              <a:t>Mental status changes</a:t>
            </a:r>
          </a:p>
          <a:p>
            <a:pPr>
              <a:spcBef>
                <a:spcPct val="0"/>
              </a:spcBef>
            </a:pPr>
            <a:r>
              <a:rPr lang="en-CA" altLang="en-US" sz="1800">
                <a:latin typeface="Calibri" panose="020F0502020204030204" pitchFamily="34" charset="0"/>
              </a:rPr>
              <a:t>Muteness</a:t>
            </a:r>
          </a:p>
          <a:p>
            <a:pPr>
              <a:spcBef>
                <a:spcPct val="0"/>
              </a:spcBef>
            </a:pPr>
            <a:r>
              <a:rPr lang="en-CA" altLang="en-US" sz="1800">
                <a:latin typeface="Calibri" panose="020F0502020204030204" pitchFamily="34" charset="0"/>
              </a:rPr>
              <a:t>Autonomic instability </a:t>
            </a:r>
          </a:p>
          <a:p>
            <a:pPr>
              <a:spcBef>
                <a:spcPct val="0"/>
              </a:spcBef>
            </a:pPr>
            <a:r>
              <a:rPr lang="en-CA" altLang="en-US" sz="1800">
                <a:latin typeface="Calibri" panose="020F0502020204030204" pitchFamily="34" charset="0"/>
              </a:rPr>
              <a:t>Severe EPS</a:t>
            </a:r>
          </a:p>
        </p:txBody>
      </p:sp>
      <p:sp>
        <p:nvSpPr>
          <p:cNvPr id="19" name="TextBox 18">
            <a:extLst>
              <a:ext uri="{FF2B5EF4-FFF2-40B4-BE49-F238E27FC236}">
                <a16:creationId xmlns:a16="http://schemas.microsoft.com/office/drawing/2014/main" id="{D15A97EE-BF69-A97D-68B1-B7FBDEEF690B}"/>
              </a:ext>
            </a:extLst>
          </p:cNvPr>
          <p:cNvSpPr txBox="1">
            <a:spLocks noChangeArrowheads="1"/>
          </p:cNvSpPr>
          <p:nvPr/>
        </p:nvSpPr>
        <p:spPr bwMode="auto">
          <a:xfrm>
            <a:off x="7978633" y="1952626"/>
            <a:ext cx="1944687"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orbel" panose="020B0503020204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bel" panose="020B0503020204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orbel" panose="020B0503020204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9pPr>
          </a:lstStyle>
          <a:p>
            <a:pPr>
              <a:spcBef>
                <a:spcPct val="0"/>
              </a:spcBef>
            </a:pPr>
            <a:r>
              <a:rPr lang="en-CA" altLang="en-US" sz="1800">
                <a:latin typeface="Calibri" panose="020F0502020204030204" pitchFamily="34" charset="0"/>
              </a:rPr>
              <a:t>Hyperthermia</a:t>
            </a:r>
          </a:p>
          <a:p>
            <a:pPr>
              <a:spcBef>
                <a:spcPct val="0"/>
              </a:spcBef>
            </a:pPr>
            <a:r>
              <a:rPr lang="en-CA" altLang="en-US" sz="1800">
                <a:latin typeface="Calibri" panose="020F0502020204030204" pitchFamily="34" charset="0"/>
              </a:rPr>
              <a:t>Mental status changes</a:t>
            </a:r>
          </a:p>
          <a:p>
            <a:pPr>
              <a:spcBef>
                <a:spcPct val="0"/>
              </a:spcBef>
            </a:pPr>
            <a:r>
              <a:rPr lang="en-CA" altLang="en-US" sz="1800">
                <a:latin typeface="Wingdings" pitchFamily="2" charset="2"/>
                <a:sym typeface="Wingdings" pitchFamily="2" charset="2"/>
              </a:rPr>
              <a:t> </a:t>
            </a:r>
            <a:r>
              <a:rPr lang="en-CA" altLang="en-US" sz="1800">
                <a:latin typeface="Calibri" panose="020F0502020204030204" pitchFamily="34" charset="0"/>
              </a:rPr>
              <a:t>sweating</a:t>
            </a:r>
          </a:p>
          <a:p>
            <a:pPr>
              <a:spcBef>
                <a:spcPct val="0"/>
              </a:spcBef>
            </a:pPr>
            <a:r>
              <a:rPr lang="en-CA" altLang="en-US" sz="1800">
                <a:latin typeface="Calibri" panose="020F0502020204030204" pitchFamily="34" charset="0"/>
              </a:rPr>
              <a:t>Tachycardia</a:t>
            </a:r>
          </a:p>
          <a:p>
            <a:pPr>
              <a:spcBef>
                <a:spcPct val="0"/>
              </a:spcBef>
            </a:pPr>
            <a:r>
              <a:rPr lang="en-CA" altLang="en-US" sz="1800">
                <a:latin typeface="Calibri" panose="020F0502020204030204" pitchFamily="34" charset="0"/>
              </a:rPr>
              <a:t>Dilated pupils</a:t>
            </a:r>
          </a:p>
          <a:p>
            <a:pPr>
              <a:spcBef>
                <a:spcPct val="0"/>
              </a:spcBef>
            </a:pPr>
            <a:r>
              <a:rPr lang="en-CA" altLang="en-US" sz="1800">
                <a:latin typeface="Calibri" panose="020F0502020204030204" pitchFamily="34" charset="0"/>
              </a:rPr>
              <a:t>Constipation</a:t>
            </a:r>
          </a:p>
          <a:p>
            <a:pPr>
              <a:spcBef>
                <a:spcPct val="0"/>
              </a:spcBef>
            </a:pPr>
            <a:r>
              <a:rPr lang="en-CA" altLang="en-US" sz="1800">
                <a:latin typeface="Calibri" panose="020F0502020204030204" pitchFamily="34" charset="0"/>
              </a:rPr>
              <a:t>No EPS</a:t>
            </a:r>
          </a:p>
          <a:p>
            <a:pPr>
              <a:spcBef>
                <a:spcPct val="0"/>
              </a:spcBef>
            </a:pPr>
            <a:endParaRPr lang="en-CA" altLang="en-US" sz="1800">
              <a:latin typeface="Calibri" panose="020F0502020204030204" pitchFamily="34" charset="0"/>
            </a:endParaRPr>
          </a:p>
        </p:txBody>
      </p:sp>
    </p:spTree>
    <p:extLst>
      <p:ext uri="{BB962C8B-B14F-4D97-AF65-F5344CB8AC3E}">
        <p14:creationId xmlns:p14="http://schemas.microsoft.com/office/powerpoint/2010/main" val="206352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B02ECDC-A74E-8BF6-4B28-753041CD2FCF}"/>
              </a:ext>
            </a:extLst>
          </p:cNvPr>
          <p:cNvSpPr>
            <a:spLocks noGrp="1"/>
          </p:cNvSpPr>
          <p:nvPr>
            <p:ph type="title"/>
          </p:nvPr>
        </p:nvSpPr>
        <p:spPr>
          <a:xfrm>
            <a:off x="1371597" y="348865"/>
            <a:ext cx="10044023" cy="877729"/>
          </a:xfrm>
        </p:spPr>
        <p:txBody>
          <a:bodyPr anchor="ctr">
            <a:normAutofit/>
          </a:bodyPr>
          <a:lstStyle/>
          <a:p>
            <a:r>
              <a:rPr lang="en-GB" altLang="en-US" sz="4000" b="1">
                <a:solidFill>
                  <a:srgbClr val="FFFFFF"/>
                </a:solidFill>
                <a:latin typeface="Verdana" panose="020B0604030504040204" pitchFamily="34" charset="0"/>
              </a:rPr>
              <a:t>Psychological therapies</a:t>
            </a:r>
            <a:endParaRPr lang="en-US" sz="4000">
              <a:solidFill>
                <a:srgbClr val="FFFFFF"/>
              </a:solidFill>
            </a:endParaRPr>
          </a:p>
        </p:txBody>
      </p:sp>
      <p:graphicFrame>
        <p:nvGraphicFramePr>
          <p:cNvPr id="5" name="Content Placeholder 2">
            <a:extLst>
              <a:ext uri="{FF2B5EF4-FFF2-40B4-BE49-F238E27FC236}">
                <a16:creationId xmlns:a16="http://schemas.microsoft.com/office/drawing/2014/main" id="{3C271105-C1DF-E558-966D-EA2CE0C78943}"/>
              </a:ext>
            </a:extLst>
          </p:cNvPr>
          <p:cNvGraphicFramePr>
            <a:graphicFrameLocks noGrp="1"/>
          </p:cNvGraphicFramePr>
          <p:nvPr>
            <p:ph idx="1"/>
            <p:extLst>
              <p:ext uri="{D42A27DB-BD31-4B8C-83A1-F6EECF244321}">
                <p14:modId xmlns:p14="http://schemas.microsoft.com/office/powerpoint/2010/main" val="1430904182"/>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820870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BF22B-CDC7-A9A5-1C14-815E58A0A27D}"/>
              </a:ext>
            </a:extLst>
          </p:cNvPr>
          <p:cNvSpPr>
            <a:spLocks noGrp="1"/>
          </p:cNvSpPr>
          <p:nvPr>
            <p:ph type="title"/>
          </p:nvPr>
        </p:nvSpPr>
        <p:spPr>
          <a:xfrm>
            <a:off x="982169" y="129087"/>
            <a:ext cx="10515600" cy="1325563"/>
          </a:xfrm>
        </p:spPr>
        <p:txBody>
          <a:bodyPr>
            <a:normAutofit fontScale="90000"/>
          </a:bodyPr>
          <a:lstStyle/>
          <a:p>
            <a:r>
              <a:rPr lang="en-CA" altLang="en-US" b="1" dirty="0">
                <a:latin typeface="Calibri" panose="020F0502020204030204" pitchFamily="34" charset="0"/>
              </a:rPr>
              <a:t>How Long Should Index Treatment be Continued Before Determined to be Resistant?</a:t>
            </a:r>
            <a:endParaRPr lang="en-US" dirty="0"/>
          </a:p>
        </p:txBody>
      </p:sp>
      <p:sp>
        <p:nvSpPr>
          <p:cNvPr id="13" name="AutoShape 14">
            <a:extLst>
              <a:ext uri="{FF2B5EF4-FFF2-40B4-BE49-F238E27FC236}">
                <a16:creationId xmlns:a16="http://schemas.microsoft.com/office/drawing/2014/main" id="{488DFCD0-3612-6AA2-E589-DEA9E77236D2}"/>
              </a:ext>
            </a:extLst>
          </p:cNvPr>
          <p:cNvSpPr>
            <a:spLocks noChangeArrowheads="1"/>
          </p:cNvSpPr>
          <p:nvPr/>
        </p:nvSpPr>
        <p:spPr bwMode="auto">
          <a:xfrm>
            <a:off x="2781261" y="5477376"/>
            <a:ext cx="6332538" cy="771524"/>
          </a:xfrm>
          <a:prstGeom prst="roundRect">
            <a:avLst>
              <a:gd name="adj" fmla="val 16667"/>
            </a:avLst>
          </a:prstGeom>
          <a:noFill/>
          <a:ln w="12700">
            <a:solidFill>
              <a:schemeClr val="tx2"/>
            </a:solidFill>
            <a:headEnd/>
            <a:tailEnd/>
          </a:ln>
          <a:effectLst/>
        </p:spPr>
        <p:style>
          <a:lnRef idx="0">
            <a:schemeClr val="accent3"/>
          </a:lnRef>
          <a:fillRef idx="3">
            <a:schemeClr val="accent3"/>
          </a:fillRef>
          <a:effectRef idx="3">
            <a:schemeClr val="accent3"/>
          </a:effectRef>
          <a:fontRef idx="minor">
            <a:schemeClr val="lt1"/>
          </a:fontRef>
        </p:style>
        <p:txBody>
          <a:bodyPr anchor="ctr"/>
          <a:lstStyle/>
          <a:p>
            <a:pPr algn="ctr">
              <a:lnSpc>
                <a:spcPct val="90000"/>
              </a:lnSpc>
              <a:defRPr/>
            </a:pPr>
            <a:r>
              <a:rPr lang="en-US" sz="2000" b="1" dirty="0">
                <a:solidFill>
                  <a:srgbClr val="000000"/>
                </a:solidFill>
                <a:latin typeface="Calibri" panose="020F0502020204030204" pitchFamily="34" charset="0"/>
                <a:cs typeface="Arial" panose="020B0604020202020204" pitchFamily="34" charset="0"/>
              </a:rPr>
              <a:t>Lack of improvement in first 2 weeks of treatment</a:t>
            </a:r>
            <a:br>
              <a:rPr lang="en-US" sz="2000" b="1" dirty="0">
                <a:solidFill>
                  <a:srgbClr val="000000"/>
                </a:solidFill>
                <a:latin typeface="Calibri" panose="020F0502020204030204" pitchFamily="34" charset="0"/>
                <a:cs typeface="Arial" panose="020B0604020202020204" pitchFamily="34" charset="0"/>
              </a:rPr>
            </a:br>
            <a:r>
              <a:rPr lang="en-US" sz="2000" b="1" dirty="0">
                <a:solidFill>
                  <a:srgbClr val="000000"/>
                </a:solidFill>
                <a:latin typeface="Calibri" panose="020F0502020204030204" pitchFamily="34" charset="0"/>
                <a:cs typeface="Arial" panose="020B0604020202020204" pitchFamily="34" charset="0"/>
              </a:rPr>
              <a:t>may indicate a change in therapy should be considered</a:t>
            </a:r>
          </a:p>
        </p:txBody>
      </p:sp>
      <p:graphicFrame>
        <p:nvGraphicFramePr>
          <p:cNvPr id="14" name="Object 52">
            <a:extLst>
              <a:ext uri="{FF2B5EF4-FFF2-40B4-BE49-F238E27FC236}">
                <a16:creationId xmlns:a16="http://schemas.microsoft.com/office/drawing/2014/main" id="{8693C784-5EA7-97EE-791E-54B7EE049A69}"/>
              </a:ext>
            </a:extLst>
          </p:cNvPr>
          <p:cNvGraphicFramePr>
            <a:graphicFrameLocks noChangeAspect="1"/>
          </p:cNvGraphicFramePr>
          <p:nvPr>
            <p:extLst>
              <p:ext uri="{D42A27DB-BD31-4B8C-83A1-F6EECF244321}">
                <p14:modId xmlns:p14="http://schemas.microsoft.com/office/powerpoint/2010/main" val="1532453898"/>
              </p:ext>
            </p:extLst>
          </p:nvPr>
        </p:nvGraphicFramePr>
        <p:xfrm>
          <a:off x="1569998" y="2600825"/>
          <a:ext cx="3552825" cy="2768600"/>
        </p:xfrm>
        <a:graphic>
          <a:graphicData uri="http://schemas.openxmlformats.org/presentationml/2006/ole">
            <mc:AlternateContent xmlns:mc="http://schemas.openxmlformats.org/markup-compatibility/2006">
              <mc:Choice xmlns:v="urn:schemas-microsoft-com:vml" Requires="v">
                <p:oleObj name="Worksheet" r:id="rId2" imgW="3683000" imgH="2870200" progId="Excel.Sheet.8">
                  <p:embed/>
                </p:oleObj>
              </mc:Choice>
              <mc:Fallback>
                <p:oleObj name="Worksheet" r:id="rId2" imgW="3683000" imgH="2870200" progId="Excel.Sheet.8">
                  <p:embed/>
                  <p:pic>
                    <p:nvPicPr>
                      <p:cNvPr id="27654" name="Object 52">
                        <a:extLst>
                          <a:ext uri="{FF2B5EF4-FFF2-40B4-BE49-F238E27FC236}">
                            <a16:creationId xmlns:a16="http://schemas.microsoft.com/office/drawing/2014/main" id="{48C5D58D-5C6C-7CAD-D50F-902DEABCBB91}"/>
                          </a:ext>
                        </a:extLst>
                      </p:cNvPr>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9998" y="2600825"/>
                        <a:ext cx="3552825"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Text Box 5">
            <a:extLst>
              <a:ext uri="{FF2B5EF4-FFF2-40B4-BE49-F238E27FC236}">
                <a16:creationId xmlns:a16="http://schemas.microsoft.com/office/drawing/2014/main" id="{BA4C0E5B-C9C0-04A7-C520-24051D8FB2CB}"/>
              </a:ext>
            </a:extLst>
          </p:cNvPr>
          <p:cNvSpPr txBox="1">
            <a:spLocks noChangeArrowheads="1"/>
          </p:cNvSpPr>
          <p:nvPr/>
        </p:nvSpPr>
        <p:spPr bwMode="auto">
          <a:xfrm>
            <a:off x="2238335" y="1467350"/>
            <a:ext cx="7620000" cy="646113"/>
          </a:xfrm>
          <a:prstGeom prst="rect">
            <a:avLst/>
          </a:prstGeom>
          <a:noFill/>
          <a:ln>
            <a:noFill/>
          </a:ln>
          <a:effectLst>
            <a:prstShdw prst="shdw17" dist="17961" dir="2700000">
              <a:srgbClr val="2F4D71"/>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rbel" panose="020B0503020204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bel" panose="020B0503020204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orbel" panose="020B0503020204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9pPr>
          </a:lstStyle>
          <a:p>
            <a:pPr algn="ctr">
              <a:lnSpc>
                <a:spcPct val="90000"/>
              </a:lnSpc>
              <a:spcBef>
                <a:spcPct val="0"/>
              </a:spcBef>
              <a:buFontTx/>
              <a:buNone/>
            </a:pPr>
            <a:r>
              <a:rPr lang="en-US" altLang="en-US" sz="2000" b="1">
                <a:solidFill>
                  <a:srgbClr val="000000"/>
                </a:solidFill>
                <a:latin typeface="Calibri" panose="020F0502020204030204" pitchFamily="34" charset="0"/>
              </a:rPr>
              <a:t>Patients who went on to have a stable response at follow-up based on improvement at week 2 (meta-analysis of 41 trials, n=6562) </a:t>
            </a:r>
          </a:p>
        </p:txBody>
      </p:sp>
      <p:sp>
        <p:nvSpPr>
          <p:cNvPr id="16" name="Text Box 6">
            <a:extLst>
              <a:ext uri="{FF2B5EF4-FFF2-40B4-BE49-F238E27FC236}">
                <a16:creationId xmlns:a16="http://schemas.microsoft.com/office/drawing/2014/main" id="{BBC86A84-856F-B7EE-75BC-F76FACBD224D}"/>
              </a:ext>
            </a:extLst>
          </p:cNvPr>
          <p:cNvSpPr txBox="1">
            <a:spLocks noChangeArrowheads="1"/>
          </p:cNvSpPr>
          <p:nvPr/>
        </p:nvSpPr>
        <p:spPr bwMode="auto">
          <a:xfrm>
            <a:off x="1947823" y="2254750"/>
            <a:ext cx="3962400" cy="338138"/>
          </a:xfrm>
          <a:prstGeom prst="rect">
            <a:avLst/>
          </a:prstGeom>
          <a:noFill/>
          <a:ln>
            <a:noFill/>
          </a:ln>
          <a:effectLst>
            <a:prstShdw prst="shdw17" dist="17961" dir="2700000">
              <a:srgbClr val="2F4D71"/>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rbel" panose="020B0503020204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bel" panose="020B0503020204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orbel" panose="020B0503020204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9pPr>
          </a:lstStyle>
          <a:p>
            <a:pPr algn="ctr">
              <a:spcBef>
                <a:spcPct val="50000"/>
              </a:spcBef>
              <a:buFontTx/>
              <a:buNone/>
            </a:pPr>
            <a:r>
              <a:rPr lang="en-US" altLang="en-US" sz="1600" b="1">
                <a:solidFill>
                  <a:srgbClr val="000000"/>
                </a:solidFill>
                <a:latin typeface="Calibri" panose="020F0502020204030204" pitchFamily="34" charset="0"/>
              </a:rPr>
              <a:t>Early improvement  at week 2 (n=4284)</a:t>
            </a:r>
          </a:p>
        </p:txBody>
      </p:sp>
      <p:sp>
        <p:nvSpPr>
          <p:cNvPr id="17" name="Text Box 7">
            <a:extLst>
              <a:ext uri="{FF2B5EF4-FFF2-40B4-BE49-F238E27FC236}">
                <a16:creationId xmlns:a16="http://schemas.microsoft.com/office/drawing/2014/main" id="{105F9D6D-2C16-0B54-3D49-691D5AD145DD}"/>
              </a:ext>
            </a:extLst>
          </p:cNvPr>
          <p:cNvSpPr txBox="1">
            <a:spLocks noChangeArrowheads="1"/>
          </p:cNvSpPr>
          <p:nvPr/>
        </p:nvSpPr>
        <p:spPr bwMode="auto">
          <a:xfrm>
            <a:off x="6313448" y="2254750"/>
            <a:ext cx="4038600" cy="338138"/>
          </a:xfrm>
          <a:prstGeom prst="rect">
            <a:avLst/>
          </a:prstGeom>
          <a:noFill/>
          <a:ln>
            <a:noFill/>
          </a:ln>
          <a:effectLst>
            <a:prstShdw prst="shdw17" dist="17961" dir="2700000">
              <a:srgbClr val="2F4D71"/>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rbel" panose="020B0503020204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bel" panose="020B0503020204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orbel" panose="020B0503020204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9pPr>
          </a:lstStyle>
          <a:p>
            <a:pPr algn="ctr">
              <a:spcBef>
                <a:spcPct val="50000"/>
              </a:spcBef>
              <a:buFontTx/>
              <a:buNone/>
            </a:pPr>
            <a:r>
              <a:rPr lang="en-US" altLang="en-US" sz="1600" b="1">
                <a:solidFill>
                  <a:srgbClr val="000000"/>
                </a:solidFill>
                <a:latin typeface="Calibri" panose="020F0502020204030204" pitchFamily="34" charset="0"/>
              </a:rPr>
              <a:t>No improvement  at week 2 (n=2263)</a:t>
            </a:r>
          </a:p>
        </p:txBody>
      </p:sp>
      <p:graphicFrame>
        <p:nvGraphicFramePr>
          <p:cNvPr id="18" name="Object 53">
            <a:extLst>
              <a:ext uri="{FF2B5EF4-FFF2-40B4-BE49-F238E27FC236}">
                <a16:creationId xmlns:a16="http://schemas.microsoft.com/office/drawing/2014/main" id="{46279202-68DD-0B8B-96E9-E9EA6E3B97BA}"/>
              </a:ext>
            </a:extLst>
          </p:cNvPr>
          <p:cNvGraphicFramePr>
            <a:graphicFrameLocks noChangeAspect="1"/>
          </p:cNvGraphicFramePr>
          <p:nvPr>
            <p:extLst>
              <p:ext uri="{D42A27DB-BD31-4B8C-83A1-F6EECF244321}">
                <p14:modId xmlns:p14="http://schemas.microsoft.com/office/powerpoint/2010/main" val="1657983007"/>
              </p:ext>
            </p:extLst>
          </p:nvPr>
        </p:nvGraphicFramePr>
        <p:xfrm>
          <a:off x="5618123" y="2515100"/>
          <a:ext cx="4160837" cy="3394075"/>
        </p:xfrm>
        <a:graphic>
          <a:graphicData uri="http://schemas.openxmlformats.org/presentationml/2006/ole">
            <mc:AlternateContent xmlns:mc="http://schemas.openxmlformats.org/markup-compatibility/2006">
              <mc:Choice xmlns:v="urn:schemas-microsoft-com:vml" Requires="v">
                <p:oleObj name="Worksheet" r:id="rId4" imgW="4165600" imgH="3390900" progId="Excel.Sheet.8">
                  <p:embed/>
                </p:oleObj>
              </mc:Choice>
              <mc:Fallback>
                <p:oleObj name="Worksheet" r:id="rId4" imgW="4165600" imgH="3390900" progId="Excel.Sheet.8">
                  <p:embed/>
                  <p:pic>
                    <p:nvPicPr>
                      <p:cNvPr id="27658" name="Object 53">
                        <a:extLst>
                          <a:ext uri="{FF2B5EF4-FFF2-40B4-BE49-F238E27FC236}">
                            <a16:creationId xmlns:a16="http://schemas.microsoft.com/office/drawing/2014/main" id="{26CB2103-2187-120A-7069-08317D672F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18123" y="2515100"/>
                        <a:ext cx="4160837"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Rectangle 12">
            <a:extLst>
              <a:ext uri="{FF2B5EF4-FFF2-40B4-BE49-F238E27FC236}">
                <a16:creationId xmlns:a16="http://schemas.microsoft.com/office/drawing/2014/main" id="{CB63442F-50E7-C110-DC76-CC9B22CF189E}"/>
              </a:ext>
            </a:extLst>
          </p:cNvPr>
          <p:cNvSpPr>
            <a:spLocks noChangeArrowheads="1"/>
          </p:cNvSpPr>
          <p:nvPr/>
        </p:nvSpPr>
        <p:spPr bwMode="auto">
          <a:xfrm>
            <a:off x="3419435" y="3858125"/>
            <a:ext cx="1371600" cy="738188"/>
          </a:xfrm>
          <a:prstGeom prst="rect">
            <a:avLst/>
          </a:prstGeom>
          <a:noFill/>
          <a:ln>
            <a:noFill/>
          </a:ln>
          <a:effectLst>
            <a:prstShdw prst="shdw17" dist="17961" dir="2700000">
              <a:srgbClr val="2F4D71"/>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rbel" panose="020B0503020204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bel" panose="020B0503020204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orbel" panose="020B0503020204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9pPr>
          </a:lstStyle>
          <a:p>
            <a:pPr algn="ctr">
              <a:spcBef>
                <a:spcPct val="0"/>
              </a:spcBef>
              <a:buFontTx/>
              <a:buNone/>
            </a:pPr>
            <a:r>
              <a:rPr lang="en-US" altLang="en-US" sz="1400" b="1">
                <a:solidFill>
                  <a:srgbClr val="FFFFFF"/>
                </a:solidFill>
                <a:latin typeface="Arial" panose="020B0604020202020204" pitchFamily="34" charset="0"/>
              </a:rPr>
              <a:t>went on to have a stable response</a:t>
            </a:r>
            <a:endParaRPr lang="en-CA" altLang="en-US" sz="1400" b="1">
              <a:solidFill>
                <a:srgbClr val="FFFFFF"/>
              </a:solidFill>
              <a:latin typeface="Arial" panose="020B0604020202020204" pitchFamily="34" charset="0"/>
            </a:endParaRPr>
          </a:p>
        </p:txBody>
      </p:sp>
      <p:sp>
        <p:nvSpPr>
          <p:cNvPr id="20" name="Rectangle 14">
            <a:extLst>
              <a:ext uri="{FF2B5EF4-FFF2-40B4-BE49-F238E27FC236}">
                <a16:creationId xmlns:a16="http://schemas.microsoft.com/office/drawing/2014/main" id="{D7089F88-74FC-BF66-0F39-0098514D50AB}"/>
              </a:ext>
            </a:extLst>
          </p:cNvPr>
          <p:cNvSpPr>
            <a:spLocks noChangeArrowheads="1"/>
          </p:cNvSpPr>
          <p:nvPr/>
        </p:nvSpPr>
        <p:spPr bwMode="auto">
          <a:xfrm>
            <a:off x="6961148" y="3808913"/>
            <a:ext cx="1371600" cy="954087"/>
          </a:xfrm>
          <a:prstGeom prst="rect">
            <a:avLst/>
          </a:prstGeom>
          <a:noFill/>
          <a:ln>
            <a:noFill/>
          </a:ln>
          <a:effectLst>
            <a:prstShdw prst="shdw17" dist="17961" dir="2700000">
              <a:srgbClr val="2F4D71"/>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rbel" panose="020B0503020204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bel" panose="020B0503020204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orbel" panose="020B0503020204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9pPr>
          </a:lstStyle>
          <a:p>
            <a:pPr algn="ctr">
              <a:spcBef>
                <a:spcPct val="0"/>
              </a:spcBef>
              <a:buFontTx/>
              <a:buNone/>
            </a:pPr>
            <a:r>
              <a:rPr lang="en-US" altLang="en-US" sz="1400" b="1">
                <a:solidFill>
                  <a:srgbClr val="FFFFFF"/>
                </a:solidFill>
                <a:latin typeface="Arial" panose="020B0604020202020204" pitchFamily="34" charset="0"/>
              </a:rPr>
              <a:t>did NOT go on to have </a:t>
            </a:r>
            <a:br>
              <a:rPr lang="en-US" altLang="en-US" sz="1400" b="1">
                <a:solidFill>
                  <a:srgbClr val="FFFFFF"/>
                </a:solidFill>
                <a:latin typeface="Arial" panose="020B0604020202020204" pitchFamily="34" charset="0"/>
              </a:rPr>
            </a:br>
            <a:r>
              <a:rPr lang="en-US" altLang="en-US" sz="1400" b="1">
                <a:solidFill>
                  <a:srgbClr val="FFFFFF"/>
                </a:solidFill>
                <a:latin typeface="Arial" panose="020B0604020202020204" pitchFamily="34" charset="0"/>
              </a:rPr>
              <a:t>a stable response</a:t>
            </a:r>
            <a:endParaRPr lang="en-CA" altLang="en-US" sz="1400" b="1">
              <a:solidFill>
                <a:srgbClr val="FFFFFF"/>
              </a:solidFill>
              <a:latin typeface="Arial" panose="020B0604020202020204" pitchFamily="34" charset="0"/>
            </a:endParaRPr>
          </a:p>
        </p:txBody>
      </p:sp>
      <p:sp>
        <p:nvSpPr>
          <p:cNvPr id="21" name="Rectangle 1036">
            <a:extLst>
              <a:ext uri="{FF2B5EF4-FFF2-40B4-BE49-F238E27FC236}">
                <a16:creationId xmlns:a16="http://schemas.microsoft.com/office/drawing/2014/main" id="{E2AEA5E8-62FA-E670-DF51-D1D1AE3D3C90}"/>
              </a:ext>
            </a:extLst>
          </p:cNvPr>
          <p:cNvSpPr>
            <a:spLocks noChangeArrowheads="1"/>
          </p:cNvSpPr>
          <p:nvPr/>
        </p:nvSpPr>
        <p:spPr bwMode="auto">
          <a:xfrm>
            <a:off x="2044660" y="6299700"/>
            <a:ext cx="7112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spAutoFit/>
          </a:bodyPr>
          <a:lstStyle>
            <a:lvl1pPr>
              <a:spcBef>
                <a:spcPct val="20000"/>
              </a:spcBef>
              <a:buFont typeface="Arial" panose="020B0604020202020204" pitchFamily="34" charset="0"/>
              <a:buChar char="•"/>
              <a:defRPr sz="3200">
                <a:solidFill>
                  <a:schemeClr val="tx1"/>
                </a:solidFill>
                <a:latin typeface="Corbel" panose="020B0503020204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bel" panose="020B0503020204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orbel" panose="020B0503020204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9pPr>
          </a:lstStyle>
          <a:p>
            <a:pPr algn="ctr">
              <a:spcBef>
                <a:spcPct val="0"/>
              </a:spcBef>
              <a:buFontTx/>
              <a:buNone/>
            </a:pPr>
            <a:r>
              <a:rPr lang="en-US" altLang="ja-JP" sz="1200" b="1">
                <a:latin typeface="Calibri" panose="020F0502020204030204" pitchFamily="34" charset="0"/>
                <a:cs typeface="Arial" panose="020B0604020202020204" pitchFamily="34" charset="0"/>
              </a:rPr>
              <a:t>*20% reduction in depression symptom severity at 2 weeks. Follow-up response determined at week 4-8</a:t>
            </a:r>
            <a:r>
              <a:rPr lang="en-GB" altLang="ja-JP" sz="1200" b="1">
                <a:latin typeface="Calibri" panose="020F0502020204030204" pitchFamily="34" charset="0"/>
                <a:cs typeface="Arial" panose="020B0604020202020204" pitchFamily="34" charset="0"/>
              </a:rPr>
              <a:t>.</a:t>
            </a:r>
            <a:endParaRPr lang="en-US" altLang="ja-JP" sz="1200" b="1">
              <a:latin typeface="Calibri" panose="020F0502020204030204" pitchFamily="34" charset="0"/>
              <a:cs typeface="Arial" panose="020B0604020202020204" pitchFamily="34" charset="0"/>
            </a:endParaRPr>
          </a:p>
        </p:txBody>
      </p:sp>
      <p:grpSp>
        <p:nvGrpSpPr>
          <p:cNvPr id="22" name="Group 20">
            <a:extLst>
              <a:ext uri="{FF2B5EF4-FFF2-40B4-BE49-F238E27FC236}">
                <a16:creationId xmlns:a16="http://schemas.microsoft.com/office/drawing/2014/main" id="{6581A6C3-36A2-D53B-DC86-C012934522CD}"/>
              </a:ext>
            </a:extLst>
          </p:cNvPr>
          <p:cNvGrpSpPr>
            <a:grpSpLocks/>
          </p:cNvGrpSpPr>
          <p:nvPr/>
        </p:nvGrpSpPr>
        <p:grpSpPr bwMode="auto">
          <a:xfrm>
            <a:off x="5135523" y="4531225"/>
            <a:ext cx="1825625" cy="561975"/>
            <a:chOff x="3886200" y="4895850"/>
            <a:chExt cx="1824037" cy="563527"/>
          </a:xfrm>
        </p:grpSpPr>
        <p:sp>
          <p:nvSpPr>
            <p:cNvPr id="23" name="TextBox 14">
              <a:extLst>
                <a:ext uri="{FF2B5EF4-FFF2-40B4-BE49-F238E27FC236}">
                  <a16:creationId xmlns:a16="http://schemas.microsoft.com/office/drawing/2014/main" id="{463B004B-45A7-CCA9-5EBB-298D944383DC}"/>
                </a:ext>
              </a:extLst>
            </p:cNvPr>
            <p:cNvSpPr txBox="1">
              <a:spLocks noChangeArrowheads="1"/>
            </p:cNvSpPr>
            <p:nvPr/>
          </p:nvSpPr>
          <p:spPr bwMode="auto">
            <a:xfrm>
              <a:off x="4019550" y="4895850"/>
              <a:ext cx="1438274" cy="277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rbel" panose="020B0503020204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bel" panose="020B0503020204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orbel" panose="020B0503020204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9pPr>
            </a:lstStyle>
            <a:p>
              <a:pPr>
                <a:spcBef>
                  <a:spcPct val="0"/>
                </a:spcBef>
                <a:buFontTx/>
                <a:buNone/>
              </a:pPr>
              <a:r>
                <a:rPr lang="en-US" altLang="en-US" sz="1200" b="1">
                  <a:solidFill>
                    <a:srgbClr val="000000"/>
                  </a:solidFill>
                  <a:latin typeface="Arial" panose="020B0604020202020204" pitchFamily="34" charset="0"/>
                  <a:cs typeface="Arial" panose="020B0604020202020204" pitchFamily="34" charset="0"/>
                </a:rPr>
                <a:t>Stable response</a:t>
              </a:r>
            </a:p>
          </p:txBody>
        </p:sp>
        <p:sp>
          <p:nvSpPr>
            <p:cNvPr id="24" name="TextBox 15">
              <a:extLst>
                <a:ext uri="{FF2B5EF4-FFF2-40B4-BE49-F238E27FC236}">
                  <a16:creationId xmlns:a16="http://schemas.microsoft.com/office/drawing/2014/main" id="{328B7EA4-9017-EC32-AB04-163A94D346C4}"/>
                </a:ext>
              </a:extLst>
            </p:cNvPr>
            <p:cNvSpPr txBox="1">
              <a:spLocks noChangeArrowheads="1"/>
            </p:cNvSpPr>
            <p:nvPr/>
          </p:nvSpPr>
          <p:spPr bwMode="auto">
            <a:xfrm>
              <a:off x="4019550" y="5181995"/>
              <a:ext cx="1690687" cy="277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rbel" panose="020B0503020204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bel" panose="020B0503020204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orbel" panose="020B0503020204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9pPr>
            </a:lstStyle>
            <a:p>
              <a:pPr>
                <a:spcBef>
                  <a:spcPct val="0"/>
                </a:spcBef>
                <a:buFontTx/>
                <a:buNone/>
              </a:pPr>
              <a:r>
                <a:rPr lang="en-US" altLang="en-US" sz="1200" b="1">
                  <a:solidFill>
                    <a:srgbClr val="000000"/>
                  </a:solidFill>
                  <a:latin typeface="Arial" panose="020B0604020202020204" pitchFamily="34" charset="0"/>
                  <a:cs typeface="Arial" panose="020B0604020202020204" pitchFamily="34" charset="0"/>
                </a:rPr>
                <a:t>No stable response</a:t>
              </a:r>
            </a:p>
          </p:txBody>
        </p:sp>
        <p:sp>
          <p:nvSpPr>
            <p:cNvPr id="25" name="Rectangle 24">
              <a:extLst>
                <a:ext uri="{FF2B5EF4-FFF2-40B4-BE49-F238E27FC236}">
                  <a16:creationId xmlns:a16="http://schemas.microsoft.com/office/drawing/2014/main" id="{90171095-514C-C04B-507F-216D747C58BE}"/>
                </a:ext>
              </a:extLst>
            </p:cNvPr>
            <p:cNvSpPr>
              <a:spLocks noChangeArrowheads="1"/>
            </p:cNvSpPr>
            <p:nvPr/>
          </p:nvSpPr>
          <p:spPr bwMode="auto">
            <a:xfrm>
              <a:off x="3886200" y="4962709"/>
              <a:ext cx="152267" cy="152821"/>
            </a:xfrm>
            <a:prstGeom prst="rect">
              <a:avLst/>
            </a:prstGeom>
            <a:solidFill>
              <a:srgbClr val="376092"/>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srgbClr val="FFFFFF"/>
                </a:solidFill>
                <a:latin typeface="+mn-lt"/>
                <a:ea typeface="+mn-ea"/>
              </a:endParaRPr>
            </a:p>
          </p:txBody>
        </p:sp>
        <p:sp>
          <p:nvSpPr>
            <p:cNvPr id="26" name="Rectangle 25">
              <a:extLst>
                <a:ext uri="{FF2B5EF4-FFF2-40B4-BE49-F238E27FC236}">
                  <a16:creationId xmlns:a16="http://schemas.microsoft.com/office/drawing/2014/main" id="{BE536525-5C8B-DAAE-3436-3396BA2947D7}"/>
                </a:ext>
              </a:extLst>
            </p:cNvPr>
            <p:cNvSpPr>
              <a:spLocks noChangeArrowheads="1"/>
            </p:cNvSpPr>
            <p:nvPr/>
          </p:nvSpPr>
          <p:spPr bwMode="auto">
            <a:xfrm>
              <a:off x="3886200" y="5239697"/>
              <a:ext cx="152267" cy="152821"/>
            </a:xfrm>
            <a:prstGeom prst="rect">
              <a:avLst/>
            </a:prstGeom>
            <a:solidFill>
              <a:srgbClr val="C3101C"/>
            </a:solidFill>
            <a:ln w="9525">
              <a:solidFill>
                <a:srgbClr val="BE4B48"/>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srgbClr val="FFFFFF"/>
                </a:solidFill>
                <a:latin typeface="+mn-lt"/>
                <a:ea typeface="+mn-ea"/>
              </a:endParaRPr>
            </a:p>
          </p:txBody>
        </p:sp>
      </p:grpSp>
      <p:sp>
        <p:nvSpPr>
          <p:cNvPr id="27" name="Rectangle 5">
            <a:extLst>
              <a:ext uri="{FF2B5EF4-FFF2-40B4-BE49-F238E27FC236}">
                <a16:creationId xmlns:a16="http://schemas.microsoft.com/office/drawing/2014/main" id="{8A1CE7A0-BE9B-D87F-7511-7B47AC021E06}"/>
              </a:ext>
            </a:extLst>
          </p:cNvPr>
          <p:cNvSpPr>
            <a:spLocks noChangeArrowheads="1"/>
          </p:cNvSpPr>
          <p:nvPr/>
        </p:nvSpPr>
        <p:spPr bwMode="auto">
          <a:xfrm>
            <a:off x="7853323" y="6558463"/>
            <a:ext cx="2606675" cy="276225"/>
          </a:xfrm>
          <a:prstGeom prst="rect">
            <a:avLst/>
          </a:prstGeom>
          <a:noFill/>
          <a:ln>
            <a:noFill/>
          </a:ln>
          <a:effectLst>
            <a:prstShdw prst="shdw17" dist="17961" dir="2700000">
              <a:srgbClr val="2F4D71"/>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orbel" panose="020B0503020204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bel" panose="020B0503020204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orbel" panose="020B0503020204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ea typeface="MS PGothic" panose="020B0600070205080204" pitchFamily="34" charset="-128"/>
              </a:defRPr>
            </a:lvl9pPr>
          </a:lstStyle>
          <a:p>
            <a:pPr algn="ctr">
              <a:spcBef>
                <a:spcPct val="30000"/>
              </a:spcBef>
              <a:buFontTx/>
              <a:buNone/>
            </a:pPr>
            <a:r>
              <a:rPr lang="en-US" altLang="ja-JP" sz="1200">
                <a:solidFill>
                  <a:srgbClr val="000000"/>
                </a:solidFill>
                <a:latin typeface="Arial" panose="020B0604020202020204" pitchFamily="34" charset="0"/>
                <a:cs typeface="Arial" panose="020B0604020202020204" pitchFamily="34" charset="0"/>
              </a:rPr>
              <a:t>Szegedi J Clin Psych. 2009;70:344.</a:t>
            </a:r>
          </a:p>
        </p:txBody>
      </p:sp>
    </p:spTree>
    <p:extLst>
      <p:ext uri="{BB962C8B-B14F-4D97-AF65-F5344CB8AC3E}">
        <p14:creationId xmlns:p14="http://schemas.microsoft.com/office/powerpoint/2010/main" val="576540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AD573CE-20D9-B67D-B9A0-62F42EA9C4BC}"/>
              </a:ext>
            </a:extLst>
          </p:cNvPr>
          <p:cNvSpPr>
            <a:spLocks noGrp="1"/>
          </p:cNvSpPr>
          <p:nvPr>
            <p:ph type="title"/>
          </p:nvPr>
        </p:nvSpPr>
        <p:spPr>
          <a:xfrm>
            <a:off x="1371597" y="348865"/>
            <a:ext cx="10044023" cy="877729"/>
          </a:xfrm>
        </p:spPr>
        <p:txBody>
          <a:bodyPr anchor="ctr">
            <a:normAutofit/>
          </a:bodyPr>
          <a:lstStyle/>
          <a:p>
            <a:r>
              <a:rPr lang="en-GB" altLang="en-US" sz="4000" b="1">
                <a:solidFill>
                  <a:srgbClr val="FFFFFF"/>
                </a:solidFill>
                <a:latin typeface="Verdana" panose="020B0604030504040204" pitchFamily="34" charset="0"/>
              </a:rPr>
              <a:t>Treatment resistant depression</a:t>
            </a:r>
            <a:r>
              <a:rPr lang="en-GB" altLang="en-US" sz="4000">
                <a:solidFill>
                  <a:srgbClr val="FFFFFF"/>
                </a:solidFill>
                <a:latin typeface="Verdana" panose="020B0604030504040204" pitchFamily="34" charset="0"/>
              </a:rPr>
              <a:t>:</a:t>
            </a:r>
            <a:endParaRPr lang="en-US" sz="4000">
              <a:solidFill>
                <a:srgbClr val="FFFFFF"/>
              </a:solidFill>
            </a:endParaRPr>
          </a:p>
        </p:txBody>
      </p:sp>
      <p:graphicFrame>
        <p:nvGraphicFramePr>
          <p:cNvPr id="5" name="Content Placeholder 2">
            <a:extLst>
              <a:ext uri="{FF2B5EF4-FFF2-40B4-BE49-F238E27FC236}">
                <a16:creationId xmlns:a16="http://schemas.microsoft.com/office/drawing/2014/main" id="{1242D6A9-55AB-A451-A0B9-845DD98B0183}"/>
              </a:ext>
            </a:extLst>
          </p:cNvPr>
          <p:cNvGraphicFramePr>
            <a:graphicFrameLocks noGrp="1"/>
          </p:cNvGraphicFramePr>
          <p:nvPr>
            <p:ph idx="1"/>
            <p:extLst>
              <p:ext uri="{D42A27DB-BD31-4B8C-83A1-F6EECF244321}">
                <p14:modId xmlns:p14="http://schemas.microsoft.com/office/powerpoint/2010/main" val="831284075"/>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64598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2B282-307A-B7DD-CCA4-97BFA6B7F060}"/>
              </a:ext>
            </a:extLst>
          </p:cNvPr>
          <p:cNvSpPr>
            <a:spLocks noGrp="1"/>
          </p:cNvSpPr>
          <p:nvPr>
            <p:ph type="title"/>
          </p:nvPr>
        </p:nvSpPr>
        <p:spPr/>
        <p:txBody>
          <a:bodyPr/>
          <a:lstStyle/>
          <a:p>
            <a:r>
              <a:rPr lang="en-US" altLang="en-US" b="1" dirty="0">
                <a:solidFill>
                  <a:srgbClr val="A50021"/>
                </a:solidFill>
                <a:latin typeface="Verdana" panose="020B0604030504040204" pitchFamily="34" charset="0"/>
              </a:rPr>
              <a:t>Electroconvulsive therapy (ECT)</a:t>
            </a:r>
            <a:endParaRPr lang="en-US" dirty="0"/>
          </a:p>
        </p:txBody>
      </p:sp>
      <p:sp>
        <p:nvSpPr>
          <p:cNvPr id="3" name="Content Placeholder 2">
            <a:extLst>
              <a:ext uri="{FF2B5EF4-FFF2-40B4-BE49-F238E27FC236}">
                <a16:creationId xmlns:a16="http://schemas.microsoft.com/office/drawing/2014/main" id="{69F2E9FB-9491-C313-3924-8747A7F20FE3}"/>
              </a:ext>
            </a:extLst>
          </p:cNvPr>
          <p:cNvSpPr>
            <a:spLocks noGrp="1"/>
          </p:cNvSpPr>
          <p:nvPr>
            <p:ph idx="1"/>
          </p:nvPr>
        </p:nvSpPr>
        <p:spPr/>
        <p:txBody>
          <a:bodyPr/>
          <a:lstStyle/>
          <a:p>
            <a:pPr marL="339725" indent="-339725"/>
            <a:r>
              <a:rPr lang="en-US" altLang="en-US" dirty="0">
                <a:latin typeface="Verdana" panose="020B0604030504040204" pitchFamily="34" charset="0"/>
              </a:rPr>
              <a:t>Is the treatment of choice for </a:t>
            </a:r>
            <a:r>
              <a:rPr lang="en-US" altLang="en-US" b="1" dirty="0">
                <a:latin typeface="Verdana" panose="020B0604030504040204" pitchFamily="34" charset="0"/>
              </a:rPr>
              <a:t>severe</a:t>
            </a:r>
            <a:r>
              <a:rPr lang="en-US" altLang="en-US" dirty="0">
                <a:latin typeface="Verdana" panose="020B0604030504040204" pitchFamily="34" charset="0"/>
              </a:rPr>
              <a:t> depression (often with psychotic features)</a:t>
            </a:r>
          </a:p>
          <a:p>
            <a:pPr marL="339725" indent="-339725"/>
            <a:endParaRPr lang="en-US" altLang="en-US" dirty="0">
              <a:latin typeface="Verdana" panose="020B0604030504040204" pitchFamily="34" charset="0"/>
            </a:endParaRPr>
          </a:p>
          <a:p>
            <a:pPr marL="339725" indent="-339725">
              <a:spcBef>
                <a:spcPct val="25000"/>
              </a:spcBef>
            </a:pPr>
            <a:r>
              <a:rPr lang="en-US" altLang="en-US" dirty="0" err="1">
                <a:latin typeface="Verdana" panose="020B0604030504040204" pitchFamily="34" charset="0"/>
              </a:rPr>
              <a:t>Anaesthetist</a:t>
            </a:r>
            <a:r>
              <a:rPr lang="en-US" altLang="en-US" dirty="0">
                <a:latin typeface="Verdana" panose="020B0604030504040204" pitchFamily="34" charset="0"/>
              </a:rPr>
              <a:t> present; short-acting </a:t>
            </a:r>
            <a:r>
              <a:rPr lang="en-US" altLang="en-US" dirty="0" err="1">
                <a:latin typeface="Verdana" panose="020B0604030504040204" pitchFamily="34" charset="0"/>
              </a:rPr>
              <a:t>anaesthetic</a:t>
            </a:r>
            <a:r>
              <a:rPr lang="en-US" altLang="en-US" dirty="0">
                <a:latin typeface="Verdana" panose="020B0604030504040204" pitchFamily="34" charset="0"/>
              </a:rPr>
              <a:t> plus muscle relaxant; oxygenation before and after the seizure</a:t>
            </a:r>
          </a:p>
          <a:p>
            <a:endParaRPr lang="en-US" dirty="0"/>
          </a:p>
        </p:txBody>
      </p:sp>
      <p:graphicFrame>
        <p:nvGraphicFramePr>
          <p:cNvPr id="4" name="Object 4">
            <a:extLst>
              <a:ext uri="{FF2B5EF4-FFF2-40B4-BE49-F238E27FC236}">
                <a16:creationId xmlns:a16="http://schemas.microsoft.com/office/drawing/2014/main" id="{4ED53C1B-D83C-843F-19D4-47322C315AC3}"/>
              </a:ext>
            </a:extLst>
          </p:cNvPr>
          <p:cNvGraphicFramePr>
            <a:graphicFrameLocks noChangeAspect="1"/>
          </p:cNvGraphicFramePr>
          <p:nvPr>
            <p:extLst>
              <p:ext uri="{D42A27DB-BD31-4B8C-83A1-F6EECF244321}">
                <p14:modId xmlns:p14="http://schemas.microsoft.com/office/powerpoint/2010/main" val="2028221942"/>
              </p:ext>
            </p:extLst>
          </p:nvPr>
        </p:nvGraphicFramePr>
        <p:xfrm>
          <a:off x="2959702" y="4441825"/>
          <a:ext cx="6780212" cy="2051050"/>
        </p:xfrm>
        <a:graphic>
          <a:graphicData uri="http://schemas.openxmlformats.org/presentationml/2006/ole">
            <mc:AlternateContent xmlns:mc="http://schemas.openxmlformats.org/markup-compatibility/2006">
              <mc:Choice xmlns:v="urn:schemas-microsoft-com:vml" Requires="v">
                <p:oleObj name="Picture Publisher Image" r:id="rId2" imgW="13601700" imgH="4114800" progId="PictPub.Image.8">
                  <p:embed/>
                </p:oleObj>
              </mc:Choice>
              <mc:Fallback>
                <p:oleObj name="Picture Publisher Image" r:id="rId2" imgW="13601700" imgH="4114800" progId="PictPub.Image.8">
                  <p:embed/>
                  <p:pic>
                    <p:nvPicPr>
                      <p:cNvPr id="1026" name="Object 4">
                        <a:extLst>
                          <a:ext uri="{FF2B5EF4-FFF2-40B4-BE49-F238E27FC236}">
                            <a16:creationId xmlns:a16="http://schemas.microsoft.com/office/drawing/2014/main" id="{A4057BB1-0052-1FB2-9BD7-06CC63D979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9702" y="4441825"/>
                        <a:ext cx="6780212" cy="205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2908154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4" name="Rectangle 13">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screenshot of a computer&#10;&#10;AI-generated content may be incorrect.">
            <a:extLst>
              <a:ext uri="{FF2B5EF4-FFF2-40B4-BE49-F238E27FC236}">
                <a16:creationId xmlns:a16="http://schemas.microsoft.com/office/drawing/2014/main" id="{E2CAA575-597E-C9CF-FB76-C880FF2E04B1}"/>
              </a:ext>
            </a:extLst>
          </p:cNvPr>
          <p:cNvPicPr>
            <a:picLocks noGrp="1" noChangeAspect="1"/>
          </p:cNvPicPr>
          <p:nvPr>
            <p:ph idx="1"/>
          </p:nvPr>
        </p:nvPicPr>
        <p:blipFill>
          <a:blip r:embed="rId2"/>
          <a:stretch>
            <a:fillRect/>
          </a:stretch>
        </p:blipFill>
        <p:spPr>
          <a:xfrm>
            <a:off x="715748" y="2685815"/>
            <a:ext cx="5131088" cy="2988858"/>
          </a:xfrm>
          <a:prstGeom prst="rect">
            <a:avLst/>
          </a:prstGeom>
        </p:spPr>
      </p:pic>
      <p:pic>
        <p:nvPicPr>
          <p:cNvPr id="7" name="Picture 6" descr="A screenshot of a document&#10;&#10;AI-generated content may be incorrect.">
            <a:extLst>
              <a:ext uri="{FF2B5EF4-FFF2-40B4-BE49-F238E27FC236}">
                <a16:creationId xmlns:a16="http://schemas.microsoft.com/office/drawing/2014/main" id="{4B0BD686-0889-1172-B006-18881B78F584}"/>
              </a:ext>
            </a:extLst>
          </p:cNvPr>
          <p:cNvPicPr>
            <a:picLocks noChangeAspect="1"/>
          </p:cNvPicPr>
          <p:nvPr/>
        </p:nvPicPr>
        <p:blipFill>
          <a:blip r:embed="rId3"/>
          <a:stretch>
            <a:fillRect/>
          </a:stretch>
        </p:blipFill>
        <p:spPr>
          <a:xfrm>
            <a:off x="6345165" y="2491402"/>
            <a:ext cx="5131087" cy="3450656"/>
          </a:xfrm>
          <a:prstGeom prst="rect">
            <a:avLst/>
          </a:prstGeom>
        </p:spPr>
      </p:pic>
    </p:spTree>
    <p:extLst>
      <p:ext uri="{BB962C8B-B14F-4D97-AF65-F5344CB8AC3E}">
        <p14:creationId xmlns:p14="http://schemas.microsoft.com/office/powerpoint/2010/main" val="20747583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B85306-1396-D98D-D751-8C9A8816F814}"/>
              </a:ext>
            </a:extLst>
          </p:cNvPr>
          <p:cNvSpPr>
            <a:spLocks noGrp="1"/>
          </p:cNvSpPr>
          <p:nvPr>
            <p:ph type="title"/>
          </p:nvPr>
        </p:nvSpPr>
        <p:spPr>
          <a:xfrm>
            <a:off x="686834" y="1153572"/>
            <a:ext cx="3200400" cy="4461163"/>
          </a:xfrm>
        </p:spPr>
        <p:txBody>
          <a:bodyPr>
            <a:normAutofit/>
          </a:bodyPr>
          <a:lstStyle/>
          <a:p>
            <a:r>
              <a:rPr lang="en-US">
                <a:solidFill>
                  <a:srgbClr val="FFFFFF"/>
                </a:solidFill>
              </a:rPr>
              <a:t>Suicidality</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08D4C56-8441-551F-8048-3BDC6E12F9AE}"/>
              </a:ext>
            </a:extLst>
          </p:cNvPr>
          <p:cNvSpPr>
            <a:spLocks noGrp="1"/>
          </p:cNvSpPr>
          <p:nvPr>
            <p:ph idx="1"/>
          </p:nvPr>
        </p:nvSpPr>
        <p:spPr>
          <a:xfrm>
            <a:off x="4447308" y="591344"/>
            <a:ext cx="6906491" cy="5585619"/>
          </a:xfrm>
        </p:spPr>
        <p:txBody>
          <a:bodyPr anchor="ctr">
            <a:normAutofit/>
          </a:bodyPr>
          <a:lstStyle/>
          <a:p>
            <a:r>
              <a:rPr lang="en-AU" sz="2000"/>
              <a:t>Men are three times more likely to die by suicide than women (although women make more suicide attempts).</a:t>
            </a:r>
          </a:p>
          <a:p>
            <a:r>
              <a:rPr lang="en-AU" sz="2000"/>
              <a:t>There are some groups of people that experience higher rates of suicide due to sustained trauma, racism or discrimination, such as Aboriginal and Torres Strait Islander people and gay, lesbian, bisexual, transgender and intersex people, in particular, trans and gender diverse people.</a:t>
            </a:r>
          </a:p>
          <a:p>
            <a:r>
              <a:rPr lang="en-AU" sz="2000"/>
              <a:t>People recently discharged from acute psychiatric services are particularly vulnerable, exhibiting a suicide risk 100 to 200 times greater than normal in the month after discharge.</a:t>
            </a:r>
          </a:p>
          <a:p>
            <a:r>
              <a:rPr lang="en-AU" sz="2000"/>
              <a:t>Adolescents and young people can also face risk factors that may elevate their suicide risk, from mood and anxiety disorders to substance use, bullying, feelings of isolation, or the influence of close friends who have taken their own lives.</a:t>
            </a:r>
          </a:p>
          <a:p>
            <a:r>
              <a:rPr lang="en-AU" sz="2000"/>
              <a:t>The elderly face unique risks stemming from their declining health, social isolation, recent bereavements and concerns about being a burden to others</a:t>
            </a:r>
          </a:p>
        </p:txBody>
      </p:sp>
    </p:spTree>
    <p:extLst>
      <p:ext uri="{BB962C8B-B14F-4D97-AF65-F5344CB8AC3E}">
        <p14:creationId xmlns:p14="http://schemas.microsoft.com/office/powerpoint/2010/main" val="8368116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537DCE-9DD5-EDB1-F49B-634FCC42B2A4}"/>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Guiding principles</a:t>
            </a:r>
          </a:p>
        </p:txBody>
      </p:sp>
      <p:sp>
        <p:nvSpPr>
          <p:cNvPr id="3" name="Content Placeholder 2">
            <a:extLst>
              <a:ext uri="{FF2B5EF4-FFF2-40B4-BE49-F238E27FC236}">
                <a16:creationId xmlns:a16="http://schemas.microsoft.com/office/drawing/2014/main" id="{2C52AF7B-A630-F1C7-47C0-7EB3B513A62B}"/>
              </a:ext>
            </a:extLst>
          </p:cNvPr>
          <p:cNvSpPr>
            <a:spLocks noGrp="1"/>
          </p:cNvSpPr>
          <p:nvPr>
            <p:ph idx="1"/>
          </p:nvPr>
        </p:nvSpPr>
        <p:spPr>
          <a:xfrm>
            <a:off x="1371599" y="2318197"/>
            <a:ext cx="9724031" cy="3683358"/>
          </a:xfrm>
        </p:spPr>
        <p:txBody>
          <a:bodyPr anchor="ctr">
            <a:normAutofit/>
          </a:bodyPr>
          <a:lstStyle/>
          <a:p>
            <a:r>
              <a:rPr lang="en-US" sz="2000"/>
              <a:t>Positive engagement</a:t>
            </a:r>
          </a:p>
          <a:p>
            <a:r>
              <a:rPr lang="en-US" sz="2000"/>
              <a:t>Gather information directly from the person</a:t>
            </a:r>
          </a:p>
          <a:p>
            <a:r>
              <a:rPr lang="en-US" sz="2000"/>
              <a:t>Gather collateral information</a:t>
            </a:r>
          </a:p>
          <a:p>
            <a:r>
              <a:rPr lang="en-US" sz="2000"/>
              <a:t>Complete a thorough assessment</a:t>
            </a:r>
          </a:p>
          <a:p>
            <a:r>
              <a:rPr lang="en-US" sz="2000"/>
              <a:t>Ensure there is a follow-up assessment</a:t>
            </a:r>
          </a:p>
          <a:p>
            <a:r>
              <a:rPr lang="en-US" sz="2000"/>
              <a:t>Local guidelines for local settings</a:t>
            </a:r>
          </a:p>
          <a:p>
            <a:pPr lvl="1"/>
            <a:r>
              <a:rPr lang="en-US" sz="2000"/>
              <a:t>https://www.safercare.vic.gov.au/best-practice-improvement/clinical-guidance/mental-health/suicide-prevention-in-mental-health-services-guidelines</a:t>
            </a:r>
          </a:p>
        </p:txBody>
      </p:sp>
    </p:spTree>
    <p:extLst>
      <p:ext uri="{BB962C8B-B14F-4D97-AF65-F5344CB8AC3E}">
        <p14:creationId xmlns:p14="http://schemas.microsoft.com/office/powerpoint/2010/main" val="993985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D422574-CC84-4A40-2B53-A11F3F2284CF}"/>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Where to start looking for symptoms?</a:t>
            </a:r>
          </a:p>
        </p:txBody>
      </p:sp>
      <p:graphicFrame>
        <p:nvGraphicFramePr>
          <p:cNvPr id="25" name="Content Placeholder 2">
            <a:extLst>
              <a:ext uri="{FF2B5EF4-FFF2-40B4-BE49-F238E27FC236}">
                <a16:creationId xmlns:a16="http://schemas.microsoft.com/office/drawing/2014/main" id="{60FA0D96-698B-3EF9-A3FC-A19ABFEE8843}"/>
              </a:ext>
            </a:extLst>
          </p:cNvPr>
          <p:cNvGraphicFramePr>
            <a:graphicFrameLocks noGrp="1"/>
          </p:cNvGraphicFramePr>
          <p:nvPr>
            <p:ph idx="1"/>
            <p:extLst>
              <p:ext uri="{D42A27DB-BD31-4B8C-83A1-F6EECF244321}">
                <p14:modId xmlns:p14="http://schemas.microsoft.com/office/powerpoint/2010/main" val="1070083229"/>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37547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986DF05-9FFB-232A-80DD-8E6DC6E6E340}"/>
              </a:ext>
            </a:extLst>
          </p:cNvPr>
          <p:cNvSpPr>
            <a:spLocks noGrp="1"/>
          </p:cNvSpPr>
          <p:nvPr>
            <p:ph type="title"/>
          </p:nvPr>
        </p:nvSpPr>
        <p:spPr>
          <a:xfrm>
            <a:off x="621792" y="1161288"/>
            <a:ext cx="3602736" cy="4526280"/>
          </a:xfrm>
        </p:spPr>
        <p:txBody>
          <a:bodyPr>
            <a:normAutofit/>
          </a:bodyPr>
          <a:lstStyle/>
          <a:p>
            <a:r>
              <a:rPr lang="en-GB" altLang="en-US" sz="3400" b="1">
                <a:latin typeface="Verdana" panose="020B0604030504040204" pitchFamily="34" charset="0"/>
              </a:rPr>
              <a:t>Psychological symptoms</a:t>
            </a:r>
            <a:endParaRPr lang="en-US" sz="3400"/>
          </a:p>
        </p:txBody>
      </p:sp>
      <p:sp>
        <p:nvSpPr>
          <p:cNvPr id="15" name="Rectangle 14">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4169AEDF-742D-A165-B983-590D6E597887}"/>
              </a:ext>
            </a:extLst>
          </p:cNvPr>
          <p:cNvGraphicFramePr>
            <a:graphicFrameLocks noGrp="1"/>
          </p:cNvGraphicFramePr>
          <p:nvPr>
            <p:ph idx="1"/>
            <p:extLst>
              <p:ext uri="{D42A27DB-BD31-4B8C-83A1-F6EECF244321}">
                <p14:modId xmlns:p14="http://schemas.microsoft.com/office/powerpoint/2010/main" val="3389043482"/>
              </p:ext>
            </p:extLst>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6188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8DBC4A5-E1BD-3F26-FE76-08458B76F0BF}"/>
              </a:ext>
            </a:extLst>
          </p:cNvPr>
          <p:cNvPicPr>
            <a:picLocks noChangeAspect="1"/>
          </p:cNvPicPr>
          <p:nvPr/>
        </p:nvPicPr>
        <p:blipFill>
          <a:blip r:embed="rId2">
            <a:duotone>
              <a:schemeClr val="bg2">
                <a:shade val="45000"/>
                <a:satMod val="135000"/>
              </a:schemeClr>
              <a:prstClr val="white"/>
            </a:duotone>
          </a:blip>
          <a:srcRect/>
          <a:stretch>
            <a:fill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83F818-08AD-CC6F-42E9-D4FEC9A749C6}"/>
              </a:ext>
            </a:extLst>
          </p:cNvPr>
          <p:cNvSpPr>
            <a:spLocks noGrp="1"/>
          </p:cNvSpPr>
          <p:nvPr>
            <p:ph type="title"/>
          </p:nvPr>
        </p:nvSpPr>
        <p:spPr>
          <a:xfrm>
            <a:off x="838200" y="365125"/>
            <a:ext cx="10515600" cy="1325563"/>
          </a:xfrm>
        </p:spPr>
        <p:txBody>
          <a:bodyPr>
            <a:normAutofit/>
          </a:bodyPr>
          <a:lstStyle/>
          <a:p>
            <a:r>
              <a:rPr lang="en-GB" altLang="en-US" b="1">
                <a:latin typeface="Verdana" panose="020B0604030504040204" pitchFamily="34" charset="0"/>
              </a:rPr>
              <a:t>Somatic symptoms</a:t>
            </a:r>
            <a:endParaRPr lang="en-US" dirty="0"/>
          </a:p>
        </p:txBody>
      </p:sp>
      <p:graphicFrame>
        <p:nvGraphicFramePr>
          <p:cNvPr id="17" name="Content Placeholder 2">
            <a:extLst>
              <a:ext uri="{FF2B5EF4-FFF2-40B4-BE49-F238E27FC236}">
                <a16:creationId xmlns:a16="http://schemas.microsoft.com/office/drawing/2014/main" id="{7C7580E8-FE1C-A650-03EE-C31CB6B8869A}"/>
              </a:ext>
            </a:extLst>
          </p:cNvPr>
          <p:cNvGraphicFramePr>
            <a:graphicFrameLocks noGrp="1"/>
          </p:cNvGraphicFramePr>
          <p:nvPr>
            <p:ph idx="1"/>
            <p:extLst>
              <p:ext uri="{D42A27DB-BD31-4B8C-83A1-F6EECF244321}">
                <p14:modId xmlns:p14="http://schemas.microsoft.com/office/powerpoint/2010/main" val="12237910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7388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94C1D4B-2026-4A57-E20C-BCE622F6EC97}"/>
              </a:ext>
            </a:extLst>
          </p:cNvPr>
          <p:cNvSpPr>
            <a:spLocks noGrp="1"/>
          </p:cNvSpPr>
          <p:nvPr>
            <p:ph type="title"/>
          </p:nvPr>
        </p:nvSpPr>
        <p:spPr>
          <a:xfrm>
            <a:off x="1371597" y="348865"/>
            <a:ext cx="10044023" cy="877729"/>
          </a:xfrm>
        </p:spPr>
        <p:txBody>
          <a:bodyPr anchor="ctr">
            <a:normAutofit/>
          </a:bodyPr>
          <a:lstStyle/>
          <a:p>
            <a:r>
              <a:rPr lang="en-GB" altLang="en-US" sz="3100" b="1">
                <a:solidFill>
                  <a:srgbClr val="FFFFFF"/>
                </a:solidFill>
                <a:latin typeface="Verdana" panose="020B0604030504040204" pitchFamily="34" charset="0"/>
              </a:rPr>
              <a:t>Psychotic symptoms (severe depression)</a:t>
            </a:r>
            <a:endParaRPr lang="en-US" sz="3100">
              <a:solidFill>
                <a:srgbClr val="FFFFFF"/>
              </a:solidFill>
            </a:endParaRPr>
          </a:p>
        </p:txBody>
      </p:sp>
      <p:graphicFrame>
        <p:nvGraphicFramePr>
          <p:cNvPr id="5" name="Content Placeholder 2">
            <a:extLst>
              <a:ext uri="{FF2B5EF4-FFF2-40B4-BE49-F238E27FC236}">
                <a16:creationId xmlns:a16="http://schemas.microsoft.com/office/drawing/2014/main" id="{2093B4CD-9C45-5BFB-5346-441BB3A2BF99}"/>
              </a:ext>
            </a:extLst>
          </p:cNvPr>
          <p:cNvGraphicFramePr>
            <a:graphicFrameLocks noGrp="1"/>
          </p:cNvGraphicFramePr>
          <p:nvPr>
            <p:ph idx="1"/>
            <p:extLst>
              <p:ext uri="{D42A27DB-BD31-4B8C-83A1-F6EECF244321}">
                <p14:modId xmlns:p14="http://schemas.microsoft.com/office/powerpoint/2010/main" val="607523921"/>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5209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39D3CDC9-17DD-CD97-48A0-C4EBEE1B85B4}"/>
              </a:ext>
            </a:extLst>
          </p:cNvPr>
          <p:cNvSpPr>
            <a:spLocks noGrp="1"/>
          </p:cNvSpPr>
          <p:nvPr>
            <p:ph type="title"/>
          </p:nvPr>
        </p:nvSpPr>
        <p:spPr>
          <a:xfrm>
            <a:off x="1188069" y="381935"/>
            <a:ext cx="4008583" cy="5974414"/>
          </a:xfrm>
        </p:spPr>
        <p:txBody>
          <a:bodyPr anchor="ctr">
            <a:normAutofit/>
          </a:bodyPr>
          <a:lstStyle/>
          <a:p>
            <a:r>
              <a:rPr lang="en-GB" altLang="en-US" sz="5600" b="1">
                <a:solidFill>
                  <a:srgbClr val="FFFFFF"/>
                </a:solidFill>
                <a:latin typeface="Verdana" panose="020B0604030504040204" pitchFamily="34" charset="0"/>
              </a:rPr>
              <a:t>Aetiology</a:t>
            </a:r>
            <a:endParaRPr lang="en-US" sz="5600">
              <a:solidFill>
                <a:srgbClr val="FFFFFF"/>
              </a:solidFill>
            </a:endParaRPr>
          </a:p>
        </p:txBody>
      </p:sp>
      <p:grpSp>
        <p:nvGrpSpPr>
          <p:cNvPr id="12" name="Group 11">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3" name="Content Placeholder 2">
            <a:extLst>
              <a:ext uri="{FF2B5EF4-FFF2-40B4-BE49-F238E27FC236}">
                <a16:creationId xmlns:a16="http://schemas.microsoft.com/office/drawing/2014/main" id="{247DE6F2-7AD7-617E-3B05-A0AA22301844}"/>
              </a:ext>
            </a:extLst>
          </p:cNvPr>
          <p:cNvSpPr>
            <a:spLocks noGrp="1"/>
          </p:cNvSpPr>
          <p:nvPr>
            <p:ph idx="1"/>
          </p:nvPr>
        </p:nvSpPr>
        <p:spPr>
          <a:xfrm>
            <a:off x="6297233" y="518400"/>
            <a:ext cx="4771607" cy="5837949"/>
          </a:xfrm>
        </p:spPr>
        <p:txBody>
          <a:bodyPr anchor="ctr">
            <a:normAutofit/>
          </a:bodyPr>
          <a:lstStyle/>
          <a:p>
            <a:r>
              <a:rPr lang="en-GB" altLang="en-US" sz="1700">
                <a:solidFill>
                  <a:schemeClr val="tx1">
                    <a:alpha val="80000"/>
                  </a:schemeClr>
                </a:solidFill>
                <a:latin typeface="Verdana" panose="020B0604030504040204" pitchFamily="34" charset="0"/>
              </a:rPr>
              <a:t>Genetic predisposition</a:t>
            </a:r>
          </a:p>
          <a:p>
            <a:endParaRPr lang="en-GB" altLang="en-US" sz="1700">
              <a:solidFill>
                <a:schemeClr val="tx1">
                  <a:alpha val="80000"/>
                </a:schemeClr>
              </a:solidFill>
              <a:latin typeface="Verdana" panose="020B0604030504040204" pitchFamily="34" charset="0"/>
            </a:endParaRPr>
          </a:p>
          <a:p>
            <a:r>
              <a:rPr lang="en-GB" altLang="en-US" sz="1700">
                <a:solidFill>
                  <a:schemeClr val="tx1">
                    <a:alpha val="80000"/>
                  </a:schemeClr>
                </a:solidFill>
                <a:latin typeface="Verdana" panose="020B0604030504040204" pitchFamily="34" charset="0"/>
              </a:rPr>
              <a:t>Early adversity and stressful life events</a:t>
            </a:r>
          </a:p>
          <a:p>
            <a:endParaRPr lang="en-GB" altLang="en-US" sz="1700">
              <a:solidFill>
                <a:schemeClr val="tx1">
                  <a:alpha val="80000"/>
                </a:schemeClr>
              </a:solidFill>
              <a:latin typeface="Verdana" panose="020B0604030504040204" pitchFamily="34" charset="0"/>
            </a:endParaRPr>
          </a:p>
          <a:p>
            <a:r>
              <a:rPr lang="en-GB" altLang="en-US" sz="1700">
                <a:solidFill>
                  <a:schemeClr val="tx1">
                    <a:alpha val="80000"/>
                  </a:schemeClr>
                </a:solidFill>
                <a:latin typeface="Verdana" panose="020B0604030504040204" pitchFamily="34" charset="0"/>
              </a:rPr>
              <a:t>Physical illness</a:t>
            </a:r>
          </a:p>
          <a:p>
            <a:endParaRPr lang="en-GB" altLang="en-US" sz="1700">
              <a:solidFill>
                <a:schemeClr val="tx1">
                  <a:alpha val="80000"/>
                </a:schemeClr>
              </a:solidFill>
              <a:latin typeface="Verdana" panose="020B0604030504040204" pitchFamily="34" charset="0"/>
            </a:endParaRPr>
          </a:p>
          <a:p>
            <a:r>
              <a:rPr lang="en-GB" altLang="en-US" sz="1700">
                <a:solidFill>
                  <a:schemeClr val="tx1">
                    <a:alpha val="80000"/>
                  </a:schemeClr>
                </a:solidFill>
                <a:latin typeface="Verdana" panose="020B0604030504040204" pitchFamily="34" charset="0"/>
              </a:rPr>
              <a:t>Cognitive theories:</a:t>
            </a:r>
          </a:p>
          <a:p>
            <a:pPr lvl="1"/>
            <a:r>
              <a:rPr lang="en-GB" altLang="en-US" sz="1700">
                <a:solidFill>
                  <a:schemeClr val="tx1">
                    <a:alpha val="80000"/>
                  </a:schemeClr>
                </a:solidFill>
                <a:latin typeface="Verdana" panose="020B0604030504040204" pitchFamily="34" charset="0"/>
              </a:rPr>
              <a:t>‘negative cognitive distortions’</a:t>
            </a:r>
          </a:p>
          <a:p>
            <a:pPr lvl="1"/>
            <a:r>
              <a:rPr lang="en-GB" altLang="en-US" sz="1700">
                <a:solidFill>
                  <a:schemeClr val="tx1">
                    <a:alpha val="80000"/>
                  </a:schemeClr>
                </a:solidFill>
                <a:latin typeface="Verdana" panose="020B0604030504040204" pitchFamily="34" charset="0"/>
              </a:rPr>
              <a:t>‘depressogenic cognitive style’</a:t>
            </a:r>
          </a:p>
          <a:p>
            <a:pPr lvl="1"/>
            <a:endParaRPr lang="en-GB" altLang="en-US" sz="1700">
              <a:solidFill>
                <a:schemeClr val="tx1">
                  <a:alpha val="80000"/>
                </a:schemeClr>
              </a:solidFill>
              <a:latin typeface="Verdana" panose="020B0604030504040204" pitchFamily="34" charset="0"/>
            </a:endParaRPr>
          </a:p>
          <a:p>
            <a:r>
              <a:rPr lang="en-GB" altLang="en-US" sz="1700">
                <a:solidFill>
                  <a:schemeClr val="tx1">
                    <a:alpha val="80000"/>
                  </a:schemeClr>
                </a:solidFill>
                <a:latin typeface="Verdana" panose="020B0604030504040204" pitchFamily="34" charset="0"/>
              </a:rPr>
              <a:t>Biochemical abnormalities</a:t>
            </a:r>
          </a:p>
          <a:p>
            <a:pPr lvl="1"/>
            <a:r>
              <a:rPr lang="en-GB" altLang="en-US" sz="1700">
                <a:solidFill>
                  <a:schemeClr val="tx1">
                    <a:alpha val="80000"/>
                  </a:schemeClr>
                </a:solidFill>
                <a:latin typeface="Verdana" panose="020B0604030504040204" pitchFamily="34" charset="0"/>
              </a:rPr>
              <a:t>Reduced serotonergic and noradrenergic neurotransmission</a:t>
            </a:r>
          </a:p>
          <a:p>
            <a:pPr lvl="1"/>
            <a:endParaRPr lang="en-GB" altLang="en-US" sz="1700">
              <a:solidFill>
                <a:schemeClr val="tx1">
                  <a:alpha val="80000"/>
                </a:schemeClr>
              </a:solidFill>
              <a:latin typeface="Verdana" panose="020B0604030504040204" pitchFamily="34" charset="0"/>
            </a:endParaRPr>
          </a:p>
          <a:p>
            <a:r>
              <a:rPr lang="en-GB" altLang="en-US" sz="1700">
                <a:solidFill>
                  <a:schemeClr val="tx1">
                    <a:alpha val="80000"/>
                  </a:schemeClr>
                </a:solidFill>
                <a:latin typeface="Verdana" panose="020B0604030504040204" pitchFamily="34" charset="0"/>
              </a:rPr>
              <a:t>Endocrine abnormalities</a:t>
            </a:r>
          </a:p>
          <a:p>
            <a:pPr lvl="1"/>
            <a:r>
              <a:rPr lang="en-US" altLang="en-US" sz="1700">
                <a:solidFill>
                  <a:schemeClr val="tx1">
                    <a:alpha val="80000"/>
                  </a:schemeClr>
                </a:solidFill>
                <a:latin typeface="Verdana" panose="020B0604030504040204" pitchFamily="34" charset="0"/>
              </a:rPr>
              <a:t>Hypercortisolaemia (HPA axis overdrive)</a:t>
            </a:r>
          </a:p>
        </p:txBody>
      </p:sp>
      <p:cxnSp>
        <p:nvCxnSpPr>
          <p:cNvPr id="17" name="Straight Connector 1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170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51DE1A5-8AA8-6223-E319-01E84905A793}"/>
              </a:ext>
            </a:extLst>
          </p:cNvPr>
          <p:cNvSpPr>
            <a:spLocks noGrp="1"/>
          </p:cNvSpPr>
          <p:nvPr>
            <p:ph type="title"/>
          </p:nvPr>
        </p:nvSpPr>
        <p:spPr>
          <a:xfrm>
            <a:off x="1371597" y="348865"/>
            <a:ext cx="10044023" cy="877729"/>
          </a:xfrm>
        </p:spPr>
        <p:txBody>
          <a:bodyPr anchor="ctr">
            <a:normAutofit/>
          </a:bodyPr>
          <a:lstStyle/>
          <a:p>
            <a:r>
              <a:rPr lang="en-GB" altLang="en-US" sz="4000">
                <a:solidFill>
                  <a:srgbClr val="FFFFFF"/>
                </a:solidFill>
              </a:rPr>
              <a:t>‘Medical’ causes of depression</a:t>
            </a:r>
            <a:endParaRPr lang="en-US" sz="4000">
              <a:solidFill>
                <a:srgbClr val="FFFFFF"/>
              </a:solidFill>
            </a:endParaRPr>
          </a:p>
        </p:txBody>
      </p:sp>
      <p:graphicFrame>
        <p:nvGraphicFramePr>
          <p:cNvPr id="5" name="Content Placeholder 2">
            <a:extLst>
              <a:ext uri="{FF2B5EF4-FFF2-40B4-BE49-F238E27FC236}">
                <a16:creationId xmlns:a16="http://schemas.microsoft.com/office/drawing/2014/main" id="{552B1EB0-4D4C-129C-B829-8A1E75B757A9}"/>
              </a:ext>
            </a:extLst>
          </p:cNvPr>
          <p:cNvGraphicFramePr>
            <a:graphicFrameLocks noGrp="1"/>
          </p:cNvGraphicFramePr>
          <p:nvPr>
            <p:ph idx="1"/>
            <p:extLst>
              <p:ext uri="{D42A27DB-BD31-4B8C-83A1-F6EECF244321}">
                <p14:modId xmlns:p14="http://schemas.microsoft.com/office/powerpoint/2010/main" val="3276143586"/>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7083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7EBE9D-2909-7ABA-2D2A-A752C53C8D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C1C7CC-2262-D0FE-1A5D-54104C4ABBB3}"/>
              </a:ext>
            </a:extLst>
          </p:cNvPr>
          <p:cNvSpPr>
            <a:spLocks noGrp="1"/>
          </p:cNvSpPr>
          <p:nvPr>
            <p:ph type="title"/>
          </p:nvPr>
        </p:nvSpPr>
        <p:spPr/>
        <p:txBody>
          <a:bodyPr/>
          <a:lstStyle/>
          <a:p>
            <a:r>
              <a:rPr lang="en-GB" altLang="en-US" b="1" dirty="0">
                <a:solidFill>
                  <a:srgbClr val="A50021"/>
                </a:solidFill>
                <a:latin typeface="Verdana" panose="020B0604030504040204" pitchFamily="34" charset="0"/>
              </a:rPr>
              <a:t>The Stress-Vulnerability Model:</a:t>
            </a:r>
            <a:br>
              <a:rPr lang="en-GB" altLang="en-US" b="1" dirty="0">
                <a:solidFill>
                  <a:srgbClr val="A50021"/>
                </a:solidFill>
                <a:latin typeface="Verdana" panose="020B0604030504040204" pitchFamily="34" charset="0"/>
              </a:rPr>
            </a:br>
            <a:r>
              <a:rPr lang="en-GB" altLang="en-US" b="1" dirty="0">
                <a:solidFill>
                  <a:srgbClr val="A50021"/>
                </a:solidFill>
                <a:latin typeface="Verdana" panose="020B0604030504040204" pitchFamily="34" charset="0"/>
              </a:rPr>
              <a:t>Gene x Environment interactions</a:t>
            </a:r>
            <a:endParaRPr lang="en-US" dirty="0"/>
          </a:p>
        </p:txBody>
      </p:sp>
      <p:sp>
        <p:nvSpPr>
          <p:cNvPr id="6" name="Line 2">
            <a:extLst>
              <a:ext uri="{FF2B5EF4-FFF2-40B4-BE49-F238E27FC236}">
                <a16:creationId xmlns:a16="http://schemas.microsoft.com/office/drawing/2014/main" id="{26CE2807-85A6-7B68-D364-669E146B2A81}"/>
              </a:ext>
            </a:extLst>
          </p:cNvPr>
          <p:cNvSpPr>
            <a:spLocks noChangeShapeType="1"/>
          </p:cNvSpPr>
          <p:nvPr/>
        </p:nvSpPr>
        <p:spPr bwMode="auto">
          <a:xfrm flipV="1">
            <a:off x="2525111" y="1751231"/>
            <a:ext cx="0" cy="4114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 name="Line 3">
            <a:extLst>
              <a:ext uri="{FF2B5EF4-FFF2-40B4-BE49-F238E27FC236}">
                <a16:creationId xmlns:a16="http://schemas.microsoft.com/office/drawing/2014/main" id="{BA082F44-0D4A-6E4C-DA45-576FCA764680}"/>
              </a:ext>
            </a:extLst>
          </p:cNvPr>
          <p:cNvSpPr>
            <a:spLocks noChangeShapeType="1"/>
          </p:cNvSpPr>
          <p:nvPr/>
        </p:nvSpPr>
        <p:spPr bwMode="auto">
          <a:xfrm>
            <a:off x="2525111" y="5866031"/>
            <a:ext cx="65532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 name="Text Box 4">
            <a:extLst>
              <a:ext uri="{FF2B5EF4-FFF2-40B4-BE49-F238E27FC236}">
                <a16:creationId xmlns:a16="http://schemas.microsoft.com/office/drawing/2014/main" id="{0130212F-1506-BB49-F0CD-4EEB2011A8B2}"/>
              </a:ext>
            </a:extLst>
          </p:cNvPr>
          <p:cNvSpPr txBox="1">
            <a:spLocks noChangeArrowheads="1"/>
          </p:cNvSpPr>
          <p:nvPr/>
        </p:nvSpPr>
        <p:spPr bwMode="auto">
          <a:xfrm>
            <a:off x="6639911" y="6170831"/>
            <a:ext cx="2819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a:t>Genetic predisposition</a:t>
            </a:r>
          </a:p>
        </p:txBody>
      </p:sp>
      <p:sp>
        <p:nvSpPr>
          <p:cNvPr id="9" name="Text Box 5">
            <a:extLst>
              <a:ext uri="{FF2B5EF4-FFF2-40B4-BE49-F238E27FC236}">
                <a16:creationId xmlns:a16="http://schemas.microsoft.com/office/drawing/2014/main" id="{85785A26-D67D-764C-9E96-A9A2BBCC86A1}"/>
              </a:ext>
            </a:extLst>
          </p:cNvPr>
          <p:cNvSpPr txBox="1">
            <a:spLocks noChangeArrowheads="1"/>
          </p:cNvSpPr>
          <p:nvPr/>
        </p:nvSpPr>
        <p:spPr bwMode="auto">
          <a:xfrm rot="16200000">
            <a:off x="1245586" y="2322731"/>
            <a:ext cx="1676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a:t>Environmental Srtess</a:t>
            </a:r>
          </a:p>
        </p:txBody>
      </p:sp>
      <p:sp>
        <p:nvSpPr>
          <p:cNvPr id="10" name="Text Box 6">
            <a:extLst>
              <a:ext uri="{FF2B5EF4-FFF2-40B4-BE49-F238E27FC236}">
                <a16:creationId xmlns:a16="http://schemas.microsoft.com/office/drawing/2014/main" id="{9E8290CE-4367-6888-995F-3AF179A8BC3B}"/>
              </a:ext>
            </a:extLst>
          </p:cNvPr>
          <p:cNvSpPr txBox="1">
            <a:spLocks noChangeArrowheads="1"/>
          </p:cNvSpPr>
          <p:nvPr/>
        </p:nvSpPr>
        <p:spPr bwMode="auto">
          <a:xfrm>
            <a:off x="6716111" y="2589431"/>
            <a:ext cx="2743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b="1" i="1">
                <a:solidFill>
                  <a:schemeClr val="accent2"/>
                </a:solidFill>
              </a:rPr>
              <a:t>Full blown disorder</a:t>
            </a:r>
          </a:p>
        </p:txBody>
      </p:sp>
      <p:sp>
        <p:nvSpPr>
          <p:cNvPr id="11" name="Text Box 7">
            <a:extLst>
              <a:ext uri="{FF2B5EF4-FFF2-40B4-BE49-F238E27FC236}">
                <a16:creationId xmlns:a16="http://schemas.microsoft.com/office/drawing/2014/main" id="{4A540B6C-8830-1C72-F94D-A42B9BF43C67}"/>
              </a:ext>
            </a:extLst>
          </p:cNvPr>
          <p:cNvSpPr txBox="1">
            <a:spLocks noChangeArrowheads="1"/>
          </p:cNvSpPr>
          <p:nvPr/>
        </p:nvSpPr>
        <p:spPr bwMode="auto">
          <a:xfrm>
            <a:off x="6792311" y="4418231"/>
            <a:ext cx="266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b="1" i="1">
                <a:solidFill>
                  <a:schemeClr val="accent2"/>
                </a:solidFill>
              </a:rPr>
              <a:t>Spectrum conditions</a:t>
            </a:r>
          </a:p>
        </p:txBody>
      </p:sp>
      <p:sp>
        <p:nvSpPr>
          <p:cNvPr id="12" name="Freeform 9">
            <a:extLst>
              <a:ext uri="{FF2B5EF4-FFF2-40B4-BE49-F238E27FC236}">
                <a16:creationId xmlns:a16="http://schemas.microsoft.com/office/drawing/2014/main" id="{7E5F1F09-FDE8-F976-DFD0-384E87B926ED}"/>
              </a:ext>
            </a:extLst>
          </p:cNvPr>
          <p:cNvSpPr>
            <a:spLocks/>
          </p:cNvSpPr>
          <p:nvPr/>
        </p:nvSpPr>
        <p:spPr bwMode="auto">
          <a:xfrm>
            <a:off x="4353911" y="1903631"/>
            <a:ext cx="4038600" cy="2286000"/>
          </a:xfrm>
          <a:custGeom>
            <a:avLst/>
            <a:gdLst>
              <a:gd name="T0" fmla="*/ 0 w 2544"/>
              <a:gd name="T1" fmla="*/ 0 h 1440"/>
              <a:gd name="T2" fmla="*/ 2147483647 w 2544"/>
              <a:gd name="T3" fmla="*/ 2147483647 h 1440"/>
              <a:gd name="T4" fmla="*/ 2147483647 w 2544"/>
              <a:gd name="T5" fmla="*/ 2147483647 h 1440"/>
              <a:gd name="T6" fmla="*/ 0 60000 65536"/>
              <a:gd name="T7" fmla="*/ 0 60000 65536"/>
              <a:gd name="T8" fmla="*/ 0 60000 65536"/>
              <a:gd name="T9" fmla="*/ 0 w 2544"/>
              <a:gd name="T10" fmla="*/ 0 h 1440"/>
              <a:gd name="T11" fmla="*/ 2544 w 2544"/>
              <a:gd name="T12" fmla="*/ 1440 h 1440"/>
            </a:gdLst>
            <a:ahLst/>
            <a:cxnLst>
              <a:cxn ang="T6">
                <a:pos x="T0" y="T1"/>
              </a:cxn>
              <a:cxn ang="T7">
                <a:pos x="T2" y="T3"/>
              </a:cxn>
              <a:cxn ang="T8">
                <a:pos x="T4" y="T5"/>
              </a:cxn>
            </a:cxnLst>
            <a:rect l="T9" t="T10" r="T11" b="T12"/>
            <a:pathLst>
              <a:path w="2544" h="1440">
                <a:moveTo>
                  <a:pt x="0" y="0"/>
                </a:moveTo>
                <a:cubicBezTo>
                  <a:pt x="76" y="432"/>
                  <a:pt x="152" y="864"/>
                  <a:pt x="576" y="1104"/>
                </a:cubicBezTo>
                <a:cubicBezTo>
                  <a:pt x="1000" y="1344"/>
                  <a:pt x="1772" y="1392"/>
                  <a:pt x="2544" y="1440"/>
                </a:cubicBezTo>
              </a:path>
            </a:pathLst>
          </a:cu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Freeform 10">
            <a:extLst>
              <a:ext uri="{FF2B5EF4-FFF2-40B4-BE49-F238E27FC236}">
                <a16:creationId xmlns:a16="http://schemas.microsoft.com/office/drawing/2014/main" id="{F677F059-C2D7-5519-EAE4-DD515CB17E9C}"/>
              </a:ext>
            </a:extLst>
          </p:cNvPr>
          <p:cNvSpPr>
            <a:spLocks/>
          </p:cNvSpPr>
          <p:nvPr/>
        </p:nvSpPr>
        <p:spPr bwMode="auto">
          <a:xfrm>
            <a:off x="3363311" y="1827431"/>
            <a:ext cx="5105400" cy="3378200"/>
          </a:xfrm>
          <a:custGeom>
            <a:avLst/>
            <a:gdLst>
              <a:gd name="T0" fmla="*/ 0 w 3216"/>
              <a:gd name="T1" fmla="*/ 0 h 2128"/>
              <a:gd name="T2" fmla="*/ 2147483647 w 3216"/>
              <a:gd name="T3" fmla="*/ 2147483647 h 2128"/>
              <a:gd name="T4" fmla="*/ 2147483647 w 3216"/>
              <a:gd name="T5" fmla="*/ 2147483647 h 2128"/>
              <a:gd name="T6" fmla="*/ 0 60000 65536"/>
              <a:gd name="T7" fmla="*/ 0 60000 65536"/>
              <a:gd name="T8" fmla="*/ 0 60000 65536"/>
              <a:gd name="T9" fmla="*/ 0 w 3216"/>
              <a:gd name="T10" fmla="*/ 0 h 2128"/>
              <a:gd name="T11" fmla="*/ 3216 w 3216"/>
              <a:gd name="T12" fmla="*/ 2128 h 2128"/>
            </a:gdLst>
            <a:ahLst/>
            <a:cxnLst>
              <a:cxn ang="T6">
                <a:pos x="T0" y="T1"/>
              </a:cxn>
              <a:cxn ang="T7">
                <a:pos x="T2" y="T3"/>
              </a:cxn>
              <a:cxn ang="T8">
                <a:pos x="T4" y="T5"/>
              </a:cxn>
            </a:cxnLst>
            <a:rect l="T9" t="T10" r="T11" b="T12"/>
            <a:pathLst>
              <a:path w="3216" h="2128">
                <a:moveTo>
                  <a:pt x="0" y="0"/>
                </a:moveTo>
                <a:cubicBezTo>
                  <a:pt x="236" y="712"/>
                  <a:pt x="472" y="1424"/>
                  <a:pt x="1008" y="1776"/>
                </a:cubicBezTo>
                <a:cubicBezTo>
                  <a:pt x="1544" y="2128"/>
                  <a:pt x="2380" y="2120"/>
                  <a:pt x="3216" y="2112"/>
                </a:cubicBezTo>
              </a:path>
            </a:pathLst>
          </a:custGeom>
          <a:noFill/>
          <a:ln w="28575" cap="flat">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Text Box 11">
            <a:extLst>
              <a:ext uri="{FF2B5EF4-FFF2-40B4-BE49-F238E27FC236}">
                <a16:creationId xmlns:a16="http://schemas.microsoft.com/office/drawing/2014/main" id="{BE55BE5C-9652-EE4C-9417-7EFB1A67409B}"/>
              </a:ext>
            </a:extLst>
          </p:cNvPr>
          <p:cNvSpPr txBox="1">
            <a:spLocks noChangeArrowheads="1"/>
          </p:cNvSpPr>
          <p:nvPr/>
        </p:nvSpPr>
        <p:spPr bwMode="auto">
          <a:xfrm>
            <a:off x="6868511" y="5332631"/>
            <a:ext cx="266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b="1" i="1">
                <a:solidFill>
                  <a:schemeClr val="accent2"/>
                </a:solidFill>
              </a:rPr>
              <a:t>‘Normal’</a:t>
            </a:r>
          </a:p>
        </p:txBody>
      </p:sp>
    </p:spTree>
    <p:extLst>
      <p:ext uri="{BB962C8B-B14F-4D97-AF65-F5344CB8AC3E}">
        <p14:creationId xmlns:p14="http://schemas.microsoft.com/office/powerpoint/2010/main" val="2636559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1+#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1+#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utoUpdateAnimBg="0"/>
      <p:bldP spid="11" grpId="0" autoUpdateAnimBg="0"/>
      <p:bldP spid="14" grpId="0"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76</TotalTime>
  <Words>1661</Words>
  <Application>Microsoft Macintosh PowerPoint</Application>
  <PresentationFormat>Widescreen</PresentationFormat>
  <Paragraphs>285</Paragraphs>
  <Slides>28</Slides>
  <Notes>0</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3</vt:i4>
      </vt:variant>
      <vt:variant>
        <vt:lpstr>Slide Titles</vt:lpstr>
      </vt:variant>
      <vt:variant>
        <vt:i4>28</vt:i4>
      </vt:variant>
    </vt:vector>
  </HeadingPairs>
  <TitlesOfParts>
    <vt:vector size="43" baseType="lpstr">
      <vt:lpstr>Aptos</vt:lpstr>
      <vt:lpstr>Aptos Display</vt:lpstr>
      <vt:lpstr>Arial</vt:lpstr>
      <vt:lpstr>Calibri</vt:lpstr>
      <vt:lpstr>Comic Sans MS</vt:lpstr>
      <vt:lpstr>Corbel</vt:lpstr>
      <vt:lpstr>Garamond</vt:lpstr>
      <vt:lpstr>Tahoma</vt:lpstr>
      <vt:lpstr>Times New Roman</vt:lpstr>
      <vt:lpstr>Verdana</vt:lpstr>
      <vt:lpstr>Wingdings</vt:lpstr>
      <vt:lpstr>Office Theme</vt:lpstr>
      <vt:lpstr>Worksheet</vt:lpstr>
      <vt:lpstr>Microsoft Excel 97 - 2004 Worksheet</vt:lpstr>
      <vt:lpstr>Micrografx Picture Publisher 8 Image</vt:lpstr>
      <vt:lpstr>Depressive disorders and Suicidality</vt:lpstr>
      <vt:lpstr>Unipolar depression</vt:lpstr>
      <vt:lpstr>Where to start looking for symptoms?</vt:lpstr>
      <vt:lpstr>Psychological symptoms</vt:lpstr>
      <vt:lpstr>Somatic symptoms</vt:lpstr>
      <vt:lpstr>Psychotic symptoms (severe depression)</vt:lpstr>
      <vt:lpstr>Aetiology</vt:lpstr>
      <vt:lpstr>‘Medical’ causes of depression</vt:lpstr>
      <vt:lpstr>The Stress-Vulnerability Model: Gene x Environment interactions</vt:lpstr>
      <vt:lpstr>Neurobiological Model of Depression</vt:lpstr>
      <vt:lpstr>Depression is a ‘whole body’ disorder:</vt:lpstr>
      <vt:lpstr>DSM-5-TR diagnostic criteria for a major depressive episode</vt:lpstr>
      <vt:lpstr>Scales</vt:lpstr>
      <vt:lpstr>Monoamine hypothesis of depression</vt:lpstr>
      <vt:lpstr>Treatment of depression</vt:lpstr>
      <vt:lpstr>Drugs available for use in depression</vt:lpstr>
      <vt:lpstr>Drugs available for use in depression</vt:lpstr>
      <vt:lpstr>Results from STAR*D Level 1 – Citalopram Monotherapy</vt:lpstr>
      <vt:lpstr>First Line Antidepressants: Ranking of Side Effects</vt:lpstr>
      <vt:lpstr>Efficacy + Acceptability = Effectiveness</vt:lpstr>
      <vt:lpstr>Serotonin Syndrome: Differential Diagnosis</vt:lpstr>
      <vt:lpstr>Psychological therapies</vt:lpstr>
      <vt:lpstr>How Long Should Index Treatment be Continued Before Determined to be Resistant?</vt:lpstr>
      <vt:lpstr>Treatment resistant depression:</vt:lpstr>
      <vt:lpstr>Electroconvulsive therapy (ECT)</vt:lpstr>
      <vt:lpstr>PowerPoint Presentation</vt:lpstr>
      <vt:lpstr>Suicidality</vt:lpstr>
      <vt:lpstr>Guiding principles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Robert Lundin</dc:creator>
  <cp:lastModifiedBy>Robert Lundin</cp:lastModifiedBy>
  <cp:revision>2</cp:revision>
  <dcterms:created xsi:type="dcterms:W3CDTF">2025-09-11T02:29:05Z</dcterms:created>
  <dcterms:modified xsi:type="dcterms:W3CDTF">2025-09-11T03:45:54Z</dcterms:modified>
</cp:coreProperties>
</file>