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6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7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8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5" r:id="rId6"/>
    <p:sldId id="260" r:id="rId7"/>
    <p:sldId id="261" r:id="rId8"/>
    <p:sldId id="262" r:id="rId9"/>
    <p:sldId id="263" r:id="rId10"/>
    <p:sldId id="264" r:id="rId11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3C15E91-5B81-F745-B984-19F39447F583}" v="11" dt="2025-07-24T00:23:12.99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84422"/>
  </p:normalViewPr>
  <p:slideViewPr>
    <p:cSldViewPr snapToGrid="0" snapToObjects="1">
      <p:cViewPr varScale="1">
        <p:scale>
          <a:sx n="104" d="100"/>
          <a:sy n="104" d="100"/>
        </p:scale>
        <p:origin x="232" y="2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bert Lundin" userId="bc1759a4-ade2-4573-8526-4e80d8568cc0" providerId="ADAL" clId="{83C15E91-5B81-F745-B984-19F39447F583}"/>
    <pc:docChg chg="undo custSel addSld delSld modSld">
      <pc:chgData name="Robert Lundin" userId="bc1759a4-ade2-4573-8526-4e80d8568cc0" providerId="ADAL" clId="{83C15E91-5B81-F745-B984-19F39447F583}" dt="2025-07-24T00:23:12.991" v="25" actId="20577"/>
      <pc:docMkLst>
        <pc:docMk/>
      </pc:docMkLst>
      <pc:sldChg chg="addSp delSp modSp add del mod setBg modNotesTx">
        <pc:chgData name="Robert Lundin" userId="bc1759a4-ade2-4573-8526-4e80d8568cc0" providerId="ADAL" clId="{83C15E91-5B81-F745-B984-19F39447F583}" dt="2025-07-24T00:20:13.551" v="17" actId="1076"/>
        <pc:sldMkLst>
          <pc:docMk/>
          <pc:sldMk cId="0" sldId="260"/>
        </pc:sldMkLst>
        <pc:spChg chg="mod">
          <ac:chgData name="Robert Lundin" userId="bc1759a4-ade2-4573-8526-4e80d8568cc0" providerId="ADAL" clId="{83C15E91-5B81-F745-B984-19F39447F583}" dt="2025-07-23T22:59:13.590" v="11" actId="26606"/>
          <ac:spMkLst>
            <pc:docMk/>
            <pc:sldMk cId="0" sldId="260"/>
            <ac:spMk id="2" creationId="{00000000-0000-0000-0000-000000000000}"/>
          </ac:spMkLst>
        </pc:spChg>
        <pc:spChg chg="add del mod">
          <ac:chgData name="Robert Lundin" userId="bc1759a4-ade2-4573-8526-4e80d8568cc0" providerId="ADAL" clId="{83C15E91-5B81-F745-B984-19F39447F583}" dt="2025-07-23T22:59:02.698" v="3" actId="478"/>
          <ac:spMkLst>
            <pc:docMk/>
            <pc:sldMk cId="0" sldId="260"/>
            <ac:spMk id="4" creationId="{C56DA3A6-2342-3479-3F34-2021470D88D9}"/>
          </ac:spMkLst>
        </pc:spChg>
        <pc:spChg chg="add del">
          <ac:chgData name="Robert Lundin" userId="bc1759a4-ade2-4573-8526-4e80d8568cc0" providerId="ADAL" clId="{83C15E91-5B81-F745-B984-19F39447F583}" dt="2025-07-23T22:59:13.587" v="10" actId="26606"/>
          <ac:spMkLst>
            <pc:docMk/>
            <pc:sldMk cId="0" sldId="260"/>
            <ac:spMk id="1031" creationId="{419501C6-F015-4273-AF88-E0F6C853899F}"/>
          </ac:spMkLst>
        </pc:spChg>
        <pc:spChg chg="add del">
          <ac:chgData name="Robert Lundin" userId="bc1759a4-ade2-4573-8526-4e80d8568cc0" providerId="ADAL" clId="{83C15E91-5B81-F745-B984-19F39447F583}" dt="2025-07-23T22:59:13.587" v="10" actId="26606"/>
          <ac:spMkLst>
            <pc:docMk/>
            <pc:sldMk cId="0" sldId="260"/>
            <ac:spMk id="1033" creationId="{CA677DB7-5829-45BD-9754-5EC484CC4253}"/>
          </ac:spMkLst>
        </pc:spChg>
        <pc:spChg chg="add">
          <ac:chgData name="Robert Lundin" userId="bc1759a4-ade2-4573-8526-4e80d8568cc0" providerId="ADAL" clId="{83C15E91-5B81-F745-B984-19F39447F583}" dt="2025-07-23T22:59:13.590" v="11" actId="26606"/>
          <ac:spMkLst>
            <pc:docMk/>
            <pc:sldMk cId="0" sldId="260"/>
            <ac:spMk id="1035" creationId="{3F47E20B-1205-4238-A82B-90EF577F32D8}"/>
          </ac:spMkLst>
        </pc:spChg>
        <pc:spChg chg="add">
          <ac:chgData name="Robert Lundin" userId="bc1759a4-ade2-4573-8526-4e80d8568cc0" providerId="ADAL" clId="{83C15E91-5B81-F745-B984-19F39447F583}" dt="2025-07-23T22:59:13.590" v="11" actId="26606"/>
          <ac:spMkLst>
            <pc:docMk/>
            <pc:sldMk cId="0" sldId="260"/>
            <ac:spMk id="1036" creationId="{D13567AC-EB9A-47A9-B6EC-B5BDB73B113C}"/>
          </ac:spMkLst>
        </pc:spChg>
        <pc:graphicFrameChg chg="del">
          <ac:chgData name="Robert Lundin" userId="bc1759a4-ade2-4573-8526-4e80d8568cc0" providerId="ADAL" clId="{83C15E91-5B81-F745-B984-19F39447F583}" dt="2025-07-23T22:59:00.903" v="2" actId="478"/>
          <ac:graphicFrameMkLst>
            <pc:docMk/>
            <pc:sldMk cId="0" sldId="260"/>
            <ac:graphicFrameMk id="5" creationId="{28AEC975-DDAB-169B-3A14-B317D13C3354}"/>
          </ac:graphicFrameMkLst>
        </pc:graphicFrameChg>
        <pc:picChg chg="add mod">
          <ac:chgData name="Robert Lundin" userId="bc1759a4-ade2-4573-8526-4e80d8568cc0" providerId="ADAL" clId="{83C15E91-5B81-F745-B984-19F39447F583}" dt="2025-07-24T00:20:13.551" v="17" actId="1076"/>
          <ac:picMkLst>
            <pc:docMk/>
            <pc:sldMk cId="0" sldId="260"/>
            <ac:picMk id="6" creationId="{36CA153D-EFA3-D14F-8D1F-558079DCDAA1}"/>
          </ac:picMkLst>
        </pc:picChg>
        <pc:picChg chg="add del mod">
          <ac:chgData name="Robert Lundin" userId="bc1759a4-ade2-4573-8526-4e80d8568cc0" providerId="ADAL" clId="{83C15E91-5B81-F745-B984-19F39447F583}" dt="2025-07-24T00:20:06.306" v="13" actId="478"/>
          <ac:picMkLst>
            <pc:docMk/>
            <pc:sldMk cId="0" sldId="260"/>
            <ac:picMk id="1026" creationId="{1D964904-AA9F-507C-B11F-62B565F3EB63}"/>
          </ac:picMkLst>
        </pc:picChg>
      </pc:sldChg>
      <pc:sldChg chg="modSp">
        <pc:chgData name="Robert Lundin" userId="bc1759a4-ade2-4573-8526-4e80d8568cc0" providerId="ADAL" clId="{83C15E91-5B81-F745-B984-19F39447F583}" dt="2025-07-24T00:23:12.991" v="25" actId="20577"/>
        <pc:sldMkLst>
          <pc:docMk/>
          <pc:sldMk cId="0" sldId="263"/>
        </pc:sldMkLst>
        <pc:graphicFrameChg chg="mod">
          <ac:chgData name="Robert Lundin" userId="bc1759a4-ade2-4573-8526-4e80d8568cc0" providerId="ADAL" clId="{83C15E91-5B81-F745-B984-19F39447F583}" dt="2025-07-24T00:23:12.991" v="25" actId="20577"/>
          <ac:graphicFrameMkLst>
            <pc:docMk/>
            <pc:sldMk cId="0" sldId="263"/>
            <ac:graphicFrameMk id="5" creationId="{577EAEC4-1F8D-0EDE-FFFE-0AE321FCFF99}"/>
          </ac:graphicFrameMkLst>
        </pc:graphicFrameChg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sv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4" Type="http://schemas.openxmlformats.org/officeDocument/2006/relationships/image" Target="../media/image10.svg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4.svg"/><Relationship Id="rId1" Type="http://schemas.openxmlformats.org/officeDocument/2006/relationships/image" Target="../media/image13.png"/><Relationship Id="rId6" Type="http://schemas.openxmlformats.org/officeDocument/2006/relationships/image" Target="../media/image20.svg"/><Relationship Id="rId5" Type="http://schemas.openxmlformats.org/officeDocument/2006/relationships/image" Target="../media/image19.png"/><Relationship Id="rId4" Type="http://schemas.openxmlformats.org/officeDocument/2006/relationships/image" Target="../media/image18.svg"/></Relationships>
</file>

<file path=ppt/diagrams/_rels/data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svg"/><Relationship Id="rId1" Type="http://schemas.openxmlformats.org/officeDocument/2006/relationships/image" Target="../media/image21.png"/><Relationship Id="rId6" Type="http://schemas.openxmlformats.org/officeDocument/2006/relationships/image" Target="../media/image26.svg"/><Relationship Id="rId5" Type="http://schemas.openxmlformats.org/officeDocument/2006/relationships/image" Target="../media/image25.png"/><Relationship Id="rId4" Type="http://schemas.openxmlformats.org/officeDocument/2006/relationships/image" Target="../media/image24.svg"/></Relationships>
</file>

<file path=ppt/diagrams/_rels/data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svg"/><Relationship Id="rId1" Type="http://schemas.openxmlformats.org/officeDocument/2006/relationships/image" Target="../media/image27.png"/><Relationship Id="rId4" Type="http://schemas.openxmlformats.org/officeDocument/2006/relationships/image" Target="../media/image30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sv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4" Type="http://schemas.openxmlformats.org/officeDocument/2006/relationships/image" Target="../media/image10.sv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4.svg"/><Relationship Id="rId1" Type="http://schemas.openxmlformats.org/officeDocument/2006/relationships/image" Target="../media/image13.png"/><Relationship Id="rId6" Type="http://schemas.openxmlformats.org/officeDocument/2006/relationships/image" Target="../media/image20.svg"/><Relationship Id="rId5" Type="http://schemas.openxmlformats.org/officeDocument/2006/relationships/image" Target="../media/image19.png"/><Relationship Id="rId4" Type="http://schemas.openxmlformats.org/officeDocument/2006/relationships/image" Target="../media/image18.svg"/></Relationships>
</file>

<file path=ppt/diagrams/_rels/drawing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svg"/><Relationship Id="rId1" Type="http://schemas.openxmlformats.org/officeDocument/2006/relationships/image" Target="../media/image21.png"/><Relationship Id="rId6" Type="http://schemas.openxmlformats.org/officeDocument/2006/relationships/image" Target="../media/image26.svg"/><Relationship Id="rId5" Type="http://schemas.openxmlformats.org/officeDocument/2006/relationships/image" Target="../media/image25.png"/><Relationship Id="rId4" Type="http://schemas.openxmlformats.org/officeDocument/2006/relationships/image" Target="../media/image24.svg"/></Relationships>
</file>

<file path=ppt/diagrams/_rels/drawing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svg"/><Relationship Id="rId1" Type="http://schemas.openxmlformats.org/officeDocument/2006/relationships/image" Target="../media/image27.png"/><Relationship Id="rId4" Type="http://schemas.openxmlformats.org/officeDocument/2006/relationships/image" Target="../media/image30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F2BF02A-16ED-4C83-97DF-988F97244F18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2" csCatId="colorful" phldr="1"/>
      <dgm:spPr/>
      <dgm:t>
        <a:bodyPr/>
        <a:lstStyle/>
        <a:p>
          <a:endParaRPr lang="en-US"/>
        </a:p>
      </dgm:t>
    </dgm:pt>
    <dgm:pt modelId="{D0AC84C2-9E72-4CF8-860F-F408F60BFB97}">
      <dgm:prSet/>
      <dgm:spPr/>
      <dgm:t>
        <a:bodyPr/>
        <a:lstStyle/>
        <a:p>
          <a:r>
            <a:rPr lang="en-US" dirty="0"/>
            <a:t>Increased statistical power</a:t>
          </a:r>
        </a:p>
      </dgm:t>
    </dgm:pt>
    <dgm:pt modelId="{AD48DF02-4E35-4CEF-A62A-18D00CE74E97}" type="parTrans" cxnId="{38B08F2E-F6FF-4AF0-BE4F-461FE6F68CB7}">
      <dgm:prSet/>
      <dgm:spPr/>
      <dgm:t>
        <a:bodyPr/>
        <a:lstStyle/>
        <a:p>
          <a:endParaRPr lang="en-US"/>
        </a:p>
      </dgm:t>
    </dgm:pt>
    <dgm:pt modelId="{099173D7-30E3-4EC9-853A-99E43AD6EB46}" type="sibTrans" cxnId="{38B08F2E-F6FF-4AF0-BE4F-461FE6F68CB7}">
      <dgm:prSet/>
      <dgm:spPr/>
      <dgm:t>
        <a:bodyPr/>
        <a:lstStyle/>
        <a:p>
          <a:endParaRPr lang="en-US"/>
        </a:p>
      </dgm:t>
    </dgm:pt>
    <dgm:pt modelId="{25B0260B-60DB-4CC2-8FAE-1390F058C736}">
      <dgm:prSet/>
      <dgm:spPr/>
      <dgm:t>
        <a:bodyPr/>
        <a:lstStyle/>
        <a:p>
          <a:r>
            <a:rPr lang="en-US" dirty="0"/>
            <a:t>Clarifies contradictions in literature</a:t>
          </a:r>
        </a:p>
      </dgm:t>
    </dgm:pt>
    <dgm:pt modelId="{662E3843-36C7-43DB-92F8-CE9F4B7F887B}" type="parTrans" cxnId="{7E7A8322-42E6-42F3-98B7-09408E8FE1AF}">
      <dgm:prSet/>
      <dgm:spPr/>
      <dgm:t>
        <a:bodyPr/>
        <a:lstStyle/>
        <a:p>
          <a:endParaRPr lang="en-US"/>
        </a:p>
      </dgm:t>
    </dgm:pt>
    <dgm:pt modelId="{894AA3FD-817E-4E12-AA27-E6F483619DAC}" type="sibTrans" cxnId="{7E7A8322-42E6-42F3-98B7-09408E8FE1AF}">
      <dgm:prSet/>
      <dgm:spPr/>
      <dgm:t>
        <a:bodyPr/>
        <a:lstStyle/>
        <a:p>
          <a:endParaRPr lang="en-US"/>
        </a:p>
      </dgm:t>
    </dgm:pt>
    <dgm:pt modelId="{3B04592D-4028-4ED4-9DCF-177F2A3862CE}">
      <dgm:prSet/>
      <dgm:spPr/>
      <dgm:t>
        <a:bodyPr/>
        <a:lstStyle/>
        <a:p>
          <a:r>
            <a:rPr lang="en-US" dirty="0"/>
            <a:t>Enables comprehensive evidence synthesis</a:t>
          </a:r>
        </a:p>
      </dgm:t>
    </dgm:pt>
    <dgm:pt modelId="{A8509A0C-CB4C-4DD8-8BB6-15C078A8A91F}" type="parTrans" cxnId="{4CED4D43-E21F-4536-A388-9622A9F71662}">
      <dgm:prSet/>
      <dgm:spPr/>
      <dgm:t>
        <a:bodyPr/>
        <a:lstStyle/>
        <a:p>
          <a:endParaRPr lang="en-US"/>
        </a:p>
      </dgm:t>
    </dgm:pt>
    <dgm:pt modelId="{71AC10C6-65C8-40BE-9B4E-C13359A6EDEF}" type="sibTrans" cxnId="{4CED4D43-E21F-4536-A388-9622A9F71662}">
      <dgm:prSet/>
      <dgm:spPr/>
      <dgm:t>
        <a:bodyPr/>
        <a:lstStyle/>
        <a:p>
          <a:endParaRPr lang="en-US"/>
        </a:p>
      </dgm:t>
    </dgm:pt>
    <dgm:pt modelId="{64C6E689-E299-40DD-9A53-F6F5958FA6D7}" type="pres">
      <dgm:prSet presAssocID="{3F2BF02A-16ED-4C83-97DF-988F97244F18}" presName="root" presStyleCnt="0">
        <dgm:presLayoutVars>
          <dgm:dir/>
          <dgm:resizeHandles val="exact"/>
        </dgm:presLayoutVars>
      </dgm:prSet>
      <dgm:spPr/>
    </dgm:pt>
    <dgm:pt modelId="{965EEACE-2463-4F47-B250-1C2AF92C52E5}" type="pres">
      <dgm:prSet presAssocID="{D0AC84C2-9E72-4CF8-860F-F408F60BFB97}" presName="compNode" presStyleCnt="0"/>
      <dgm:spPr/>
    </dgm:pt>
    <dgm:pt modelId="{97360CEE-DAE9-47B9-8491-D7D3B2E38DDA}" type="pres">
      <dgm:prSet presAssocID="{D0AC84C2-9E72-4CF8-860F-F408F60BFB97}" presName="bgRect" presStyleLbl="bgShp" presStyleIdx="0" presStyleCnt="3"/>
      <dgm:spPr/>
    </dgm:pt>
    <dgm:pt modelId="{F7C58D35-A3C4-4175-A49C-A28A2212BDFE}" type="pres">
      <dgm:prSet presAssocID="{D0AC84C2-9E72-4CF8-860F-F408F60BFB97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pward trend"/>
        </a:ext>
      </dgm:extLst>
    </dgm:pt>
    <dgm:pt modelId="{8A54B4AE-A53E-4F66-BFAB-38E0E205E50E}" type="pres">
      <dgm:prSet presAssocID="{D0AC84C2-9E72-4CF8-860F-F408F60BFB97}" presName="spaceRect" presStyleCnt="0"/>
      <dgm:spPr/>
    </dgm:pt>
    <dgm:pt modelId="{87142228-931E-4FC3-92EF-CAAC09696323}" type="pres">
      <dgm:prSet presAssocID="{D0AC84C2-9E72-4CF8-860F-F408F60BFB97}" presName="parTx" presStyleLbl="revTx" presStyleIdx="0" presStyleCnt="3">
        <dgm:presLayoutVars>
          <dgm:chMax val="0"/>
          <dgm:chPref val="0"/>
        </dgm:presLayoutVars>
      </dgm:prSet>
      <dgm:spPr/>
    </dgm:pt>
    <dgm:pt modelId="{5E36137D-23C2-4230-A747-133CEDC6C61D}" type="pres">
      <dgm:prSet presAssocID="{099173D7-30E3-4EC9-853A-99E43AD6EB46}" presName="sibTrans" presStyleCnt="0"/>
      <dgm:spPr/>
    </dgm:pt>
    <dgm:pt modelId="{AD336FB2-D38E-4375-8753-570B19A8471F}" type="pres">
      <dgm:prSet presAssocID="{25B0260B-60DB-4CC2-8FAE-1390F058C736}" presName="compNode" presStyleCnt="0"/>
      <dgm:spPr/>
    </dgm:pt>
    <dgm:pt modelId="{EDB53D55-0893-41E8-A6BD-82B03CE4B2D3}" type="pres">
      <dgm:prSet presAssocID="{25B0260B-60DB-4CC2-8FAE-1390F058C736}" presName="bgRect" presStyleLbl="bgShp" presStyleIdx="1" presStyleCnt="3"/>
      <dgm:spPr/>
    </dgm:pt>
    <dgm:pt modelId="{0CDFF5B7-C25C-4D86-BC3F-C9F436636AA2}" type="pres">
      <dgm:prSet presAssocID="{25B0260B-60DB-4CC2-8FAE-1390F058C736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ooks on Shelf"/>
        </a:ext>
      </dgm:extLst>
    </dgm:pt>
    <dgm:pt modelId="{9DAE4D81-B46C-4832-A544-0131C9F667AA}" type="pres">
      <dgm:prSet presAssocID="{25B0260B-60DB-4CC2-8FAE-1390F058C736}" presName="spaceRect" presStyleCnt="0"/>
      <dgm:spPr/>
    </dgm:pt>
    <dgm:pt modelId="{386E1E85-183E-478F-A9D8-E27E72C87221}" type="pres">
      <dgm:prSet presAssocID="{25B0260B-60DB-4CC2-8FAE-1390F058C736}" presName="parTx" presStyleLbl="revTx" presStyleIdx="1" presStyleCnt="3">
        <dgm:presLayoutVars>
          <dgm:chMax val="0"/>
          <dgm:chPref val="0"/>
        </dgm:presLayoutVars>
      </dgm:prSet>
      <dgm:spPr/>
    </dgm:pt>
    <dgm:pt modelId="{5EEDF917-8D93-4809-BC38-BB7F9A35DB60}" type="pres">
      <dgm:prSet presAssocID="{894AA3FD-817E-4E12-AA27-E6F483619DAC}" presName="sibTrans" presStyleCnt="0"/>
      <dgm:spPr/>
    </dgm:pt>
    <dgm:pt modelId="{E0B5A19F-A495-4319-8E54-626A9157DBCA}" type="pres">
      <dgm:prSet presAssocID="{3B04592D-4028-4ED4-9DCF-177F2A3862CE}" presName="compNode" presStyleCnt="0"/>
      <dgm:spPr/>
    </dgm:pt>
    <dgm:pt modelId="{6D1DBAEC-2691-48E6-BFCD-D67FDAEC6D40}" type="pres">
      <dgm:prSet presAssocID="{3B04592D-4028-4ED4-9DCF-177F2A3862CE}" presName="bgRect" presStyleLbl="bgShp" presStyleIdx="2" presStyleCnt="3"/>
      <dgm:spPr/>
    </dgm:pt>
    <dgm:pt modelId="{4E7E9080-8E03-4BCF-91CC-9E608CCF0410}" type="pres">
      <dgm:prSet presAssocID="{3B04592D-4028-4ED4-9DCF-177F2A3862CE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Flask"/>
        </a:ext>
      </dgm:extLst>
    </dgm:pt>
    <dgm:pt modelId="{9DE22CD2-9CAC-4FC7-8936-446B7B5729A9}" type="pres">
      <dgm:prSet presAssocID="{3B04592D-4028-4ED4-9DCF-177F2A3862CE}" presName="spaceRect" presStyleCnt="0"/>
      <dgm:spPr/>
    </dgm:pt>
    <dgm:pt modelId="{7C8EAD88-05D3-422E-B5E6-5ECD4FB717C4}" type="pres">
      <dgm:prSet presAssocID="{3B04592D-4028-4ED4-9DCF-177F2A3862CE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F4608412-CD04-4A66-8652-A8465B73AA08}" type="presOf" srcId="{3F2BF02A-16ED-4C83-97DF-988F97244F18}" destId="{64C6E689-E299-40DD-9A53-F6F5958FA6D7}" srcOrd="0" destOrd="0" presId="urn:microsoft.com/office/officeart/2018/2/layout/IconVerticalSolidList"/>
    <dgm:cxn modelId="{10858120-FE8C-4042-A7C5-236500C9F390}" type="presOf" srcId="{3B04592D-4028-4ED4-9DCF-177F2A3862CE}" destId="{7C8EAD88-05D3-422E-B5E6-5ECD4FB717C4}" srcOrd="0" destOrd="0" presId="urn:microsoft.com/office/officeart/2018/2/layout/IconVerticalSolidList"/>
    <dgm:cxn modelId="{7E7A8322-42E6-42F3-98B7-09408E8FE1AF}" srcId="{3F2BF02A-16ED-4C83-97DF-988F97244F18}" destId="{25B0260B-60DB-4CC2-8FAE-1390F058C736}" srcOrd="1" destOrd="0" parTransId="{662E3843-36C7-43DB-92F8-CE9F4B7F887B}" sibTransId="{894AA3FD-817E-4E12-AA27-E6F483619DAC}"/>
    <dgm:cxn modelId="{38B08F2E-F6FF-4AF0-BE4F-461FE6F68CB7}" srcId="{3F2BF02A-16ED-4C83-97DF-988F97244F18}" destId="{D0AC84C2-9E72-4CF8-860F-F408F60BFB97}" srcOrd="0" destOrd="0" parTransId="{AD48DF02-4E35-4CEF-A62A-18D00CE74E97}" sibTransId="{099173D7-30E3-4EC9-853A-99E43AD6EB46}"/>
    <dgm:cxn modelId="{F5F72D3C-F0CB-4FA7-BDFB-C226491D0D60}" type="presOf" srcId="{25B0260B-60DB-4CC2-8FAE-1390F058C736}" destId="{386E1E85-183E-478F-A9D8-E27E72C87221}" srcOrd="0" destOrd="0" presId="urn:microsoft.com/office/officeart/2018/2/layout/IconVerticalSolidList"/>
    <dgm:cxn modelId="{4CED4D43-E21F-4536-A388-9622A9F71662}" srcId="{3F2BF02A-16ED-4C83-97DF-988F97244F18}" destId="{3B04592D-4028-4ED4-9DCF-177F2A3862CE}" srcOrd="2" destOrd="0" parTransId="{A8509A0C-CB4C-4DD8-8BB6-15C078A8A91F}" sibTransId="{71AC10C6-65C8-40BE-9B4E-C13359A6EDEF}"/>
    <dgm:cxn modelId="{DA1ACC8E-1CAB-4AFA-8180-0912F27C8256}" type="presOf" srcId="{D0AC84C2-9E72-4CF8-860F-F408F60BFB97}" destId="{87142228-931E-4FC3-92EF-CAAC09696323}" srcOrd="0" destOrd="0" presId="urn:microsoft.com/office/officeart/2018/2/layout/IconVerticalSolidList"/>
    <dgm:cxn modelId="{E2BF12E9-B574-4547-88F5-D622F5130D92}" type="presParOf" srcId="{64C6E689-E299-40DD-9A53-F6F5958FA6D7}" destId="{965EEACE-2463-4F47-B250-1C2AF92C52E5}" srcOrd="0" destOrd="0" presId="urn:microsoft.com/office/officeart/2018/2/layout/IconVerticalSolidList"/>
    <dgm:cxn modelId="{4E364525-112C-4CA3-AA33-0E197B8A93B6}" type="presParOf" srcId="{965EEACE-2463-4F47-B250-1C2AF92C52E5}" destId="{97360CEE-DAE9-47B9-8491-D7D3B2E38DDA}" srcOrd="0" destOrd="0" presId="urn:microsoft.com/office/officeart/2018/2/layout/IconVerticalSolidList"/>
    <dgm:cxn modelId="{367F704E-2539-4004-AA7A-121FE9BBE7FA}" type="presParOf" srcId="{965EEACE-2463-4F47-B250-1C2AF92C52E5}" destId="{F7C58D35-A3C4-4175-A49C-A28A2212BDFE}" srcOrd="1" destOrd="0" presId="urn:microsoft.com/office/officeart/2018/2/layout/IconVerticalSolidList"/>
    <dgm:cxn modelId="{478167D8-F28D-46FD-A6A0-1127DB1CC5B1}" type="presParOf" srcId="{965EEACE-2463-4F47-B250-1C2AF92C52E5}" destId="{8A54B4AE-A53E-4F66-BFAB-38E0E205E50E}" srcOrd="2" destOrd="0" presId="urn:microsoft.com/office/officeart/2018/2/layout/IconVerticalSolidList"/>
    <dgm:cxn modelId="{8E286246-BEBD-4686-9964-1B599336FF7F}" type="presParOf" srcId="{965EEACE-2463-4F47-B250-1C2AF92C52E5}" destId="{87142228-931E-4FC3-92EF-CAAC09696323}" srcOrd="3" destOrd="0" presId="urn:microsoft.com/office/officeart/2018/2/layout/IconVerticalSolidList"/>
    <dgm:cxn modelId="{98EC6E3D-2735-4C15-8355-C30F0F00099C}" type="presParOf" srcId="{64C6E689-E299-40DD-9A53-F6F5958FA6D7}" destId="{5E36137D-23C2-4230-A747-133CEDC6C61D}" srcOrd="1" destOrd="0" presId="urn:microsoft.com/office/officeart/2018/2/layout/IconVerticalSolidList"/>
    <dgm:cxn modelId="{DB23F43A-05C7-44C2-A23D-3AAB0A5F22EB}" type="presParOf" srcId="{64C6E689-E299-40DD-9A53-F6F5958FA6D7}" destId="{AD336FB2-D38E-4375-8753-570B19A8471F}" srcOrd="2" destOrd="0" presId="urn:microsoft.com/office/officeart/2018/2/layout/IconVerticalSolidList"/>
    <dgm:cxn modelId="{6F97C052-FA54-4A21-BD6F-5439699319FC}" type="presParOf" srcId="{AD336FB2-D38E-4375-8753-570B19A8471F}" destId="{EDB53D55-0893-41E8-A6BD-82B03CE4B2D3}" srcOrd="0" destOrd="0" presId="urn:microsoft.com/office/officeart/2018/2/layout/IconVerticalSolidList"/>
    <dgm:cxn modelId="{785F6BF1-B12C-45E0-A011-FD975BE8397D}" type="presParOf" srcId="{AD336FB2-D38E-4375-8753-570B19A8471F}" destId="{0CDFF5B7-C25C-4D86-BC3F-C9F436636AA2}" srcOrd="1" destOrd="0" presId="urn:microsoft.com/office/officeart/2018/2/layout/IconVerticalSolidList"/>
    <dgm:cxn modelId="{5B763F07-DAE0-4A08-89D1-6CBBE1205C86}" type="presParOf" srcId="{AD336FB2-D38E-4375-8753-570B19A8471F}" destId="{9DAE4D81-B46C-4832-A544-0131C9F667AA}" srcOrd="2" destOrd="0" presId="urn:microsoft.com/office/officeart/2018/2/layout/IconVerticalSolidList"/>
    <dgm:cxn modelId="{0D5BEBBC-B723-4F21-A996-8A14E56895E8}" type="presParOf" srcId="{AD336FB2-D38E-4375-8753-570B19A8471F}" destId="{386E1E85-183E-478F-A9D8-E27E72C87221}" srcOrd="3" destOrd="0" presId="urn:microsoft.com/office/officeart/2018/2/layout/IconVerticalSolidList"/>
    <dgm:cxn modelId="{9BA3F747-949D-4263-9DC3-ED952E134BE3}" type="presParOf" srcId="{64C6E689-E299-40DD-9A53-F6F5958FA6D7}" destId="{5EEDF917-8D93-4809-BC38-BB7F9A35DB60}" srcOrd="3" destOrd="0" presId="urn:microsoft.com/office/officeart/2018/2/layout/IconVerticalSolidList"/>
    <dgm:cxn modelId="{2550D225-E98A-43AF-A16B-7D35171C0032}" type="presParOf" srcId="{64C6E689-E299-40DD-9A53-F6F5958FA6D7}" destId="{E0B5A19F-A495-4319-8E54-626A9157DBCA}" srcOrd="4" destOrd="0" presId="urn:microsoft.com/office/officeart/2018/2/layout/IconVerticalSolidList"/>
    <dgm:cxn modelId="{3F5159B9-107D-4143-84A3-C108D8C3DCE7}" type="presParOf" srcId="{E0B5A19F-A495-4319-8E54-626A9157DBCA}" destId="{6D1DBAEC-2691-48E6-BFCD-D67FDAEC6D40}" srcOrd="0" destOrd="0" presId="urn:microsoft.com/office/officeart/2018/2/layout/IconVerticalSolidList"/>
    <dgm:cxn modelId="{3804C671-1F3B-4BC9-B1AD-8975265067C5}" type="presParOf" srcId="{E0B5A19F-A495-4319-8E54-626A9157DBCA}" destId="{4E7E9080-8E03-4BCF-91CC-9E608CCF0410}" srcOrd="1" destOrd="0" presId="urn:microsoft.com/office/officeart/2018/2/layout/IconVerticalSolidList"/>
    <dgm:cxn modelId="{F0E0099F-3B8D-4E5D-9CB4-406A414C2A9D}" type="presParOf" srcId="{E0B5A19F-A495-4319-8E54-626A9157DBCA}" destId="{9DE22CD2-9CAC-4FC7-8936-446B7B5729A9}" srcOrd="2" destOrd="0" presId="urn:microsoft.com/office/officeart/2018/2/layout/IconVerticalSolidList"/>
    <dgm:cxn modelId="{85A6A911-0E7D-4902-9C1C-550D5B74A167}" type="presParOf" srcId="{E0B5A19F-A495-4319-8E54-626A9157DBCA}" destId="{7C8EAD88-05D3-422E-B5E6-5ECD4FB717C4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E9D0BF8-22D2-49F5-95EC-D8FA427969B9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FA411280-F245-423F-AC64-6FCE4850CE95}">
      <dgm:prSet/>
      <dgm:spPr/>
      <dgm:t>
        <a:bodyPr/>
        <a:lstStyle/>
        <a:p>
          <a:pPr>
            <a:defRPr cap="all"/>
          </a:pPr>
          <a:r>
            <a:rPr lang="en-US" dirty="0"/>
            <a:t>Garbage-in garbage-out (GIGO)</a:t>
          </a:r>
        </a:p>
      </dgm:t>
    </dgm:pt>
    <dgm:pt modelId="{081FF177-FC7F-45AD-9E63-EBB815F13ADF}" type="parTrans" cxnId="{B79488CC-ADFF-4B20-8F47-62B785549719}">
      <dgm:prSet/>
      <dgm:spPr/>
      <dgm:t>
        <a:bodyPr/>
        <a:lstStyle/>
        <a:p>
          <a:endParaRPr lang="en-US"/>
        </a:p>
      </dgm:t>
    </dgm:pt>
    <dgm:pt modelId="{B9DFCA17-EE5E-4169-9C75-F5D590A9F9C7}" type="sibTrans" cxnId="{B79488CC-ADFF-4B20-8F47-62B785549719}">
      <dgm:prSet/>
      <dgm:spPr/>
      <dgm:t>
        <a:bodyPr/>
        <a:lstStyle/>
        <a:p>
          <a:endParaRPr lang="en-US"/>
        </a:p>
      </dgm:t>
    </dgm:pt>
    <dgm:pt modelId="{5EAB4655-90C4-4C45-9DE2-568CA2C399D0}">
      <dgm:prSet/>
      <dgm:spPr/>
      <dgm:t>
        <a:bodyPr/>
        <a:lstStyle/>
        <a:p>
          <a:pPr>
            <a:defRPr cap="all"/>
          </a:pPr>
          <a:r>
            <a:rPr lang="en-US" dirty="0"/>
            <a:t>Publication bias</a:t>
          </a:r>
        </a:p>
      </dgm:t>
    </dgm:pt>
    <dgm:pt modelId="{2AF510C8-71B1-4C9B-B661-C68E31CC5518}" type="parTrans" cxnId="{2AF4BCBB-0881-44F9-A57D-AC64A32E76BA}">
      <dgm:prSet/>
      <dgm:spPr/>
      <dgm:t>
        <a:bodyPr/>
        <a:lstStyle/>
        <a:p>
          <a:endParaRPr lang="en-US"/>
        </a:p>
      </dgm:t>
    </dgm:pt>
    <dgm:pt modelId="{CA7F7043-9B90-4A90-ADE7-A5AFE42892F1}" type="sibTrans" cxnId="{2AF4BCBB-0881-44F9-A57D-AC64A32E76BA}">
      <dgm:prSet/>
      <dgm:spPr/>
      <dgm:t>
        <a:bodyPr/>
        <a:lstStyle/>
        <a:p>
          <a:endParaRPr lang="en-US"/>
        </a:p>
      </dgm:t>
    </dgm:pt>
    <dgm:pt modelId="{DE289A0D-14B7-4FD4-AE82-C82E6548B3CE}">
      <dgm:prSet/>
      <dgm:spPr/>
      <dgm:t>
        <a:bodyPr/>
        <a:lstStyle/>
        <a:p>
          <a:pPr>
            <a:defRPr cap="all"/>
          </a:pPr>
          <a:r>
            <a:rPr lang="en-US" dirty="0"/>
            <a:t>Apples vs. oranges: heterogeneity</a:t>
          </a:r>
        </a:p>
      </dgm:t>
    </dgm:pt>
    <dgm:pt modelId="{D99255DB-B099-4372-8AE6-5CAE7FDBD9B8}" type="parTrans" cxnId="{E11241B3-F0A7-4E98-BC75-CF054832742E}">
      <dgm:prSet/>
      <dgm:spPr/>
      <dgm:t>
        <a:bodyPr/>
        <a:lstStyle/>
        <a:p>
          <a:endParaRPr lang="en-US"/>
        </a:p>
      </dgm:t>
    </dgm:pt>
    <dgm:pt modelId="{2544C284-09F6-43C3-AC76-6CEBFA36D5E1}" type="sibTrans" cxnId="{E11241B3-F0A7-4E98-BC75-CF054832742E}">
      <dgm:prSet/>
      <dgm:spPr/>
      <dgm:t>
        <a:bodyPr/>
        <a:lstStyle/>
        <a:p>
          <a:endParaRPr lang="en-US"/>
        </a:p>
      </dgm:t>
    </dgm:pt>
    <dgm:pt modelId="{88800F13-3DA0-42E3-9036-C75FE6BF447E}">
      <dgm:prSet/>
      <dgm:spPr/>
      <dgm:t>
        <a:bodyPr/>
        <a:lstStyle/>
        <a:p>
          <a:pPr>
            <a:defRPr cap="all"/>
          </a:pPr>
          <a:r>
            <a:rPr lang="en-US" dirty="0"/>
            <a:t>Missing data and statistical model disagreements</a:t>
          </a:r>
        </a:p>
      </dgm:t>
    </dgm:pt>
    <dgm:pt modelId="{42909EDA-9582-4AC9-881E-BE8CD9AB959C}" type="parTrans" cxnId="{F46B39C1-AE38-428A-9243-BC936411C4D1}">
      <dgm:prSet/>
      <dgm:spPr/>
      <dgm:t>
        <a:bodyPr/>
        <a:lstStyle/>
        <a:p>
          <a:endParaRPr lang="en-US"/>
        </a:p>
      </dgm:t>
    </dgm:pt>
    <dgm:pt modelId="{0733B5AE-ED45-4AD8-8B7B-A983C13A5EFF}" type="sibTrans" cxnId="{F46B39C1-AE38-428A-9243-BC936411C4D1}">
      <dgm:prSet/>
      <dgm:spPr/>
      <dgm:t>
        <a:bodyPr/>
        <a:lstStyle/>
        <a:p>
          <a:endParaRPr lang="en-US"/>
        </a:p>
      </dgm:t>
    </dgm:pt>
    <dgm:pt modelId="{6904FA36-21C4-4D9E-81EE-406D7382AF8D}" type="pres">
      <dgm:prSet presAssocID="{1E9D0BF8-22D2-49F5-95EC-D8FA427969B9}" presName="root" presStyleCnt="0">
        <dgm:presLayoutVars>
          <dgm:dir/>
          <dgm:resizeHandles val="exact"/>
        </dgm:presLayoutVars>
      </dgm:prSet>
      <dgm:spPr/>
    </dgm:pt>
    <dgm:pt modelId="{15BB70D2-41BB-446A-B56D-23CB15B3BA28}" type="pres">
      <dgm:prSet presAssocID="{FA411280-F245-423F-AC64-6FCE4850CE95}" presName="compNode" presStyleCnt="0"/>
      <dgm:spPr/>
    </dgm:pt>
    <dgm:pt modelId="{D0719FCA-9532-406F-9BBD-00AACBD753F2}" type="pres">
      <dgm:prSet presAssocID="{FA411280-F245-423F-AC64-6FCE4850CE95}" presName="iconBgRect" presStyleLbl="bgShp" presStyleIdx="0" presStyleCnt="4"/>
      <dgm:spPr/>
    </dgm:pt>
    <dgm:pt modelId="{4953C51D-597B-4DCA-8FF4-9E6B4120C487}" type="pres">
      <dgm:prSet presAssocID="{FA411280-F245-423F-AC64-6FCE4850CE95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ubbish"/>
        </a:ext>
      </dgm:extLst>
    </dgm:pt>
    <dgm:pt modelId="{8FC286A3-4792-4F40-B2F3-6BE994A82EF6}" type="pres">
      <dgm:prSet presAssocID="{FA411280-F245-423F-AC64-6FCE4850CE95}" presName="spaceRect" presStyleCnt="0"/>
      <dgm:spPr/>
    </dgm:pt>
    <dgm:pt modelId="{4B24B054-442E-4EE9-9CE5-24EA16CFE29D}" type="pres">
      <dgm:prSet presAssocID="{FA411280-F245-423F-AC64-6FCE4850CE95}" presName="textRect" presStyleLbl="revTx" presStyleIdx="0" presStyleCnt="4">
        <dgm:presLayoutVars>
          <dgm:chMax val="1"/>
          <dgm:chPref val="1"/>
        </dgm:presLayoutVars>
      </dgm:prSet>
      <dgm:spPr/>
    </dgm:pt>
    <dgm:pt modelId="{97CF6234-AB1B-4546-B904-DDD9B9232827}" type="pres">
      <dgm:prSet presAssocID="{B9DFCA17-EE5E-4169-9C75-F5D590A9F9C7}" presName="sibTrans" presStyleCnt="0"/>
      <dgm:spPr/>
    </dgm:pt>
    <dgm:pt modelId="{A2C8A35C-69C3-4360-97CC-192426142AF6}" type="pres">
      <dgm:prSet presAssocID="{5EAB4655-90C4-4C45-9DE2-568CA2C399D0}" presName="compNode" presStyleCnt="0"/>
      <dgm:spPr/>
    </dgm:pt>
    <dgm:pt modelId="{860361DF-8FF4-4A6D-BDB6-26708EB1644E}" type="pres">
      <dgm:prSet presAssocID="{5EAB4655-90C4-4C45-9DE2-568CA2C399D0}" presName="iconBgRect" presStyleLbl="bgShp" presStyleIdx="1" presStyleCnt="4"/>
      <dgm:spPr/>
    </dgm:pt>
    <dgm:pt modelId="{A3E3D244-64EC-4452-9E18-3F44FD9F6235}" type="pres">
      <dgm:prSet presAssocID="{5EAB4655-90C4-4C45-9DE2-568CA2C399D0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Newspaper"/>
        </a:ext>
      </dgm:extLst>
    </dgm:pt>
    <dgm:pt modelId="{6779B69F-9B8F-4859-A1F6-B31593836FB8}" type="pres">
      <dgm:prSet presAssocID="{5EAB4655-90C4-4C45-9DE2-568CA2C399D0}" presName="spaceRect" presStyleCnt="0"/>
      <dgm:spPr/>
    </dgm:pt>
    <dgm:pt modelId="{CBB624E3-97D8-4D08-B1ED-A58C31B58F41}" type="pres">
      <dgm:prSet presAssocID="{5EAB4655-90C4-4C45-9DE2-568CA2C399D0}" presName="textRect" presStyleLbl="revTx" presStyleIdx="1" presStyleCnt="4">
        <dgm:presLayoutVars>
          <dgm:chMax val="1"/>
          <dgm:chPref val="1"/>
        </dgm:presLayoutVars>
      </dgm:prSet>
      <dgm:spPr/>
    </dgm:pt>
    <dgm:pt modelId="{65A4EC4C-49B8-47B8-9C3C-272118272B84}" type="pres">
      <dgm:prSet presAssocID="{CA7F7043-9B90-4A90-ADE7-A5AFE42892F1}" presName="sibTrans" presStyleCnt="0"/>
      <dgm:spPr/>
    </dgm:pt>
    <dgm:pt modelId="{62C90DEB-1A5E-4996-95D7-A425F34BE5C1}" type="pres">
      <dgm:prSet presAssocID="{DE289A0D-14B7-4FD4-AE82-C82E6548B3CE}" presName="compNode" presStyleCnt="0"/>
      <dgm:spPr/>
    </dgm:pt>
    <dgm:pt modelId="{0D04B5FA-87F5-4AA1-B00E-904AD3488486}" type="pres">
      <dgm:prSet presAssocID="{DE289A0D-14B7-4FD4-AE82-C82E6548B3CE}" presName="iconBgRect" presStyleLbl="bgShp" presStyleIdx="2" presStyleCnt="4"/>
      <dgm:spPr/>
    </dgm:pt>
    <dgm:pt modelId="{B9284A6C-66BC-42F5-B837-91EC0B44094E}" type="pres">
      <dgm:prSet presAssocID="{DE289A0D-14B7-4FD4-AE82-C82E6548B3CE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pple"/>
        </a:ext>
      </dgm:extLst>
    </dgm:pt>
    <dgm:pt modelId="{E767B8F1-89B0-46D2-8DD2-228CF6B3F0A0}" type="pres">
      <dgm:prSet presAssocID="{DE289A0D-14B7-4FD4-AE82-C82E6548B3CE}" presName="spaceRect" presStyleCnt="0"/>
      <dgm:spPr/>
    </dgm:pt>
    <dgm:pt modelId="{57239F77-81C3-40A6-A7CC-FC7D779A63CE}" type="pres">
      <dgm:prSet presAssocID="{DE289A0D-14B7-4FD4-AE82-C82E6548B3CE}" presName="textRect" presStyleLbl="revTx" presStyleIdx="2" presStyleCnt="4">
        <dgm:presLayoutVars>
          <dgm:chMax val="1"/>
          <dgm:chPref val="1"/>
        </dgm:presLayoutVars>
      </dgm:prSet>
      <dgm:spPr/>
    </dgm:pt>
    <dgm:pt modelId="{67599CDC-4B8E-4C6D-A8CD-F5A62D5E12BB}" type="pres">
      <dgm:prSet presAssocID="{2544C284-09F6-43C3-AC76-6CEBFA36D5E1}" presName="sibTrans" presStyleCnt="0"/>
      <dgm:spPr/>
    </dgm:pt>
    <dgm:pt modelId="{20ADCE10-E70C-4422-B990-AA9FD67D934C}" type="pres">
      <dgm:prSet presAssocID="{88800F13-3DA0-42E3-9036-C75FE6BF447E}" presName="compNode" presStyleCnt="0"/>
      <dgm:spPr/>
    </dgm:pt>
    <dgm:pt modelId="{66691E1D-61B6-46E6-9CB8-FA30F2014C8C}" type="pres">
      <dgm:prSet presAssocID="{88800F13-3DA0-42E3-9036-C75FE6BF447E}" presName="iconBgRect" presStyleLbl="bgShp" presStyleIdx="3" presStyleCnt="4"/>
      <dgm:spPr/>
    </dgm:pt>
    <dgm:pt modelId="{F52DFAA4-789F-45A9-862E-01327CDF8274}" type="pres">
      <dgm:prSet presAssocID="{88800F13-3DA0-42E3-9036-C75FE6BF447E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atistics"/>
        </a:ext>
      </dgm:extLst>
    </dgm:pt>
    <dgm:pt modelId="{90DFB66D-FD40-4F29-842A-440F783EBEE8}" type="pres">
      <dgm:prSet presAssocID="{88800F13-3DA0-42E3-9036-C75FE6BF447E}" presName="spaceRect" presStyleCnt="0"/>
      <dgm:spPr/>
    </dgm:pt>
    <dgm:pt modelId="{8D2AEADB-A828-4D05-8147-7E54C0C0E55F}" type="pres">
      <dgm:prSet presAssocID="{88800F13-3DA0-42E3-9036-C75FE6BF447E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3F503431-56A1-4B13-B2AD-1103C2C7F4A0}" type="presOf" srcId="{88800F13-3DA0-42E3-9036-C75FE6BF447E}" destId="{8D2AEADB-A828-4D05-8147-7E54C0C0E55F}" srcOrd="0" destOrd="0" presId="urn:microsoft.com/office/officeart/2018/5/layout/IconCircleLabelList"/>
    <dgm:cxn modelId="{466E5789-4D66-493B-9B4E-DB76DC09F0B1}" type="presOf" srcId="{1E9D0BF8-22D2-49F5-95EC-D8FA427969B9}" destId="{6904FA36-21C4-4D9E-81EE-406D7382AF8D}" srcOrd="0" destOrd="0" presId="urn:microsoft.com/office/officeart/2018/5/layout/IconCircleLabelList"/>
    <dgm:cxn modelId="{E11241B3-F0A7-4E98-BC75-CF054832742E}" srcId="{1E9D0BF8-22D2-49F5-95EC-D8FA427969B9}" destId="{DE289A0D-14B7-4FD4-AE82-C82E6548B3CE}" srcOrd="2" destOrd="0" parTransId="{D99255DB-B099-4372-8AE6-5CAE7FDBD9B8}" sibTransId="{2544C284-09F6-43C3-AC76-6CEBFA36D5E1}"/>
    <dgm:cxn modelId="{2AF4BCBB-0881-44F9-A57D-AC64A32E76BA}" srcId="{1E9D0BF8-22D2-49F5-95EC-D8FA427969B9}" destId="{5EAB4655-90C4-4C45-9DE2-568CA2C399D0}" srcOrd="1" destOrd="0" parTransId="{2AF510C8-71B1-4C9B-B661-C68E31CC5518}" sibTransId="{CA7F7043-9B90-4A90-ADE7-A5AFE42892F1}"/>
    <dgm:cxn modelId="{F46B39C1-AE38-428A-9243-BC936411C4D1}" srcId="{1E9D0BF8-22D2-49F5-95EC-D8FA427969B9}" destId="{88800F13-3DA0-42E3-9036-C75FE6BF447E}" srcOrd="3" destOrd="0" parTransId="{42909EDA-9582-4AC9-881E-BE8CD9AB959C}" sibTransId="{0733B5AE-ED45-4AD8-8B7B-A983C13A5EFF}"/>
    <dgm:cxn modelId="{B79488CC-ADFF-4B20-8F47-62B785549719}" srcId="{1E9D0BF8-22D2-49F5-95EC-D8FA427969B9}" destId="{FA411280-F245-423F-AC64-6FCE4850CE95}" srcOrd="0" destOrd="0" parTransId="{081FF177-FC7F-45AD-9E63-EBB815F13ADF}" sibTransId="{B9DFCA17-EE5E-4169-9C75-F5D590A9F9C7}"/>
    <dgm:cxn modelId="{7E6EA4D2-6572-4346-8DA8-69064A73713E}" type="presOf" srcId="{FA411280-F245-423F-AC64-6FCE4850CE95}" destId="{4B24B054-442E-4EE9-9CE5-24EA16CFE29D}" srcOrd="0" destOrd="0" presId="urn:microsoft.com/office/officeart/2018/5/layout/IconCircleLabelList"/>
    <dgm:cxn modelId="{A6E1D1D2-9D95-4CA8-9DFA-37159F337605}" type="presOf" srcId="{5EAB4655-90C4-4C45-9DE2-568CA2C399D0}" destId="{CBB624E3-97D8-4D08-B1ED-A58C31B58F41}" srcOrd="0" destOrd="0" presId="urn:microsoft.com/office/officeart/2018/5/layout/IconCircleLabelList"/>
    <dgm:cxn modelId="{FE2C6ED3-E936-481F-AAAD-D0A1B9BDB0B6}" type="presOf" srcId="{DE289A0D-14B7-4FD4-AE82-C82E6548B3CE}" destId="{57239F77-81C3-40A6-A7CC-FC7D779A63CE}" srcOrd="0" destOrd="0" presId="urn:microsoft.com/office/officeart/2018/5/layout/IconCircleLabelList"/>
    <dgm:cxn modelId="{34516105-8512-471E-9D96-43AF1CA35BEB}" type="presParOf" srcId="{6904FA36-21C4-4D9E-81EE-406D7382AF8D}" destId="{15BB70D2-41BB-446A-B56D-23CB15B3BA28}" srcOrd="0" destOrd="0" presId="urn:microsoft.com/office/officeart/2018/5/layout/IconCircleLabelList"/>
    <dgm:cxn modelId="{D51C171E-2F07-4B4E-9717-39A64D3C3E01}" type="presParOf" srcId="{15BB70D2-41BB-446A-B56D-23CB15B3BA28}" destId="{D0719FCA-9532-406F-9BBD-00AACBD753F2}" srcOrd="0" destOrd="0" presId="urn:microsoft.com/office/officeart/2018/5/layout/IconCircleLabelList"/>
    <dgm:cxn modelId="{0B35C099-19B4-4A67-938F-EF58605B521E}" type="presParOf" srcId="{15BB70D2-41BB-446A-B56D-23CB15B3BA28}" destId="{4953C51D-597B-4DCA-8FF4-9E6B4120C487}" srcOrd="1" destOrd="0" presId="urn:microsoft.com/office/officeart/2018/5/layout/IconCircleLabelList"/>
    <dgm:cxn modelId="{393F45E6-524C-48CB-8D35-5406EE3CF3DB}" type="presParOf" srcId="{15BB70D2-41BB-446A-B56D-23CB15B3BA28}" destId="{8FC286A3-4792-4F40-B2F3-6BE994A82EF6}" srcOrd="2" destOrd="0" presId="urn:microsoft.com/office/officeart/2018/5/layout/IconCircleLabelList"/>
    <dgm:cxn modelId="{46AFA5F7-19A4-4C2F-8AA1-542AAE2B0EAC}" type="presParOf" srcId="{15BB70D2-41BB-446A-B56D-23CB15B3BA28}" destId="{4B24B054-442E-4EE9-9CE5-24EA16CFE29D}" srcOrd="3" destOrd="0" presId="urn:microsoft.com/office/officeart/2018/5/layout/IconCircleLabelList"/>
    <dgm:cxn modelId="{37CDB7A9-D592-4D35-A306-8E86FE035C59}" type="presParOf" srcId="{6904FA36-21C4-4D9E-81EE-406D7382AF8D}" destId="{97CF6234-AB1B-4546-B904-DDD9B9232827}" srcOrd="1" destOrd="0" presId="urn:microsoft.com/office/officeart/2018/5/layout/IconCircleLabelList"/>
    <dgm:cxn modelId="{CDAAC25B-BD07-4589-A37F-1DF37619CF91}" type="presParOf" srcId="{6904FA36-21C4-4D9E-81EE-406D7382AF8D}" destId="{A2C8A35C-69C3-4360-97CC-192426142AF6}" srcOrd="2" destOrd="0" presId="urn:microsoft.com/office/officeart/2018/5/layout/IconCircleLabelList"/>
    <dgm:cxn modelId="{98F2EE5E-452D-457D-BA74-EACD5C51CE97}" type="presParOf" srcId="{A2C8A35C-69C3-4360-97CC-192426142AF6}" destId="{860361DF-8FF4-4A6D-BDB6-26708EB1644E}" srcOrd="0" destOrd="0" presId="urn:microsoft.com/office/officeart/2018/5/layout/IconCircleLabelList"/>
    <dgm:cxn modelId="{10C2B2C8-BC71-4FD6-997B-532923514098}" type="presParOf" srcId="{A2C8A35C-69C3-4360-97CC-192426142AF6}" destId="{A3E3D244-64EC-4452-9E18-3F44FD9F6235}" srcOrd="1" destOrd="0" presId="urn:microsoft.com/office/officeart/2018/5/layout/IconCircleLabelList"/>
    <dgm:cxn modelId="{F0D0AC0A-93D8-4BE8-B561-A1DC95E0B7F2}" type="presParOf" srcId="{A2C8A35C-69C3-4360-97CC-192426142AF6}" destId="{6779B69F-9B8F-4859-A1F6-B31593836FB8}" srcOrd="2" destOrd="0" presId="urn:microsoft.com/office/officeart/2018/5/layout/IconCircleLabelList"/>
    <dgm:cxn modelId="{28A4144E-40DB-41A0-B841-359D004D3ED8}" type="presParOf" srcId="{A2C8A35C-69C3-4360-97CC-192426142AF6}" destId="{CBB624E3-97D8-4D08-B1ED-A58C31B58F41}" srcOrd="3" destOrd="0" presId="urn:microsoft.com/office/officeart/2018/5/layout/IconCircleLabelList"/>
    <dgm:cxn modelId="{BFC59399-D01D-44E1-A794-4EC22B44A3E6}" type="presParOf" srcId="{6904FA36-21C4-4D9E-81EE-406D7382AF8D}" destId="{65A4EC4C-49B8-47B8-9C3C-272118272B84}" srcOrd="3" destOrd="0" presId="urn:microsoft.com/office/officeart/2018/5/layout/IconCircleLabelList"/>
    <dgm:cxn modelId="{FBFFB60E-88F0-47CF-927E-9A8D5537E079}" type="presParOf" srcId="{6904FA36-21C4-4D9E-81EE-406D7382AF8D}" destId="{62C90DEB-1A5E-4996-95D7-A425F34BE5C1}" srcOrd="4" destOrd="0" presId="urn:microsoft.com/office/officeart/2018/5/layout/IconCircleLabelList"/>
    <dgm:cxn modelId="{D14A5DD8-92DB-464A-B3BA-C778A3665305}" type="presParOf" srcId="{62C90DEB-1A5E-4996-95D7-A425F34BE5C1}" destId="{0D04B5FA-87F5-4AA1-B00E-904AD3488486}" srcOrd="0" destOrd="0" presId="urn:microsoft.com/office/officeart/2018/5/layout/IconCircleLabelList"/>
    <dgm:cxn modelId="{1EFFFDC1-F283-403A-AA58-56B6B96C62FC}" type="presParOf" srcId="{62C90DEB-1A5E-4996-95D7-A425F34BE5C1}" destId="{B9284A6C-66BC-42F5-B837-91EC0B44094E}" srcOrd="1" destOrd="0" presId="urn:microsoft.com/office/officeart/2018/5/layout/IconCircleLabelList"/>
    <dgm:cxn modelId="{B1A06415-52E2-493B-BE57-323A51697C9C}" type="presParOf" srcId="{62C90DEB-1A5E-4996-95D7-A425F34BE5C1}" destId="{E767B8F1-89B0-46D2-8DD2-228CF6B3F0A0}" srcOrd="2" destOrd="0" presId="urn:microsoft.com/office/officeart/2018/5/layout/IconCircleLabelList"/>
    <dgm:cxn modelId="{23702C2B-E986-4DF8-ACBE-432FB0FF5B6B}" type="presParOf" srcId="{62C90DEB-1A5E-4996-95D7-A425F34BE5C1}" destId="{57239F77-81C3-40A6-A7CC-FC7D779A63CE}" srcOrd="3" destOrd="0" presId="urn:microsoft.com/office/officeart/2018/5/layout/IconCircleLabelList"/>
    <dgm:cxn modelId="{2BEE402F-57EA-40ED-9EAA-6D3F06673973}" type="presParOf" srcId="{6904FA36-21C4-4D9E-81EE-406D7382AF8D}" destId="{67599CDC-4B8E-4C6D-A8CD-F5A62D5E12BB}" srcOrd="5" destOrd="0" presId="urn:microsoft.com/office/officeart/2018/5/layout/IconCircleLabelList"/>
    <dgm:cxn modelId="{9F1E9239-94AE-4B3F-A2F5-E53406DC48E5}" type="presParOf" srcId="{6904FA36-21C4-4D9E-81EE-406D7382AF8D}" destId="{20ADCE10-E70C-4422-B990-AA9FD67D934C}" srcOrd="6" destOrd="0" presId="urn:microsoft.com/office/officeart/2018/5/layout/IconCircleLabelList"/>
    <dgm:cxn modelId="{275523E9-203C-4DA6-9AC0-1BC5DE1E9BB9}" type="presParOf" srcId="{20ADCE10-E70C-4422-B990-AA9FD67D934C}" destId="{66691E1D-61B6-46E6-9CB8-FA30F2014C8C}" srcOrd="0" destOrd="0" presId="urn:microsoft.com/office/officeart/2018/5/layout/IconCircleLabelList"/>
    <dgm:cxn modelId="{B7C53610-9D4A-4593-9B66-AE1FACAD394D}" type="presParOf" srcId="{20ADCE10-E70C-4422-B990-AA9FD67D934C}" destId="{F52DFAA4-789F-45A9-862E-01327CDF8274}" srcOrd="1" destOrd="0" presId="urn:microsoft.com/office/officeart/2018/5/layout/IconCircleLabelList"/>
    <dgm:cxn modelId="{E1663A41-8E62-44D6-B515-F064C9D86D2F}" type="presParOf" srcId="{20ADCE10-E70C-4422-B990-AA9FD67D934C}" destId="{90DFB66D-FD40-4F29-842A-440F783EBEE8}" srcOrd="2" destOrd="0" presId="urn:microsoft.com/office/officeart/2018/5/layout/IconCircleLabelList"/>
    <dgm:cxn modelId="{73CD4F49-D80C-473A-A8EC-E4D1EE83A1E8}" type="presParOf" srcId="{20ADCE10-E70C-4422-B990-AA9FD67D934C}" destId="{8D2AEADB-A828-4D05-8147-7E54C0C0E55F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EC0980A-F246-4858-846A-B768C4361B47}" type="doc">
      <dgm:prSet loTypeId="urn:microsoft.com/office/officeart/2016/7/layout/LinearBlockProcessNumbered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B2C0BB0B-EEE2-4618-A732-288BBCF2E661}">
      <dgm:prSet/>
      <dgm:spPr/>
      <dgm:t>
        <a:bodyPr/>
        <a:lstStyle/>
        <a:p>
          <a:r>
            <a:rPr lang="en-US" dirty="0"/>
            <a:t>Point estimate: square size indicates weight</a:t>
          </a:r>
        </a:p>
      </dgm:t>
    </dgm:pt>
    <dgm:pt modelId="{38B3CCF7-672D-4919-A33C-825EA83CA3CD}" type="parTrans" cxnId="{14881D72-FF67-4EC1-8336-5BF6726453BC}">
      <dgm:prSet/>
      <dgm:spPr/>
      <dgm:t>
        <a:bodyPr/>
        <a:lstStyle/>
        <a:p>
          <a:endParaRPr lang="en-US"/>
        </a:p>
      </dgm:t>
    </dgm:pt>
    <dgm:pt modelId="{0D278D67-5477-49AF-A495-AD9FEE3F3174}" type="sibTrans" cxnId="{14881D72-FF67-4EC1-8336-5BF6726453BC}">
      <dgm:prSet phldrT="01" phldr="0"/>
      <dgm:spPr/>
      <dgm:t>
        <a:bodyPr/>
        <a:lstStyle/>
        <a:p>
          <a:r>
            <a:rPr lang="en-US"/>
            <a:t>01</a:t>
          </a:r>
        </a:p>
      </dgm:t>
    </dgm:pt>
    <dgm:pt modelId="{84A8DC52-AE62-44D8-B465-E72312613271}">
      <dgm:prSet/>
      <dgm:spPr/>
      <dgm:t>
        <a:bodyPr/>
        <a:lstStyle/>
        <a:p>
          <a:r>
            <a:rPr lang="en-US" dirty="0"/>
            <a:t>Confidence intervals: line length shows precision</a:t>
          </a:r>
        </a:p>
      </dgm:t>
    </dgm:pt>
    <dgm:pt modelId="{FB2593EA-1212-46E2-9F96-ED80658F45FB}" type="parTrans" cxnId="{A6F97CE9-BD26-44BD-AC91-C266F0F91C6B}">
      <dgm:prSet/>
      <dgm:spPr/>
      <dgm:t>
        <a:bodyPr/>
        <a:lstStyle/>
        <a:p>
          <a:endParaRPr lang="en-US"/>
        </a:p>
      </dgm:t>
    </dgm:pt>
    <dgm:pt modelId="{D5CA7302-510E-416A-B821-EC5314027246}" type="sibTrans" cxnId="{A6F97CE9-BD26-44BD-AC91-C266F0F91C6B}">
      <dgm:prSet phldrT="02" phldr="0"/>
      <dgm:spPr/>
      <dgm:t>
        <a:bodyPr/>
        <a:lstStyle/>
        <a:p>
          <a:r>
            <a:rPr lang="en-US"/>
            <a:t>02</a:t>
          </a:r>
        </a:p>
      </dgm:t>
    </dgm:pt>
    <dgm:pt modelId="{3C989311-E4C8-4CFB-9453-0A5EFC9A3253}">
      <dgm:prSet/>
      <dgm:spPr/>
      <dgm:t>
        <a:bodyPr/>
        <a:lstStyle/>
        <a:p>
          <a:r>
            <a:rPr lang="en-US" dirty="0"/>
            <a:t>Diamond: pooled effect size</a:t>
          </a:r>
        </a:p>
      </dgm:t>
    </dgm:pt>
    <dgm:pt modelId="{E78FAD08-9BCE-4414-804E-6338EE3D65A0}" type="parTrans" cxnId="{D77783DF-2089-4BB5-AA0B-70A09B125368}">
      <dgm:prSet/>
      <dgm:spPr/>
      <dgm:t>
        <a:bodyPr/>
        <a:lstStyle/>
        <a:p>
          <a:endParaRPr lang="en-US"/>
        </a:p>
      </dgm:t>
    </dgm:pt>
    <dgm:pt modelId="{EF6DF629-267F-4715-864E-404906C03353}" type="sibTrans" cxnId="{D77783DF-2089-4BB5-AA0B-70A09B125368}">
      <dgm:prSet phldrT="03" phldr="0"/>
      <dgm:spPr/>
      <dgm:t>
        <a:bodyPr/>
        <a:lstStyle/>
        <a:p>
          <a:r>
            <a:rPr lang="en-US"/>
            <a:t>03</a:t>
          </a:r>
        </a:p>
      </dgm:t>
    </dgm:pt>
    <dgm:pt modelId="{BD1D379A-95E0-498C-BD3D-C546173AE3C5}">
      <dgm:prSet/>
      <dgm:spPr/>
      <dgm:t>
        <a:bodyPr/>
        <a:lstStyle/>
        <a:p>
          <a:r>
            <a:rPr lang="en-US" dirty="0"/>
            <a:t>Line of no effect at RR=1 or mean diff=0</a:t>
          </a:r>
        </a:p>
      </dgm:t>
    </dgm:pt>
    <dgm:pt modelId="{C2032847-E8B5-4EA8-B127-79DBC82F38A6}" type="parTrans" cxnId="{2F053B30-CDA6-499D-A189-56C6F38A9A74}">
      <dgm:prSet/>
      <dgm:spPr/>
      <dgm:t>
        <a:bodyPr/>
        <a:lstStyle/>
        <a:p>
          <a:endParaRPr lang="en-US"/>
        </a:p>
      </dgm:t>
    </dgm:pt>
    <dgm:pt modelId="{41EEAC55-4BF4-4090-ADF6-767CC14471EA}" type="sibTrans" cxnId="{2F053B30-CDA6-499D-A189-56C6F38A9A74}">
      <dgm:prSet phldrT="04" phldr="0"/>
      <dgm:spPr/>
      <dgm:t>
        <a:bodyPr/>
        <a:lstStyle/>
        <a:p>
          <a:r>
            <a:rPr lang="en-US"/>
            <a:t>04</a:t>
          </a:r>
        </a:p>
      </dgm:t>
    </dgm:pt>
    <dgm:pt modelId="{CC393346-DC97-AC45-8322-176FF00BC34B}" type="pres">
      <dgm:prSet presAssocID="{9EC0980A-F246-4858-846A-B768C4361B47}" presName="Name0" presStyleCnt="0">
        <dgm:presLayoutVars>
          <dgm:animLvl val="lvl"/>
          <dgm:resizeHandles val="exact"/>
        </dgm:presLayoutVars>
      </dgm:prSet>
      <dgm:spPr/>
    </dgm:pt>
    <dgm:pt modelId="{9E8F5D03-3659-A04A-BE5A-E5367FECD937}" type="pres">
      <dgm:prSet presAssocID="{B2C0BB0B-EEE2-4618-A732-288BBCF2E661}" presName="compositeNode" presStyleCnt="0">
        <dgm:presLayoutVars>
          <dgm:bulletEnabled val="1"/>
        </dgm:presLayoutVars>
      </dgm:prSet>
      <dgm:spPr/>
    </dgm:pt>
    <dgm:pt modelId="{0C458719-B317-E94A-B3A7-6BEAE36ECAFD}" type="pres">
      <dgm:prSet presAssocID="{B2C0BB0B-EEE2-4618-A732-288BBCF2E661}" presName="bgRect" presStyleLbl="alignNode1" presStyleIdx="0" presStyleCnt="4"/>
      <dgm:spPr/>
    </dgm:pt>
    <dgm:pt modelId="{EB9ACB1B-F903-3245-AF50-32C7980FBBEF}" type="pres">
      <dgm:prSet presAssocID="{0D278D67-5477-49AF-A495-AD9FEE3F3174}" presName="sibTransNodeRect" presStyleLbl="alignNode1" presStyleIdx="0" presStyleCnt="4">
        <dgm:presLayoutVars>
          <dgm:chMax val="0"/>
          <dgm:bulletEnabled val="1"/>
        </dgm:presLayoutVars>
      </dgm:prSet>
      <dgm:spPr/>
    </dgm:pt>
    <dgm:pt modelId="{13EF167F-7825-394B-9CCE-83BE4840EFF7}" type="pres">
      <dgm:prSet presAssocID="{B2C0BB0B-EEE2-4618-A732-288BBCF2E661}" presName="nodeRect" presStyleLbl="alignNode1" presStyleIdx="0" presStyleCnt="4">
        <dgm:presLayoutVars>
          <dgm:bulletEnabled val="1"/>
        </dgm:presLayoutVars>
      </dgm:prSet>
      <dgm:spPr/>
    </dgm:pt>
    <dgm:pt modelId="{B4C5599A-4FCA-4C43-8FBF-AFCF795DADBE}" type="pres">
      <dgm:prSet presAssocID="{0D278D67-5477-49AF-A495-AD9FEE3F3174}" presName="sibTrans" presStyleCnt="0"/>
      <dgm:spPr/>
    </dgm:pt>
    <dgm:pt modelId="{76689D02-55B0-0944-BC6B-CF624C1DBAE7}" type="pres">
      <dgm:prSet presAssocID="{84A8DC52-AE62-44D8-B465-E72312613271}" presName="compositeNode" presStyleCnt="0">
        <dgm:presLayoutVars>
          <dgm:bulletEnabled val="1"/>
        </dgm:presLayoutVars>
      </dgm:prSet>
      <dgm:spPr/>
    </dgm:pt>
    <dgm:pt modelId="{96937243-5EF7-EA46-B8C2-FCC5901589B8}" type="pres">
      <dgm:prSet presAssocID="{84A8DC52-AE62-44D8-B465-E72312613271}" presName="bgRect" presStyleLbl="alignNode1" presStyleIdx="1" presStyleCnt="4"/>
      <dgm:spPr/>
    </dgm:pt>
    <dgm:pt modelId="{E4E2A67C-A235-C74E-8C00-6ECA278A0C54}" type="pres">
      <dgm:prSet presAssocID="{D5CA7302-510E-416A-B821-EC5314027246}" presName="sibTransNodeRect" presStyleLbl="alignNode1" presStyleIdx="1" presStyleCnt="4">
        <dgm:presLayoutVars>
          <dgm:chMax val="0"/>
          <dgm:bulletEnabled val="1"/>
        </dgm:presLayoutVars>
      </dgm:prSet>
      <dgm:spPr/>
    </dgm:pt>
    <dgm:pt modelId="{9556F295-5D96-BF40-9DF2-78EA6EE39B24}" type="pres">
      <dgm:prSet presAssocID="{84A8DC52-AE62-44D8-B465-E72312613271}" presName="nodeRect" presStyleLbl="alignNode1" presStyleIdx="1" presStyleCnt="4">
        <dgm:presLayoutVars>
          <dgm:bulletEnabled val="1"/>
        </dgm:presLayoutVars>
      </dgm:prSet>
      <dgm:spPr/>
    </dgm:pt>
    <dgm:pt modelId="{FCC8AF80-EEF2-674A-8D6A-D5B0CB926DC3}" type="pres">
      <dgm:prSet presAssocID="{D5CA7302-510E-416A-B821-EC5314027246}" presName="sibTrans" presStyleCnt="0"/>
      <dgm:spPr/>
    </dgm:pt>
    <dgm:pt modelId="{BB384746-0E42-5944-849D-3CBB64D23206}" type="pres">
      <dgm:prSet presAssocID="{3C989311-E4C8-4CFB-9453-0A5EFC9A3253}" presName="compositeNode" presStyleCnt="0">
        <dgm:presLayoutVars>
          <dgm:bulletEnabled val="1"/>
        </dgm:presLayoutVars>
      </dgm:prSet>
      <dgm:spPr/>
    </dgm:pt>
    <dgm:pt modelId="{25F0C904-EE33-C943-A572-79993B083820}" type="pres">
      <dgm:prSet presAssocID="{3C989311-E4C8-4CFB-9453-0A5EFC9A3253}" presName="bgRect" presStyleLbl="alignNode1" presStyleIdx="2" presStyleCnt="4"/>
      <dgm:spPr/>
    </dgm:pt>
    <dgm:pt modelId="{110ABB16-6CB1-BA41-9BA0-D11FADF55695}" type="pres">
      <dgm:prSet presAssocID="{EF6DF629-267F-4715-864E-404906C03353}" presName="sibTransNodeRect" presStyleLbl="alignNode1" presStyleIdx="2" presStyleCnt="4">
        <dgm:presLayoutVars>
          <dgm:chMax val="0"/>
          <dgm:bulletEnabled val="1"/>
        </dgm:presLayoutVars>
      </dgm:prSet>
      <dgm:spPr/>
    </dgm:pt>
    <dgm:pt modelId="{8FF2614B-D6D2-1640-A41D-678BA757228A}" type="pres">
      <dgm:prSet presAssocID="{3C989311-E4C8-4CFB-9453-0A5EFC9A3253}" presName="nodeRect" presStyleLbl="alignNode1" presStyleIdx="2" presStyleCnt="4">
        <dgm:presLayoutVars>
          <dgm:bulletEnabled val="1"/>
        </dgm:presLayoutVars>
      </dgm:prSet>
      <dgm:spPr/>
    </dgm:pt>
    <dgm:pt modelId="{C11B97C9-EAAA-E34E-AB39-F0F8407A68CA}" type="pres">
      <dgm:prSet presAssocID="{EF6DF629-267F-4715-864E-404906C03353}" presName="sibTrans" presStyleCnt="0"/>
      <dgm:spPr/>
    </dgm:pt>
    <dgm:pt modelId="{9A2D9A57-DB9E-4C4D-807E-94A3CC043BD9}" type="pres">
      <dgm:prSet presAssocID="{BD1D379A-95E0-498C-BD3D-C546173AE3C5}" presName="compositeNode" presStyleCnt="0">
        <dgm:presLayoutVars>
          <dgm:bulletEnabled val="1"/>
        </dgm:presLayoutVars>
      </dgm:prSet>
      <dgm:spPr/>
    </dgm:pt>
    <dgm:pt modelId="{FF88080A-82F0-8C49-8015-F617A2CABD09}" type="pres">
      <dgm:prSet presAssocID="{BD1D379A-95E0-498C-BD3D-C546173AE3C5}" presName="bgRect" presStyleLbl="alignNode1" presStyleIdx="3" presStyleCnt="4"/>
      <dgm:spPr/>
    </dgm:pt>
    <dgm:pt modelId="{6B7D6EBE-0E71-3647-80F1-ABF8137720AD}" type="pres">
      <dgm:prSet presAssocID="{41EEAC55-4BF4-4090-ADF6-767CC14471EA}" presName="sibTransNodeRect" presStyleLbl="alignNode1" presStyleIdx="3" presStyleCnt="4">
        <dgm:presLayoutVars>
          <dgm:chMax val="0"/>
          <dgm:bulletEnabled val="1"/>
        </dgm:presLayoutVars>
      </dgm:prSet>
      <dgm:spPr/>
    </dgm:pt>
    <dgm:pt modelId="{6C9A7568-2CFE-CF4D-BC1A-5E4B4DCB1C19}" type="pres">
      <dgm:prSet presAssocID="{BD1D379A-95E0-498C-BD3D-C546173AE3C5}" presName="nodeRect" presStyleLbl="alignNode1" presStyleIdx="3" presStyleCnt="4">
        <dgm:presLayoutVars>
          <dgm:bulletEnabled val="1"/>
        </dgm:presLayoutVars>
      </dgm:prSet>
      <dgm:spPr/>
    </dgm:pt>
  </dgm:ptLst>
  <dgm:cxnLst>
    <dgm:cxn modelId="{63D84326-4591-F747-8BD3-320789C69C5D}" type="presOf" srcId="{84A8DC52-AE62-44D8-B465-E72312613271}" destId="{96937243-5EF7-EA46-B8C2-FCC5901589B8}" srcOrd="0" destOrd="0" presId="urn:microsoft.com/office/officeart/2016/7/layout/LinearBlockProcessNumbered"/>
    <dgm:cxn modelId="{271C662F-7AD9-2249-9340-AE97CB91CC38}" type="presOf" srcId="{3C989311-E4C8-4CFB-9453-0A5EFC9A3253}" destId="{8FF2614B-D6D2-1640-A41D-678BA757228A}" srcOrd="1" destOrd="0" presId="urn:microsoft.com/office/officeart/2016/7/layout/LinearBlockProcessNumbered"/>
    <dgm:cxn modelId="{2F053B30-CDA6-499D-A189-56C6F38A9A74}" srcId="{9EC0980A-F246-4858-846A-B768C4361B47}" destId="{BD1D379A-95E0-498C-BD3D-C546173AE3C5}" srcOrd="3" destOrd="0" parTransId="{C2032847-E8B5-4EA8-B127-79DBC82F38A6}" sibTransId="{41EEAC55-4BF4-4090-ADF6-767CC14471EA}"/>
    <dgm:cxn modelId="{A346A632-4CF2-2047-8F56-DE93D4C61AAE}" type="presOf" srcId="{9EC0980A-F246-4858-846A-B768C4361B47}" destId="{CC393346-DC97-AC45-8322-176FF00BC34B}" srcOrd="0" destOrd="0" presId="urn:microsoft.com/office/officeart/2016/7/layout/LinearBlockProcessNumbered"/>
    <dgm:cxn modelId="{1CC06534-0B86-0B4D-A0D4-EC329ED83D7D}" type="presOf" srcId="{EF6DF629-267F-4715-864E-404906C03353}" destId="{110ABB16-6CB1-BA41-9BA0-D11FADF55695}" srcOrd="0" destOrd="0" presId="urn:microsoft.com/office/officeart/2016/7/layout/LinearBlockProcessNumbered"/>
    <dgm:cxn modelId="{C1AE303A-3F0F-4C49-A351-1D8F9E1BE656}" type="presOf" srcId="{3C989311-E4C8-4CFB-9453-0A5EFC9A3253}" destId="{25F0C904-EE33-C943-A572-79993B083820}" srcOrd="0" destOrd="0" presId="urn:microsoft.com/office/officeart/2016/7/layout/LinearBlockProcessNumbered"/>
    <dgm:cxn modelId="{A0E3C53B-ECA3-A049-873B-F7D85C05CF6F}" type="presOf" srcId="{D5CA7302-510E-416A-B821-EC5314027246}" destId="{E4E2A67C-A235-C74E-8C00-6ECA278A0C54}" srcOrd="0" destOrd="0" presId="urn:microsoft.com/office/officeart/2016/7/layout/LinearBlockProcessNumbered"/>
    <dgm:cxn modelId="{E8518F63-CF95-1A41-98FF-C51814B7D39A}" type="presOf" srcId="{41EEAC55-4BF4-4090-ADF6-767CC14471EA}" destId="{6B7D6EBE-0E71-3647-80F1-ABF8137720AD}" srcOrd="0" destOrd="0" presId="urn:microsoft.com/office/officeart/2016/7/layout/LinearBlockProcessNumbered"/>
    <dgm:cxn modelId="{14881D72-FF67-4EC1-8336-5BF6726453BC}" srcId="{9EC0980A-F246-4858-846A-B768C4361B47}" destId="{B2C0BB0B-EEE2-4618-A732-288BBCF2E661}" srcOrd="0" destOrd="0" parTransId="{38B3CCF7-672D-4919-A33C-825EA83CA3CD}" sibTransId="{0D278D67-5477-49AF-A495-AD9FEE3F3174}"/>
    <dgm:cxn modelId="{412D8F9E-08CE-784D-ACFA-54950B5B464E}" type="presOf" srcId="{84A8DC52-AE62-44D8-B465-E72312613271}" destId="{9556F295-5D96-BF40-9DF2-78EA6EE39B24}" srcOrd="1" destOrd="0" presId="urn:microsoft.com/office/officeart/2016/7/layout/LinearBlockProcessNumbered"/>
    <dgm:cxn modelId="{0D66CC9F-71C7-0342-BE87-26AD36DB943C}" type="presOf" srcId="{0D278D67-5477-49AF-A495-AD9FEE3F3174}" destId="{EB9ACB1B-F903-3245-AF50-32C7980FBBEF}" srcOrd="0" destOrd="0" presId="urn:microsoft.com/office/officeart/2016/7/layout/LinearBlockProcessNumbered"/>
    <dgm:cxn modelId="{7FA3AEAB-00D0-D040-8AFA-C4E91764B09F}" type="presOf" srcId="{B2C0BB0B-EEE2-4618-A732-288BBCF2E661}" destId="{0C458719-B317-E94A-B3A7-6BEAE36ECAFD}" srcOrd="0" destOrd="0" presId="urn:microsoft.com/office/officeart/2016/7/layout/LinearBlockProcessNumbered"/>
    <dgm:cxn modelId="{D30693AC-4B28-9143-921C-EB2DF6CF3BF6}" type="presOf" srcId="{BD1D379A-95E0-498C-BD3D-C546173AE3C5}" destId="{6C9A7568-2CFE-CF4D-BC1A-5E4B4DCB1C19}" srcOrd="1" destOrd="0" presId="urn:microsoft.com/office/officeart/2016/7/layout/LinearBlockProcessNumbered"/>
    <dgm:cxn modelId="{D77783DF-2089-4BB5-AA0B-70A09B125368}" srcId="{9EC0980A-F246-4858-846A-B768C4361B47}" destId="{3C989311-E4C8-4CFB-9453-0A5EFC9A3253}" srcOrd="2" destOrd="0" parTransId="{E78FAD08-9BCE-4414-804E-6338EE3D65A0}" sibTransId="{EF6DF629-267F-4715-864E-404906C03353}"/>
    <dgm:cxn modelId="{A6F97CE9-BD26-44BD-AC91-C266F0F91C6B}" srcId="{9EC0980A-F246-4858-846A-B768C4361B47}" destId="{84A8DC52-AE62-44D8-B465-E72312613271}" srcOrd="1" destOrd="0" parTransId="{FB2593EA-1212-46E2-9F96-ED80658F45FB}" sibTransId="{D5CA7302-510E-416A-B821-EC5314027246}"/>
    <dgm:cxn modelId="{E703B7F4-A175-CD41-8D47-66441352A3CA}" type="presOf" srcId="{B2C0BB0B-EEE2-4618-A732-288BBCF2E661}" destId="{13EF167F-7825-394B-9CCE-83BE4840EFF7}" srcOrd="1" destOrd="0" presId="urn:microsoft.com/office/officeart/2016/7/layout/LinearBlockProcessNumbered"/>
    <dgm:cxn modelId="{F0CE16F6-E1A9-5341-9CC7-ABB72F0EA5B3}" type="presOf" srcId="{BD1D379A-95E0-498C-BD3D-C546173AE3C5}" destId="{FF88080A-82F0-8C49-8015-F617A2CABD09}" srcOrd="0" destOrd="0" presId="urn:microsoft.com/office/officeart/2016/7/layout/LinearBlockProcessNumbered"/>
    <dgm:cxn modelId="{A43E7612-71D7-E848-87CA-3449F08ACEAC}" type="presParOf" srcId="{CC393346-DC97-AC45-8322-176FF00BC34B}" destId="{9E8F5D03-3659-A04A-BE5A-E5367FECD937}" srcOrd="0" destOrd="0" presId="urn:microsoft.com/office/officeart/2016/7/layout/LinearBlockProcessNumbered"/>
    <dgm:cxn modelId="{703764A8-BE2C-9B4A-B788-1F359C72ED94}" type="presParOf" srcId="{9E8F5D03-3659-A04A-BE5A-E5367FECD937}" destId="{0C458719-B317-E94A-B3A7-6BEAE36ECAFD}" srcOrd="0" destOrd="0" presId="urn:microsoft.com/office/officeart/2016/7/layout/LinearBlockProcessNumbered"/>
    <dgm:cxn modelId="{08853CBF-AA6F-E140-A362-2B55E6020B79}" type="presParOf" srcId="{9E8F5D03-3659-A04A-BE5A-E5367FECD937}" destId="{EB9ACB1B-F903-3245-AF50-32C7980FBBEF}" srcOrd="1" destOrd="0" presId="urn:microsoft.com/office/officeart/2016/7/layout/LinearBlockProcessNumbered"/>
    <dgm:cxn modelId="{0B592774-2193-5B40-B8A2-BF48DC6337F1}" type="presParOf" srcId="{9E8F5D03-3659-A04A-BE5A-E5367FECD937}" destId="{13EF167F-7825-394B-9CCE-83BE4840EFF7}" srcOrd="2" destOrd="0" presId="urn:microsoft.com/office/officeart/2016/7/layout/LinearBlockProcessNumbered"/>
    <dgm:cxn modelId="{EF49CCEE-F2B1-1F4D-8C06-BFD6FA084855}" type="presParOf" srcId="{CC393346-DC97-AC45-8322-176FF00BC34B}" destId="{B4C5599A-4FCA-4C43-8FBF-AFCF795DADBE}" srcOrd="1" destOrd="0" presId="urn:microsoft.com/office/officeart/2016/7/layout/LinearBlockProcessNumbered"/>
    <dgm:cxn modelId="{52D36AC7-999E-9142-9A51-E8F1DB7334B1}" type="presParOf" srcId="{CC393346-DC97-AC45-8322-176FF00BC34B}" destId="{76689D02-55B0-0944-BC6B-CF624C1DBAE7}" srcOrd="2" destOrd="0" presId="urn:microsoft.com/office/officeart/2016/7/layout/LinearBlockProcessNumbered"/>
    <dgm:cxn modelId="{3E7B2D67-6A67-C74A-8281-60884B4B58B8}" type="presParOf" srcId="{76689D02-55B0-0944-BC6B-CF624C1DBAE7}" destId="{96937243-5EF7-EA46-B8C2-FCC5901589B8}" srcOrd="0" destOrd="0" presId="urn:microsoft.com/office/officeart/2016/7/layout/LinearBlockProcessNumbered"/>
    <dgm:cxn modelId="{7C7A0A18-8A17-2645-9BD9-F129D6016864}" type="presParOf" srcId="{76689D02-55B0-0944-BC6B-CF624C1DBAE7}" destId="{E4E2A67C-A235-C74E-8C00-6ECA278A0C54}" srcOrd="1" destOrd="0" presId="urn:microsoft.com/office/officeart/2016/7/layout/LinearBlockProcessNumbered"/>
    <dgm:cxn modelId="{5BF2B7D3-8BDF-984D-B18E-CF4AC0BE8A16}" type="presParOf" srcId="{76689D02-55B0-0944-BC6B-CF624C1DBAE7}" destId="{9556F295-5D96-BF40-9DF2-78EA6EE39B24}" srcOrd="2" destOrd="0" presId="urn:microsoft.com/office/officeart/2016/7/layout/LinearBlockProcessNumbered"/>
    <dgm:cxn modelId="{82491A6F-899F-3648-A3EF-5D175F376C57}" type="presParOf" srcId="{CC393346-DC97-AC45-8322-176FF00BC34B}" destId="{FCC8AF80-EEF2-674A-8D6A-D5B0CB926DC3}" srcOrd="3" destOrd="0" presId="urn:microsoft.com/office/officeart/2016/7/layout/LinearBlockProcessNumbered"/>
    <dgm:cxn modelId="{71D9A83F-A50F-E34D-9E01-D7E8C9F37FCC}" type="presParOf" srcId="{CC393346-DC97-AC45-8322-176FF00BC34B}" destId="{BB384746-0E42-5944-849D-3CBB64D23206}" srcOrd="4" destOrd="0" presId="urn:microsoft.com/office/officeart/2016/7/layout/LinearBlockProcessNumbered"/>
    <dgm:cxn modelId="{322ABBD8-3D9E-684A-9042-F7E7E26E43D6}" type="presParOf" srcId="{BB384746-0E42-5944-849D-3CBB64D23206}" destId="{25F0C904-EE33-C943-A572-79993B083820}" srcOrd="0" destOrd="0" presId="urn:microsoft.com/office/officeart/2016/7/layout/LinearBlockProcessNumbered"/>
    <dgm:cxn modelId="{E7322D32-B6AD-1743-BD72-EA4646858AC9}" type="presParOf" srcId="{BB384746-0E42-5944-849D-3CBB64D23206}" destId="{110ABB16-6CB1-BA41-9BA0-D11FADF55695}" srcOrd="1" destOrd="0" presId="urn:microsoft.com/office/officeart/2016/7/layout/LinearBlockProcessNumbered"/>
    <dgm:cxn modelId="{2D4396B2-2F75-2044-99CF-9341DFCED871}" type="presParOf" srcId="{BB384746-0E42-5944-849D-3CBB64D23206}" destId="{8FF2614B-D6D2-1640-A41D-678BA757228A}" srcOrd="2" destOrd="0" presId="urn:microsoft.com/office/officeart/2016/7/layout/LinearBlockProcessNumbered"/>
    <dgm:cxn modelId="{E63E3019-37FA-8643-B9D5-A7F1C00D25A9}" type="presParOf" srcId="{CC393346-DC97-AC45-8322-176FF00BC34B}" destId="{C11B97C9-EAAA-E34E-AB39-F0F8407A68CA}" srcOrd="5" destOrd="0" presId="urn:microsoft.com/office/officeart/2016/7/layout/LinearBlockProcessNumbered"/>
    <dgm:cxn modelId="{45326A54-01F5-CC4A-BF99-7CB9BC092FD8}" type="presParOf" srcId="{CC393346-DC97-AC45-8322-176FF00BC34B}" destId="{9A2D9A57-DB9E-4C4D-807E-94A3CC043BD9}" srcOrd="6" destOrd="0" presId="urn:microsoft.com/office/officeart/2016/7/layout/LinearBlockProcessNumbered"/>
    <dgm:cxn modelId="{7618D984-45C1-8C46-9364-AB798126DAAA}" type="presParOf" srcId="{9A2D9A57-DB9E-4C4D-807E-94A3CC043BD9}" destId="{FF88080A-82F0-8C49-8015-F617A2CABD09}" srcOrd="0" destOrd="0" presId="urn:microsoft.com/office/officeart/2016/7/layout/LinearBlockProcessNumbered"/>
    <dgm:cxn modelId="{5DB0AAE8-0051-A341-99F1-09CDB9998911}" type="presParOf" srcId="{9A2D9A57-DB9E-4C4D-807E-94A3CC043BD9}" destId="{6B7D6EBE-0E71-3647-80F1-ABF8137720AD}" srcOrd="1" destOrd="0" presId="urn:microsoft.com/office/officeart/2016/7/layout/LinearBlockProcessNumbered"/>
    <dgm:cxn modelId="{729E185F-9800-0442-B775-507E20B9B400}" type="presParOf" srcId="{9A2D9A57-DB9E-4C4D-807E-94A3CC043BD9}" destId="{6C9A7568-2CFE-CF4D-BC1A-5E4B4DCB1C19}" srcOrd="2" destOrd="0" presId="urn:microsoft.com/office/officeart/2016/7/layout/LinearBlockProcessNumbered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3F1774E-2E8F-48B4-9B03-96A5A10EF9FD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1EEFD0CD-920D-48D0-809D-BEDC036A7F04}">
      <dgm:prSet/>
      <dgm:spPr/>
      <dgm:t>
        <a:bodyPr/>
        <a:lstStyle/>
        <a:p>
          <a:pPr>
            <a:defRPr cap="all"/>
          </a:pPr>
          <a:r>
            <a:rPr lang="en-US" dirty="0"/>
            <a:t>Participants analyzed in assigned group, regardless of adherence</a:t>
          </a:r>
        </a:p>
      </dgm:t>
    </dgm:pt>
    <dgm:pt modelId="{20EB81C9-BBA4-499B-A847-7B794430F37D}" type="parTrans" cxnId="{9F997C81-77CB-4730-B31D-0E2DDCD15DDB}">
      <dgm:prSet/>
      <dgm:spPr/>
      <dgm:t>
        <a:bodyPr/>
        <a:lstStyle/>
        <a:p>
          <a:endParaRPr lang="en-US"/>
        </a:p>
      </dgm:t>
    </dgm:pt>
    <dgm:pt modelId="{A6443FD5-6A3C-4FE7-BDAA-90C8BDEBAC56}" type="sibTrans" cxnId="{9F997C81-77CB-4730-B31D-0E2DDCD15DDB}">
      <dgm:prSet/>
      <dgm:spPr/>
      <dgm:t>
        <a:bodyPr/>
        <a:lstStyle/>
        <a:p>
          <a:endParaRPr lang="en-US"/>
        </a:p>
      </dgm:t>
    </dgm:pt>
    <dgm:pt modelId="{97C4D5B4-1146-47B0-8774-E22154E12B99}">
      <dgm:prSet/>
      <dgm:spPr/>
      <dgm:t>
        <a:bodyPr/>
        <a:lstStyle/>
        <a:p>
          <a:pPr>
            <a:defRPr cap="all"/>
          </a:pPr>
          <a:r>
            <a:rPr lang="en-US" dirty="0"/>
            <a:t>Preserves randomization</a:t>
          </a:r>
        </a:p>
      </dgm:t>
    </dgm:pt>
    <dgm:pt modelId="{919845A5-D3A7-4000-BD2B-1E212FAF727C}" type="parTrans" cxnId="{6E8BE729-D5D8-46E2-B315-49232D648340}">
      <dgm:prSet/>
      <dgm:spPr/>
      <dgm:t>
        <a:bodyPr/>
        <a:lstStyle/>
        <a:p>
          <a:endParaRPr lang="en-US"/>
        </a:p>
      </dgm:t>
    </dgm:pt>
    <dgm:pt modelId="{80A45A2A-5463-4817-AA67-32AF79AAA003}" type="sibTrans" cxnId="{6E8BE729-D5D8-46E2-B315-49232D648340}">
      <dgm:prSet/>
      <dgm:spPr/>
      <dgm:t>
        <a:bodyPr/>
        <a:lstStyle/>
        <a:p>
          <a:endParaRPr lang="en-US"/>
        </a:p>
      </dgm:t>
    </dgm:pt>
    <dgm:pt modelId="{E37B6788-5EBF-4EDA-8C15-388E7B1AEEF4}">
      <dgm:prSet/>
      <dgm:spPr/>
      <dgm:t>
        <a:bodyPr/>
        <a:lstStyle/>
        <a:p>
          <a:pPr>
            <a:defRPr cap="all"/>
          </a:pPr>
          <a:r>
            <a:rPr lang="en-US" dirty="0"/>
            <a:t>Provides conservative and pragmatic estimate of effect</a:t>
          </a:r>
        </a:p>
      </dgm:t>
    </dgm:pt>
    <dgm:pt modelId="{E62F7612-2348-408D-9C81-896E683FF69E}" type="parTrans" cxnId="{1F3FD27C-B367-4BB7-8C83-34A0C6AEAF9D}">
      <dgm:prSet/>
      <dgm:spPr/>
      <dgm:t>
        <a:bodyPr/>
        <a:lstStyle/>
        <a:p>
          <a:endParaRPr lang="en-US"/>
        </a:p>
      </dgm:t>
    </dgm:pt>
    <dgm:pt modelId="{FD3B57DB-981D-45AF-9129-5AE1FF5C562D}" type="sibTrans" cxnId="{1F3FD27C-B367-4BB7-8C83-34A0C6AEAF9D}">
      <dgm:prSet/>
      <dgm:spPr/>
      <dgm:t>
        <a:bodyPr/>
        <a:lstStyle/>
        <a:p>
          <a:endParaRPr lang="en-US"/>
        </a:p>
      </dgm:t>
    </dgm:pt>
    <dgm:pt modelId="{0A25E07F-54DA-4F76-ACAD-2F5ED298FD24}" type="pres">
      <dgm:prSet presAssocID="{D3F1774E-2E8F-48B4-9B03-96A5A10EF9FD}" presName="root" presStyleCnt="0">
        <dgm:presLayoutVars>
          <dgm:dir/>
          <dgm:resizeHandles val="exact"/>
        </dgm:presLayoutVars>
      </dgm:prSet>
      <dgm:spPr/>
    </dgm:pt>
    <dgm:pt modelId="{4D675925-1932-4075-9AC1-81AD1BDD52E3}" type="pres">
      <dgm:prSet presAssocID="{1EEFD0CD-920D-48D0-809D-BEDC036A7F04}" presName="compNode" presStyleCnt="0"/>
      <dgm:spPr/>
    </dgm:pt>
    <dgm:pt modelId="{4DEB97F9-D106-4FB1-9601-7D5915FA9300}" type="pres">
      <dgm:prSet presAssocID="{1EEFD0CD-920D-48D0-809D-BEDC036A7F04}" presName="iconBgRect" presStyleLbl="bgShp" presStyleIdx="0" presStyleCnt="3"/>
      <dgm:spPr/>
    </dgm:pt>
    <dgm:pt modelId="{DAA3D91A-983A-47B9-A68F-A9FCE0715CDD}" type="pres">
      <dgm:prSet presAssocID="{1EEFD0CD-920D-48D0-809D-BEDC036A7F04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atistics"/>
        </a:ext>
      </dgm:extLst>
    </dgm:pt>
    <dgm:pt modelId="{80C7C618-CC7D-4454-8F10-093AC51B5C4A}" type="pres">
      <dgm:prSet presAssocID="{1EEFD0CD-920D-48D0-809D-BEDC036A7F04}" presName="spaceRect" presStyleCnt="0"/>
      <dgm:spPr/>
    </dgm:pt>
    <dgm:pt modelId="{D556C2F8-BDF8-4997-B762-95074AE31DCF}" type="pres">
      <dgm:prSet presAssocID="{1EEFD0CD-920D-48D0-809D-BEDC036A7F04}" presName="textRect" presStyleLbl="revTx" presStyleIdx="0" presStyleCnt="3">
        <dgm:presLayoutVars>
          <dgm:chMax val="1"/>
          <dgm:chPref val="1"/>
        </dgm:presLayoutVars>
      </dgm:prSet>
      <dgm:spPr/>
    </dgm:pt>
    <dgm:pt modelId="{1E09625C-970F-460A-8933-F8AD8E16FD15}" type="pres">
      <dgm:prSet presAssocID="{A6443FD5-6A3C-4FE7-BDAA-90C8BDEBAC56}" presName="sibTrans" presStyleCnt="0"/>
      <dgm:spPr/>
    </dgm:pt>
    <dgm:pt modelId="{CD345125-8842-46A4-A97F-E93B444C7532}" type="pres">
      <dgm:prSet presAssocID="{97C4D5B4-1146-47B0-8774-E22154E12B99}" presName="compNode" presStyleCnt="0"/>
      <dgm:spPr/>
    </dgm:pt>
    <dgm:pt modelId="{F5C19AAF-0EC2-492E-92EB-C908EE3C2193}" type="pres">
      <dgm:prSet presAssocID="{97C4D5B4-1146-47B0-8774-E22154E12B99}" presName="iconBgRect" presStyleLbl="bgShp" presStyleIdx="1" presStyleCnt="3"/>
      <dgm:spPr/>
    </dgm:pt>
    <dgm:pt modelId="{96F8A182-7C04-4AF8-B654-B43153F1450A}" type="pres">
      <dgm:prSet presAssocID="{97C4D5B4-1146-47B0-8774-E22154E12B99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at"/>
        </a:ext>
      </dgm:extLst>
    </dgm:pt>
    <dgm:pt modelId="{0AD27EC9-CFA2-44BE-A11E-50DA0BF34A2B}" type="pres">
      <dgm:prSet presAssocID="{97C4D5B4-1146-47B0-8774-E22154E12B99}" presName="spaceRect" presStyleCnt="0"/>
      <dgm:spPr/>
    </dgm:pt>
    <dgm:pt modelId="{46DA9790-7126-4C17-AFC0-0DF49A62A34F}" type="pres">
      <dgm:prSet presAssocID="{97C4D5B4-1146-47B0-8774-E22154E12B99}" presName="textRect" presStyleLbl="revTx" presStyleIdx="1" presStyleCnt="3">
        <dgm:presLayoutVars>
          <dgm:chMax val="1"/>
          <dgm:chPref val="1"/>
        </dgm:presLayoutVars>
      </dgm:prSet>
      <dgm:spPr/>
    </dgm:pt>
    <dgm:pt modelId="{B3633F02-C130-472B-940F-A60CE02A4239}" type="pres">
      <dgm:prSet presAssocID="{80A45A2A-5463-4817-AA67-32AF79AAA003}" presName="sibTrans" presStyleCnt="0"/>
      <dgm:spPr/>
    </dgm:pt>
    <dgm:pt modelId="{CE47D3AB-EB9F-4A84-A5BC-FA356C3ADC13}" type="pres">
      <dgm:prSet presAssocID="{E37B6788-5EBF-4EDA-8C15-388E7B1AEEF4}" presName="compNode" presStyleCnt="0"/>
      <dgm:spPr/>
    </dgm:pt>
    <dgm:pt modelId="{891D32BC-FAAB-46EC-B64B-E1DA81DD2CD1}" type="pres">
      <dgm:prSet presAssocID="{E37B6788-5EBF-4EDA-8C15-388E7B1AEEF4}" presName="iconBgRect" presStyleLbl="bgShp" presStyleIdx="2" presStyleCnt="3"/>
      <dgm:spPr/>
    </dgm:pt>
    <dgm:pt modelId="{310973B3-56A7-45B6-81DC-C4D13D68FAC8}" type="pres">
      <dgm:prSet presAssocID="{E37B6788-5EBF-4EDA-8C15-388E7B1AEEF4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alculator"/>
        </a:ext>
      </dgm:extLst>
    </dgm:pt>
    <dgm:pt modelId="{0BF9A6C8-EB63-43C4-AD5A-9DB73CFA8BDD}" type="pres">
      <dgm:prSet presAssocID="{E37B6788-5EBF-4EDA-8C15-388E7B1AEEF4}" presName="spaceRect" presStyleCnt="0"/>
      <dgm:spPr/>
    </dgm:pt>
    <dgm:pt modelId="{57F96227-6F1E-4AAB-97AC-7D3E5CFF7F54}" type="pres">
      <dgm:prSet presAssocID="{E37B6788-5EBF-4EDA-8C15-388E7B1AEEF4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6E8BE729-D5D8-46E2-B315-49232D648340}" srcId="{D3F1774E-2E8F-48B4-9B03-96A5A10EF9FD}" destId="{97C4D5B4-1146-47B0-8774-E22154E12B99}" srcOrd="1" destOrd="0" parTransId="{919845A5-D3A7-4000-BD2B-1E212FAF727C}" sibTransId="{80A45A2A-5463-4817-AA67-32AF79AAA003}"/>
    <dgm:cxn modelId="{1EAFCB5F-F6BA-4CAB-8B67-24C48658B94E}" type="presOf" srcId="{D3F1774E-2E8F-48B4-9B03-96A5A10EF9FD}" destId="{0A25E07F-54DA-4F76-ACAD-2F5ED298FD24}" srcOrd="0" destOrd="0" presId="urn:microsoft.com/office/officeart/2018/5/layout/IconCircleLabelList"/>
    <dgm:cxn modelId="{1F3FD27C-B367-4BB7-8C83-34A0C6AEAF9D}" srcId="{D3F1774E-2E8F-48B4-9B03-96A5A10EF9FD}" destId="{E37B6788-5EBF-4EDA-8C15-388E7B1AEEF4}" srcOrd="2" destOrd="0" parTransId="{E62F7612-2348-408D-9C81-896E683FF69E}" sibTransId="{FD3B57DB-981D-45AF-9129-5AE1FF5C562D}"/>
    <dgm:cxn modelId="{9F997C81-77CB-4730-B31D-0E2DDCD15DDB}" srcId="{D3F1774E-2E8F-48B4-9B03-96A5A10EF9FD}" destId="{1EEFD0CD-920D-48D0-809D-BEDC036A7F04}" srcOrd="0" destOrd="0" parTransId="{20EB81C9-BBA4-499B-A847-7B794430F37D}" sibTransId="{A6443FD5-6A3C-4FE7-BDAA-90C8BDEBAC56}"/>
    <dgm:cxn modelId="{0E72E59B-74E0-492E-A3BC-1B67C837AC58}" type="presOf" srcId="{97C4D5B4-1146-47B0-8774-E22154E12B99}" destId="{46DA9790-7126-4C17-AFC0-0DF49A62A34F}" srcOrd="0" destOrd="0" presId="urn:microsoft.com/office/officeart/2018/5/layout/IconCircleLabelList"/>
    <dgm:cxn modelId="{932F4CBC-34EE-4D60-BB1B-1C48FA8D90C8}" type="presOf" srcId="{E37B6788-5EBF-4EDA-8C15-388E7B1AEEF4}" destId="{57F96227-6F1E-4AAB-97AC-7D3E5CFF7F54}" srcOrd="0" destOrd="0" presId="urn:microsoft.com/office/officeart/2018/5/layout/IconCircleLabelList"/>
    <dgm:cxn modelId="{FD77FCFE-0662-4457-9399-638F70C42022}" type="presOf" srcId="{1EEFD0CD-920D-48D0-809D-BEDC036A7F04}" destId="{D556C2F8-BDF8-4997-B762-95074AE31DCF}" srcOrd="0" destOrd="0" presId="urn:microsoft.com/office/officeart/2018/5/layout/IconCircleLabelList"/>
    <dgm:cxn modelId="{22F79FB4-EABB-4E1C-84BC-467BF181048B}" type="presParOf" srcId="{0A25E07F-54DA-4F76-ACAD-2F5ED298FD24}" destId="{4D675925-1932-4075-9AC1-81AD1BDD52E3}" srcOrd="0" destOrd="0" presId="urn:microsoft.com/office/officeart/2018/5/layout/IconCircleLabelList"/>
    <dgm:cxn modelId="{FBFC1734-8ADC-49E3-802F-55D1651882F5}" type="presParOf" srcId="{4D675925-1932-4075-9AC1-81AD1BDD52E3}" destId="{4DEB97F9-D106-4FB1-9601-7D5915FA9300}" srcOrd="0" destOrd="0" presId="urn:microsoft.com/office/officeart/2018/5/layout/IconCircleLabelList"/>
    <dgm:cxn modelId="{B11EBFB6-24AC-4775-B06F-65BACFC6CD30}" type="presParOf" srcId="{4D675925-1932-4075-9AC1-81AD1BDD52E3}" destId="{DAA3D91A-983A-47B9-A68F-A9FCE0715CDD}" srcOrd="1" destOrd="0" presId="urn:microsoft.com/office/officeart/2018/5/layout/IconCircleLabelList"/>
    <dgm:cxn modelId="{56BDA894-AF89-4DB2-88AD-BDBC70194456}" type="presParOf" srcId="{4D675925-1932-4075-9AC1-81AD1BDD52E3}" destId="{80C7C618-CC7D-4454-8F10-093AC51B5C4A}" srcOrd="2" destOrd="0" presId="urn:microsoft.com/office/officeart/2018/5/layout/IconCircleLabelList"/>
    <dgm:cxn modelId="{7589C7E4-1EC7-4F49-B0C8-5F9A89FFB7EB}" type="presParOf" srcId="{4D675925-1932-4075-9AC1-81AD1BDD52E3}" destId="{D556C2F8-BDF8-4997-B762-95074AE31DCF}" srcOrd="3" destOrd="0" presId="urn:microsoft.com/office/officeart/2018/5/layout/IconCircleLabelList"/>
    <dgm:cxn modelId="{168ED906-A6E7-405F-B1E2-6C07732E375D}" type="presParOf" srcId="{0A25E07F-54DA-4F76-ACAD-2F5ED298FD24}" destId="{1E09625C-970F-460A-8933-F8AD8E16FD15}" srcOrd="1" destOrd="0" presId="urn:microsoft.com/office/officeart/2018/5/layout/IconCircleLabelList"/>
    <dgm:cxn modelId="{AD0D8DA6-FF83-4E27-95C0-A594C88EA019}" type="presParOf" srcId="{0A25E07F-54DA-4F76-ACAD-2F5ED298FD24}" destId="{CD345125-8842-46A4-A97F-E93B444C7532}" srcOrd="2" destOrd="0" presId="urn:microsoft.com/office/officeart/2018/5/layout/IconCircleLabelList"/>
    <dgm:cxn modelId="{06FD3684-98DA-4090-B153-1414EF497D5F}" type="presParOf" srcId="{CD345125-8842-46A4-A97F-E93B444C7532}" destId="{F5C19AAF-0EC2-492E-92EB-C908EE3C2193}" srcOrd="0" destOrd="0" presId="urn:microsoft.com/office/officeart/2018/5/layout/IconCircleLabelList"/>
    <dgm:cxn modelId="{0F416ECA-6BBE-4C42-8C5E-67CF86E1AD15}" type="presParOf" srcId="{CD345125-8842-46A4-A97F-E93B444C7532}" destId="{96F8A182-7C04-4AF8-B654-B43153F1450A}" srcOrd="1" destOrd="0" presId="urn:microsoft.com/office/officeart/2018/5/layout/IconCircleLabelList"/>
    <dgm:cxn modelId="{EDD4BBB6-E68C-4C42-AAC5-C838610FAEFA}" type="presParOf" srcId="{CD345125-8842-46A4-A97F-E93B444C7532}" destId="{0AD27EC9-CFA2-44BE-A11E-50DA0BF34A2B}" srcOrd="2" destOrd="0" presId="urn:microsoft.com/office/officeart/2018/5/layout/IconCircleLabelList"/>
    <dgm:cxn modelId="{CAE6F5A7-BFFE-4D2E-AB4C-2FD7A66A5410}" type="presParOf" srcId="{CD345125-8842-46A4-A97F-E93B444C7532}" destId="{46DA9790-7126-4C17-AFC0-0DF49A62A34F}" srcOrd="3" destOrd="0" presId="urn:microsoft.com/office/officeart/2018/5/layout/IconCircleLabelList"/>
    <dgm:cxn modelId="{A2C3D982-38C5-4E86-945E-641353EB0012}" type="presParOf" srcId="{0A25E07F-54DA-4F76-ACAD-2F5ED298FD24}" destId="{B3633F02-C130-472B-940F-A60CE02A4239}" srcOrd="3" destOrd="0" presId="urn:microsoft.com/office/officeart/2018/5/layout/IconCircleLabelList"/>
    <dgm:cxn modelId="{C31D52CF-5F18-4402-BB53-38A1BE4C1676}" type="presParOf" srcId="{0A25E07F-54DA-4F76-ACAD-2F5ED298FD24}" destId="{CE47D3AB-EB9F-4A84-A5BC-FA356C3ADC13}" srcOrd="4" destOrd="0" presId="urn:microsoft.com/office/officeart/2018/5/layout/IconCircleLabelList"/>
    <dgm:cxn modelId="{EBBD95DF-1883-4781-B13B-6911386B8168}" type="presParOf" srcId="{CE47D3AB-EB9F-4A84-A5BC-FA356C3ADC13}" destId="{891D32BC-FAAB-46EC-B64B-E1DA81DD2CD1}" srcOrd="0" destOrd="0" presId="urn:microsoft.com/office/officeart/2018/5/layout/IconCircleLabelList"/>
    <dgm:cxn modelId="{A0C59F42-C6A2-4369-A06F-2DEC21C67407}" type="presParOf" srcId="{CE47D3AB-EB9F-4A84-A5BC-FA356C3ADC13}" destId="{310973B3-56A7-45B6-81DC-C4D13D68FAC8}" srcOrd="1" destOrd="0" presId="urn:microsoft.com/office/officeart/2018/5/layout/IconCircleLabelList"/>
    <dgm:cxn modelId="{9104A1D8-DD9E-4FE6-A8AD-42788EAA723A}" type="presParOf" srcId="{CE47D3AB-EB9F-4A84-A5BC-FA356C3ADC13}" destId="{0BF9A6C8-EB63-43C4-AD5A-9DB73CFA8BDD}" srcOrd="2" destOrd="0" presId="urn:microsoft.com/office/officeart/2018/5/layout/IconCircleLabelList"/>
    <dgm:cxn modelId="{1E64732D-B47E-4E4E-99A0-6389F47444B4}" type="presParOf" srcId="{CE47D3AB-EB9F-4A84-A5BC-FA356C3ADC13}" destId="{57F96227-6F1E-4AAB-97AC-7D3E5CFF7F54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07C85FD-4290-465D-A4C6-D038B9F2B0FC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8B5DD1A7-E4D3-4F47-89C2-5C9C220F9677}">
      <dgm:prSet/>
      <dgm:spPr/>
      <dgm:t>
        <a:bodyPr/>
        <a:lstStyle/>
        <a:p>
          <a:r>
            <a:rPr lang="en-US" dirty="0"/>
            <a:t>Last Observation Carried Forward (LOCF)</a:t>
          </a:r>
        </a:p>
      </dgm:t>
    </dgm:pt>
    <dgm:pt modelId="{986A51A8-E524-4385-AC7E-825E734E9364}" type="parTrans" cxnId="{86ACA135-C72E-4688-B026-C6AD78DBB0FD}">
      <dgm:prSet/>
      <dgm:spPr/>
      <dgm:t>
        <a:bodyPr/>
        <a:lstStyle/>
        <a:p>
          <a:endParaRPr lang="en-US"/>
        </a:p>
      </dgm:t>
    </dgm:pt>
    <dgm:pt modelId="{4203CD2A-4AB4-488B-9946-66E397D9A754}" type="sibTrans" cxnId="{86ACA135-C72E-4688-B026-C6AD78DBB0FD}">
      <dgm:prSet/>
      <dgm:spPr/>
      <dgm:t>
        <a:bodyPr/>
        <a:lstStyle/>
        <a:p>
          <a:endParaRPr lang="en-US"/>
        </a:p>
      </dgm:t>
    </dgm:pt>
    <dgm:pt modelId="{B38FE922-CF56-444F-B5B9-1A4A54238A8C}">
      <dgm:prSet/>
      <dgm:spPr/>
      <dgm:t>
        <a:bodyPr/>
        <a:lstStyle/>
        <a:p>
          <a:r>
            <a:rPr lang="en-US" dirty="0"/>
            <a:t>Worst-case scenario analysis</a:t>
          </a:r>
        </a:p>
      </dgm:t>
    </dgm:pt>
    <dgm:pt modelId="{56D16A9C-E956-481C-808E-70DFF14E7122}" type="parTrans" cxnId="{9AA831BB-FAD6-4546-91A3-57EA56B5F018}">
      <dgm:prSet/>
      <dgm:spPr/>
      <dgm:t>
        <a:bodyPr/>
        <a:lstStyle/>
        <a:p>
          <a:endParaRPr lang="en-US"/>
        </a:p>
      </dgm:t>
    </dgm:pt>
    <dgm:pt modelId="{09214317-076F-416A-B144-4C8BFB23B56E}" type="sibTrans" cxnId="{9AA831BB-FAD6-4546-91A3-57EA56B5F018}">
      <dgm:prSet/>
      <dgm:spPr/>
      <dgm:t>
        <a:bodyPr/>
        <a:lstStyle/>
        <a:p>
          <a:endParaRPr lang="en-US"/>
        </a:p>
      </dgm:t>
    </dgm:pt>
    <dgm:pt modelId="{95C5AE30-61CA-4AF9-A17E-94D96350D821}">
      <dgm:prSet/>
      <dgm:spPr/>
      <dgm:t>
        <a:bodyPr/>
        <a:lstStyle/>
        <a:p>
          <a:r>
            <a:rPr lang="en-US" dirty="0"/>
            <a:t>Imputation (mean, hot-deck)</a:t>
          </a:r>
        </a:p>
      </dgm:t>
    </dgm:pt>
    <dgm:pt modelId="{6E8FB8E2-AC8C-41C2-8E0F-5A75305D791B}" type="parTrans" cxnId="{763194EB-B1AA-4F70-BF67-3BCA54554726}">
      <dgm:prSet/>
      <dgm:spPr/>
      <dgm:t>
        <a:bodyPr/>
        <a:lstStyle/>
        <a:p>
          <a:endParaRPr lang="en-US"/>
        </a:p>
      </dgm:t>
    </dgm:pt>
    <dgm:pt modelId="{146A0C87-5FE7-444D-A63F-95241C8AFE81}" type="sibTrans" cxnId="{763194EB-B1AA-4F70-BF67-3BCA54554726}">
      <dgm:prSet/>
      <dgm:spPr/>
      <dgm:t>
        <a:bodyPr/>
        <a:lstStyle/>
        <a:p>
          <a:endParaRPr lang="en-US"/>
        </a:p>
      </dgm:t>
    </dgm:pt>
    <dgm:pt modelId="{13989724-95FD-4607-98D6-D557CAA81E39}">
      <dgm:prSet/>
      <dgm:spPr/>
      <dgm:t>
        <a:bodyPr/>
        <a:lstStyle/>
        <a:p>
          <a:r>
            <a:rPr lang="en-US" dirty="0"/>
            <a:t>Statistical models (regression, growth curve, random effects)</a:t>
          </a:r>
        </a:p>
      </dgm:t>
    </dgm:pt>
    <dgm:pt modelId="{D400B641-0035-48CE-813B-F9AFE6900049}" type="parTrans" cxnId="{DBAA8908-3225-4E21-BCE5-539E95D4ADE6}">
      <dgm:prSet/>
      <dgm:spPr/>
      <dgm:t>
        <a:bodyPr/>
        <a:lstStyle/>
        <a:p>
          <a:endParaRPr lang="en-US"/>
        </a:p>
      </dgm:t>
    </dgm:pt>
    <dgm:pt modelId="{6ECF2D04-4DAB-4A36-A462-DEE0F885829D}" type="sibTrans" cxnId="{DBAA8908-3225-4E21-BCE5-539E95D4ADE6}">
      <dgm:prSet/>
      <dgm:spPr/>
      <dgm:t>
        <a:bodyPr/>
        <a:lstStyle/>
        <a:p>
          <a:endParaRPr lang="en-US"/>
        </a:p>
      </dgm:t>
    </dgm:pt>
    <dgm:pt modelId="{F31854D8-54C4-1946-8BEF-292DC0D6055A}" type="pres">
      <dgm:prSet presAssocID="{B07C85FD-4290-465D-A4C6-D038B9F2B0FC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4BC73A0E-3DD2-8741-9AE6-F4B35FC25AD6}" type="pres">
      <dgm:prSet presAssocID="{8B5DD1A7-E4D3-4F47-89C2-5C9C220F9677}" presName="hierRoot1" presStyleCnt="0"/>
      <dgm:spPr/>
    </dgm:pt>
    <dgm:pt modelId="{8E791CA0-12FD-7B4E-B4EA-1D9C5465876D}" type="pres">
      <dgm:prSet presAssocID="{8B5DD1A7-E4D3-4F47-89C2-5C9C220F9677}" presName="composite" presStyleCnt="0"/>
      <dgm:spPr/>
    </dgm:pt>
    <dgm:pt modelId="{D36340EE-41C7-C54F-B2D9-8DBE1C2EBEAA}" type="pres">
      <dgm:prSet presAssocID="{8B5DD1A7-E4D3-4F47-89C2-5C9C220F9677}" presName="background" presStyleLbl="node0" presStyleIdx="0" presStyleCnt="4"/>
      <dgm:spPr/>
    </dgm:pt>
    <dgm:pt modelId="{C4F11365-A9F2-F948-9E13-718E277F2986}" type="pres">
      <dgm:prSet presAssocID="{8B5DD1A7-E4D3-4F47-89C2-5C9C220F9677}" presName="text" presStyleLbl="fgAcc0" presStyleIdx="0" presStyleCnt="4">
        <dgm:presLayoutVars>
          <dgm:chPref val="3"/>
        </dgm:presLayoutVars>
      </dgm:prSet>
      <dgm:spPr/>
    </dgm:pt>
    <dgm:pt modelId="{39083116-5120-A34D-8642-E78C9C79D0AF}" type="pres">
      <dgm:prSet presAssocID="{8B5DD1A7-E4D3-4F47-89C2-5C9C220F9677}" presName="hierChild2" presStyleCnt="0"/>
      <dgm:spPr/>
    </dgm:pt>
    <dgm:pt modelId="{CA2F82EA-7994-9C42-BA01-49D7E8529FB9}" type="pres">
      <dgm:prSet presAssocID="{B38FE922-CF56-444F-B5B9-1A4A54238A8C}" presName="hierRoot1" presStyleCnt="0"/>
      <dgm:spPr/>
    </dgm:pt>
    <dgm:pt modelId="{3849C2BB-A54A-C644-986E-63C31FE6A89E}" type="pres">
      <dgm:prSet presAssocID="{B38FE922-CF56-444F-B5B9-1A4A54238A8C}" presName="composite" presStyleCnt="0"/>
      <dgm:spPr/>
    </dgm:pt>
    <dgm:pt modelId="{B79B9901-E313-A041-BE76-82A940BE5420}" type="pres">
      <dgm:prSet presAssocID="{B38FE922-CF56-444F-B5B9-1A4A54238A8C}" presName="background" presStyleLbl="node0" presStyleIdx="1" presStyleCnt="4"/>
      <dgm:spPr/>
    </dgm:pt>
    <dgm:pt modelId="{F96CA155-3135-8F4E-8FA3-E349373BC029}" type="pres">
      <dgm:prSet presAssocID="{B38FE922-CF56-444F-B5B9-1A4A54238A8C}" presName="text" presStyleLbl="fgAcc0" presStyleIdx="1" presStyleCnt="4">
        <dgm:presLayoutVars>
          <dgm:chPref val="3"/>
        </dgm:presLayoutVars>
      </dgm:prSet>
      <dgm:spPr/>
    </dgm:pt>
    <dgm:pt modelId="{160464EE-02A6-6E49-82D6-726D2EE93D25}" type="pres">
      <dgm:prSet presAssocID="{B38FE922-CF56-444F-B5B9-1A4A54238A8C}" presName="hierChild2" presStyleCnt="0"/>
      <dgm:spPr/>
    </dgm:pt>
    <dgm:pt modelId="{B8DA055A-C1D2-B94F-8764-41DECD33464B}" type="pres">
      <dgm:prSet presAssocID="{95C5AE30-61CA-4AF9-A17E-94D96350D821}" presName="hierRoot1" presStyleCnt="0"/>
      <dgm:spPr/>
    </dgm:pt>
    <dgm:pt modelId="{0D339B62-EAEA-394C-9628-7ACB02F24311}" type="pres">
      <dgm:prSet presAssocID="{95C5AE30-61CA-4AF9-A17E-94D96350D821}" presName="composite" presStyleCnt="0"/>
      <dgm:spPr/>
    </dgm:pt>
    <dgm:pt modelId="{13179312-B82F-974B-8DA4-1E7C0CB283D3}" type="pres">
      <dgm:prSet presAssocID="{95C5AE30-61CA-4AF9-A17E-94D96350D821}" presName="background" presStyleLbl="node0" presStyleIdx="2" presStyleCnt="4"/>
      <dgm:spPr/>
    </dgm:pt>
    <dgm:pt modelId="{E7F62683-6E00-6E40-A487-AEC6CB77515E}" type="pres">
      <dgm:prSet presAssocID="{95C5AE30-61CA-4AF9-A17E-94D96350D821}" presName="text" presStyleLbl="fgAcc0" presStyleIdx="2" presStyleCnt="4">
        <dgm:presLayoutVars>
          <dgm:chPref val="3"/>
        </dgm:presLayoutVars>
      </dgm:prSet>
      <dgm:spPr/>
    </dgm:pt>
    <dgm:pt modelId="{1ECBBEA1-5221-644A-BE25-2CBA5A4EC1A4}" type="pres">
      <dgm:prSet presAssocID="{95C5AE30-61CA-4AF9-A17E-94D96350D821}" presName="hierChild2" presStyleCnt="0"/>
      <dgm:spPr/>
    </dgm:pt>
    <dgm:pt modelId="{9E465720-C12D-2541-BDBB-C3EEFC4ABD7C}" type="pres">
      <dgm:prSet presAssocID="{13989724-95FD-4607-98D6-D557CAA81E39}" presName="hierRoot1" presStyleCnt="0"/>
      <dgm:spPr/>
    </dgm:pt>
    <dgm:pt modelId="{DAD66CFE-813C-5445-9EDF-D8668C19206C}" type="pres">
      <dgm:prSet presAssocID="{13989724-95FD-4607-98D6-D557CAA81E39}" presName="composite" presStyleCnt="0"/>
      <dgm:spPr/>
    </dgm:pt>
    <dgm:pt modelId="{4C50738A-101F-264F-AF84-BE23CAB1CEC7}" type="pres">
      <dgm:prSet presAssocID="{13989724-95FD-4607-98D6-D557CAA81E39}" presName="background" presStyleLbl="node0" presStyleIdx="3" presStyleCnt="4"/>
      <dgm:spPr/>
    </dgm:pt>
    <dgm:pt modelId="{B0EA887E-6D90-4E44-BBC5-75228372C31C}" type="pres">
      <dgm:prSet presAssocID="{13989724-95FD-4607-98D6-D557CAA81E39}" presName="text" presStyleLbl="fgAcc0" presStyleIdx="3" presStyleCnt="4">
        <dgm:presLayoutVars>
          <dgm:chPref val="3"/>
        </dgm:presLayoutVars>
      </dgm:prSet>
      <dgm:spPr/>
    </dgm:pt>
    <dgm:pt modelId="{B321170B-62B0-5649-9D07-E2F72E313B2A}" type="pres">
      <dgm:prSet presAssocID="{13989724-95FD-4607-98D6-D557CAA81E39}" presName="hierChild2" presStyleCnt="0"/>
      <dgm:spPr/>
    </dgm:pt>
  </dgm:ptLst>
  <dgm:cxnLst>
    <dgm:cxn modelId="{DBAA8908-3225-4E21-BCE5-539E95D4ADE6}" srcId="{B07C85FD-4290-465D-A4C6-D038B9F2B0FC}" destId="{13989724-95FD-4607-98D6-D557CAA81E39}" srcOrd="3" destOrd="0" parTransId="{D400B641-0035-48CE-813B-F9AFE6900049}" sibTransId="{6ECF2D04-4DAB-4A36-A462-DEE0F885829D}"/>
    <dgm:cxn modelId="{16EE2218-4740-D843-BCB6-2CF03932514D}" type="presOf" srcId="{13989724-95FD-4607-98D6-D557CAA81E39}" destId="{B0EA887E-6D90-4E44-BBC5-75228372C31C}" srcOrd="0" destOrd="0" presId="urn:microsoft.com/office/officeart/2005/8/layout/hierarchy1"/>
    <dgm:cxn modelId="{86ACA135-C72E-4688-B026-C6AD78DBB0FD}" srcId="{B07C85FD-4290-465D-A4C6-D038B9F2B0FC}" destId="{8B5DD1A7-E4D3-4F47-89C2-5C9C220F9677}" srcOrd="0" destOrd="0" parTransId="{986A51A8-E524-4385-AC7E-825E734E9364}" sibTransId="{4203CD2A-4AB4-488B-9946-66E397D9A754}"/>
    <dgm:cxn modelId="{6A784C42-46DB-CB4F-BD40-65702F11C5BF}" type="presOf" srcId="{B07C85FD-4290-465D-A4C6-D038B9F2B0FC}" destId="{F31854D8-54C4-1946-8BEF-292DC0D6055A}" srcOrd="0" destOrd="0" presId="urn:microsoft.com/office/officeart/2005/8/layout/hierarchy1"/>
    <dgm:cxn modelId="{A68273A6-A71D-7343-9DD1-7845917346A7}" type="presOf" srcId="{95C5AE30-61CA-4AF9-A17E-94D96350D821}" destId="{E7F62683-6E00-6E40-A487-AEC6CB77515E}" srcOrd="0" destOrd="0" presId="urn:microsoft.com/office/officeart/2005/8/layout/hierarchy1"/>
    <dgm:cxn modelId="{9AA831BB-FAD6-4546-91A3-57EA56B5F018}" srcId="{B07C85FD-4290-465D-A4C6-D038B9F2B0FC}" destId="{B38FE922-CF56-444F-B5B9-1A4A54238A8C}" srcOrd="1" destOrd="0" parTransId="{56D16A9C-E956-481C-808E-70DFF14E7122}" sibTransId="{09214317-076F-416A-B144-4C8BFB23B56E}"/>
    <dgm:cxn modelId="{763194EB-B1AA-4F70-BF67-3BCA54554726}" srcId="{B07C85FD-4290-465D-A4C6-D038B9F2B0FC}" destId="{95C5AE30-61CA-4AF9-A17E-94D96350D821}" srcOrd="2" destOrd="0" parTransId="{6E8FB8E2-AC8C-41C2-8E0F-5A75305D791B}" sibTransId="{146A0C87-5FE7-444D-A63F-95241C8AFE81}"/>
    <dgm:cxn modelId="{CB641DF1-0995-B841-A2AF-53DA4EAE0376}" type="presOf" srcId="{B38FE922-CF56-444F-B5B9-1A4A54238A8C}" destId="{F96CA155-3135-8F4E-8FA3-E349373BC029}" srcOrd="0" destOrd="0" presId="urn:microsoft.com/office/officeart/2005/8/layout/hierarchy1"/>
    <dgm:cxn modelId="{2C9ACDF2-7EA6-C84B-9987-DCBE3BFB94F8}" type="presOf" srcId="{8B5DD1A7-E4D3-4F47-89C2-5C9C220F9677}" destId="{C4F11365-A9F2-F948-9E13-718E277F2986}" srcOrd="0" destOrd="0" presId="urn:microsoft.com/office/officeart/2005/8/layout/hierarchy1"/>
    <dgm:cxn modelId="{5A089A83-092A-0A43-B8E3-7D1A0715553E}" type="presParOf" srcId="{F31854D8-54C4-1946-8BEF-292DC0D6055A}" destId="{4BC73A0E-3DD2-8741-9AE6-F4B35FC25AD6}" srcOrd="0" destOrd="0" presId="urn:microsoft.com/office/officeart/2005/8/layout/hierarchy1"/>
    <dgm:cxn modelId="{B93B6E2F-5014-0143-B15E-6468678BF222}" type="presParOf" srcId="{4BC73A0E-3DD2-8741-9AE6-F4B35FC25AD6}" destId="{8E791CA0-12FD-7B4E-B4EA-1D9C5465876D}" srcOrd="0" destOrd="0" presId="urn:microsoft.com/office/officeart/2005/8/layout/hierarchy1"/>
    <dgm:cxn modelId="{5C97A090-B7F2-3543-8186-32E85541298C}" type="presParOf" srcId="{8E791CA0-12FD-7B4E-B4EA-1D9C5465876D}" destId="{D36340EE-41C7-C54F-B2D9-8DBE1C2EBEAA}" srcOrd="0" destOrd="0" presId="urn:microsoft.com/office/officeart/2005/8/layout/hierarchy1"/>
    <dgm:cxn modelId="{C5C7B30F-E447-7647-8D61-39694152FA97}" type="presParOf" srcId="{8E791CA0-12FD-7B4E-B4EA-1D9C5465876D}" destId="{C4F11365-A9F2-F948-9E13-718E277F2986}" srcOrd="1" destOrd="0" presId="urn:microsoft.com/office/officeart/2005/8/layout/hierarchy1"/>
    <dgm:cxn modelId="{255863B2-DBE3-9541-8035-648CE0971580}" type="presParOf" srcId="{4BC73A0E-3DD2-8741-9AE6-F4B35FC25AD6}" destId="{39083116-5120-A34D-8642-E78C9C79D0AF}" srcOrd="1" destOrd="0" presId="urn:microsoft.com/office/officeart/2005/8/layout/hierarchy1"/>
    <dgm:cxn modelId="{744C33DC-1384-6645-A5F5-80E79774CA8D}" type="presParOf" srcId="{F31854D8-54C4-1946-8BEF-292DC0D6055A}" destId="{CA2F82EA-7994-9C42-BA01-49D7E8529FB9}" srcOrd="1" destOrd="0" presId="urn:microsoft.com/office/officeart/2005/8/layout/hierarchy1"/>
    <dgm:cxn modelId="{3AED9DF6-02C6-4F4E-A51C-306E721D5414}" type="presParOf" srcId="{CA2F82EA-7994-9C42-BA01-49D7E8529FB9}" destId="{3849C2BB-A54A-C644-986E-63C31FE6A89E}" srcOrd="0" destOrd="0" presId="urn:microsoft.com/office/officeart/2005/8/layout/hierarchy1"/>
    <dgm:cxn modelId="{99C04517-FD36-CB42-B39D-7F0165CD9BAA}" type="presParOf" srcId="{3849C2BB-A54A-C644-986E-63C31FE6A89E}" destId="{B79B9901-E313-A041-BE76-82A940BE5420}" srcOrd="0" destOrd="0" presId="urn:microsoft.com/office/officeart/2005/8/layout/hierarchy1"/>
    <dgm:cxn modelId="{B466C465-1B0B-F940-AED2-1E951D0EE4BF}" type="presParOf" srcId="{3849C2BB-A54A-C644-986E-63C31FE6A89E}" destId="{F96CA155-3135-8F4E-8FA3-E349373BC029}" srcOrd="1" destOrd="0" presId="urn:microsoft.com/office/officeart/2005/8/layout/hierarchy1"/>
    <dgm:cxn modelId="{1B384E9D-EFF1-D74F-B416-8A56E1E3126C}" type="presParOf" srcId="{CA2F82EA-7994-9C42-BA01-49D7E8529FB9}" destId="{160464EE-02A6-6E49-82D6-726D2EE93D25}" srcOrd="1" destOrd="0" presId="urn:microsoft.com/office/officeart/2005/8/layout/hierarchy1"/>
    <dgm:cxn modelId="{34231065-F21F-9841-8F77-7EF7AED419BD}" type="presParOf" srcId="{F31854D8-54C4-1946-8BEF-292DC0D6055A}" destId="{B8DA055A-C1D2-B94F-8764-41DECD33464B}" srcOrd="2" destOrd="0" presId="urn:microsoft.com/office/officeart/2005/8/layout/hierarchy1"/>
    <dgm:cxn modelId="{6BC21820-932A-7446-8DAA-47DB93BAF25A}" type="presParOf" srcId="{B8DA055A-C1D2-B94F-8764-41DECD33464B}" destId="{0D339B62-EAEA-394C-9628-7ACB02F24311}" srcOrd="0" destOrd="0" presId="urn:microsoft.com/office/officeart/2005/8/layout/hierarchy1"/>
    <dgm:cxn modelId="{09193018-A251-1E4E-8ACF-0DEB7C26E5C2}" type="presParOf" srcId="{0D339B62-EAEA-394C-9628-7ACB02F24311}" destId="{13179312-B82F-974B-8DA4-1E7C0CB283D3}" srcOrd="0" destOrd="0" presId="urn:microsoft.com/office/officeart/2005/8/layout/hierarchy1"/>
    <dgm:cxn modelId="{48153B23-8F94-EF45-B849-BF762038F6DB}" type="presParOf" srcId="{0D339B62-EAEA-394C-9628-7ACB02F24311}" destId="{E7F62683-6E00-6E40-A487-AEC6CB77515E}" srcOrd="1" destOrd="0" presId="urn:microsoft.com/office/officeart/2005/8/layout/hierarchy1"/>
    <dgm:cxn modelId="{1889F865-E19F-A448-A371-9E4A4747E1A2}" type="presParOf" srcId="{B8DA055A-C1D2-B94F-8764-41DECD33464B}" destId="{1ECBBEA1-5221-644A-BE25-2CBA5A4EC1A4}" srcOrd="1" destOrd="0" presId="urn:microsoft.com/office/officeart/2005/8/layout/hierarchy1"/>
    <dgm:cxn modelId="{879EDDB2-E774-5C4B-BB6E-6245DACB981F}" type="presParOf" srcId="{F31854D8-54C4-1946-8BEF-292DC0D6055A}" destId="{9E465720-C12D-2541-BDBB-C3EEFC4ABD7C}" srcOrd="3" destOrd="0" presId="urn:microsoft.com/office/officeart/2005/8/layout/hierarchy1"/>
    <dgm:cxn modelId="{990AAAC3-8F52-4E4A-8655-F34CE0D740C9}" type="presParOf" srcId="{9E465720-C12D-2541-BDBB-C3EEFC4ABD7C}" destId="{DAD66CFE-813C-5445-9EDF-D8668C19206C}" srcOrd="0" destOrd="0" presId="urn:microsoft.com/office/officeart/2005/8/layout/hierarchy1"/>
    <dgm:cxn modelId="{4ADEC67A-6C39-F143-9AD8-C5DE440DCD97}" type="presParOf" srcId="{DAD66CFE-813C-5445-9EDF-D8668C19206C}" destId="{4C50738A-101F-264F-AF84-BE23CAB1CEC7}" srcOrd="0" destOrd="0" presId="urn:microsoft.com/office/officeart/2005/8/layout/hierarchy1"/>
    <dgm:cxn modelId="{66D7FEBA-2F74-2641-9683-089F393A1793}" type="presParOf" srcId="{DAD66CFE-813C-5445-9EDF-D8668C19206C}" destId="{B0EA887E-6D90-4E44-BBC5-75228372C31C}" srcOrd="1" destOrd="0" presId="urn:microsoft.com/office/officeart/2005/8/layout/hierarchy1"/>
    <dgm:cxn modelId="{E0CE237A-B838-4740-9EDE-7A6EBAF8AC36}" type="presParOf" srcId="{9E465720-C12D-2541-BDBB-C3EEFC4ABD7C}" destId="{B321170B-62B0-5649-9D07-E2F72E313B2A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95022BB-BD28-4BC2-8E82-78AD9EF0DCB9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BD789A47-0134-4CD3-996C-752039723794}">
      <dgm:prSet/>
      <dgm:spPr/>
      <dgm:t>
        <a:bodyPr/>
        <a:lstStyle/>
        <a:p>
          <a:pPr>
            <a:defRPr cap="all"/>
          </a:pPr>
          <a:r>
            <a:rPr lang="en-US" dirty="0"/>
            <a:t>Per Protocol (PP): Includes only adherent subjects</a:t>
          </a:r>
        </a:p>
      </dgm:t>
    </dgm:pt>
    <dgm:pt modelId="{26DFD1AB-E2D6-4EE9-9BA2-ABC231753717}" type="parTrans" cxnId="{3201D257-4D98-48D6-8AFC-3F96B5DFE7B2}">
      <dgm:prSet/>
      <dgm:spPr/>
      <dgm:t>
        <a:bodyPr/>
        <a:lstStyle/>
        <a:p>
          <a:endParaRPr lang="en-US"/>
        </a:p>
      </dgm:t>
    </dgm:pt>
    <dgm:pt modelId="{2963F0E0-EA54-4A7B-8204-A38692CCF527}" type="sibTrans" cxnId="{3201D257-4D98-48D6-8AFC-3F96B5DFE7B2}">
      <dgm:prSet/>
      <dgm:spPr/>
      <dgm:t>
        <a:bodyPr/>
        <a:lstStyle/>
        <a:p>
          <a:endParaRPr lang="en-US"/>
        </a:p>
      </dgm:t>
    </dgm:pt>
    <dgm:pt modelId="{19A95479-4753-4F25-83CC-F51A1FD472F9}">
      <dgm:prSet/>
      <dgm:spPr/>
      <dgm:t>
        <a:bodyPr/>
        <a:lstStyle/>
        <a:p>
          <a:pPr>
            <a:defRPr cap="all"/>
          </a:pPr>
          <a:r>
            <a:rPr lang="en-US" dirty="0"/>
            <a:t>Treatment Received (TR): Based on actual treatment, not allocation</a:t>
          </a:r>
        </a:p>
      </dgm:t>
    </dgm:pt>
    <dgm:pt modelId="{6059A945-9802-452D-8E5C-EB6A4B8FF76E}" type="parTrans" cxnId="{3AFEA784-70CE-4224-A5A9-601008AB304D}">
      <dgm:prSet/>
      <dgm:spPr/>
      <dgm:t>
        <a:bodyPr/>
        <a:lstStyle/>
        <a:p>
          <a:endParaRPr lang="en-US"/>
        </a:p>
      </dgm:t>
    </dgm:pt>
    <dgm:pt modelId="{36C406E1-C031-4396-A4CE-B3F77F462CDC}" type="sibTrans" cxnId="{3AFEA784-70CE-4224-A5A9-601008AB304D}">
      <dgm:prSet/>
      <dgm:spPr/>
      <dgm:t>
        <a:bodyPr/>
        <a:lstStyle/>
        <a:p>
          <a:endParaRPr lang="en-US"/>
        </a:p>
      </dgm:t>
    </dgm:pt>
    <dgm:pt modelId="{94C766E7-9E86-40D1-9AAC-3AD402570E19}">
      <dgm:prSet/>
      <dgm:spPr/>
      <dgm:t>
        <a:bodyPr/>
        <a:lstStyle/>
        <a:p>
          <a:pPr>
            <a:defRPr cap="all"/>
          </a:pPr>
          <a:r>
            <a:rPr lang="en-US" dirty="0"/>
            <a:t>May introduce bias, compromise randomization</a:t>
          </a:r>
        </a:p>
      </dgm:t>
    </dgm:pt>
    <dgm:pt modelId="{16F7C378-41A1-4167-A44F-77287314F689}" type="parTrans" cxnId="{C9C771B8-89DB-40B8-B71C-AFD7060BF712}">
      <dgm:prSet/>
      <dgm:spPr/>
      <dgm:t>
        <a:bodyPr/>
        <a:lstStyle/>
        <a:p>
          <a:endParaRPr lang="en-US"/>
        </a:p>
      </dgm:t>
    </dgm:pt>
    <dgm:pt modelId="{61A8E5EB-FB76-402D-8DE3-9644630969A2}" type="sibTrans" cxnId="{C9C771B8-89DB-40B8-B71C-AFD7060BF712}">
      <dgm:prSet/>
      <dgm:spPr/>
      <dgm:t>
        <a:bodyPr/>
        <a:lstStyle/>
        <a:p>
          <a:endParaRPr lang="en-US"/>
        </a:p>
      </dgm:t>
    </dgm:pt>
    <dgm:pt modelId="{AF4A0A34-F786-4C5A-A6D7-E2E0BFB49ADA}" type="pres">
      <dgm:prSet presAssocID="{295022BB-BD28-4BC2-8E82-78AD9EF0DCB9}" presName="root" presStyleCnt="0">
        <dgm:presLayoutVars>
          <dgm:dir/>
          <dgm:resizeHandles val="exact"/>
        </dgm:presLayoutVars>
      </dgm:prSet>
      <dgm:spPr/>
    </dgm:pt>
    <dgm:pt modelId="{D0CC1D9F-A77B-4BC8-82E6-A395B85970A1}" type="pres">
      <dgm:prSet presAssocID="{BD789A47-0134-4CD3-996C-752039723794}" presName="compNode" presStyleCnt="0"/>
      <dgm:spPr/>
    </dgm:pt>
    <dgm:pt modelId="{7827CFF2-0E60-4884-A6FA-C222A3A2EC26}" type="pres">
      <dgm:prSet presAssocID="{BD789A47-0134-4CD3-996C-752039723794}" presName="iconBgRect" presStyleLbl="bgShp" presStyleIdx="0" presStyleCnt="3"/>
      <dgm:spPr/>
    </dgm:pt>
    <dgm:pt modelId="{AE9ACD3C-1CC0-42F5-8E59-685C5DC1D46F}" type="pres">
      <dgm:prSet presAssocID="{BD789A47-0134-4CD3-996C-752039723794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ick"/>
        </a:ext>
      </dgm:extLst>
    </dgm:pt>
    <dgm:pt modelId="{4419BC56-F90F-4795-8D66-94B972B6A22D}" type="pres">
      <dgm:prSet presAssocID="{BD789A47-0134-4CD3-996C-752039723794}" presName="spaceRect" presStyleCnt="0"/>
      <dgm:spPr/>
    </dgm:pt>
    <dgm:pt modelId="{C443EC43-1006-4350-8E71-DAA671E17EC6}" type="pres">
      <dgm:prSet presAssocID="{BD789A47-0134-4CD3-996C-752039723794}" presName="textRect" presStyleLbl="revTx" presStyleIdx="0" presStyleCnt="3">
        <dgm:presLayoutVars>
          <dgm:chMax val="1"/>
          <dgm:chPref val="1"/>
        </dgm:presLayoutVars>
      </dgm:prSet>
      <dgm:spPr/>
    </dgm:pt>
    <dgm:pt modelId="{3831102A-C509-4C32-9AF0-5599061AE9AD}" type="pres">
      <dgm:prSet presAssocID="{2963F0E0-EA54-4A7B-8204-A38692CCF527}" presName="sibTrans" presStyleCnt="0"/>
      <dgm:spPr/>
    </dgm:pt>
    <dgm:pt modelId="{47F881FC-E337-4E4D-AF47-0817A6715780}" type="pres">
      <dgm:prSet presAssocID="{19A95479-4753-4F25-83CC-F51A1FD472F9}" presName="compNode" presStyleCnt="0"/>
      <dgm:spPr/>
    </dgm:pt>
    <dgm:pt modelId="{0C289AD9-CA8D-4296-8B34-A7468C27FC97}" type="pres">
      <dgm:prSet presAssocID="{19A95479-4753-4F25-83CC-F51A1FD472F9}" presName="iconBgRect" presStyleLbl="bgShp" presStyleIdx="1" presStyleCnt="3"/>
      <dgm:spPr/>
    </dgm:pt>
    <dgm:pt modelId="{6724F973-0BFE-4CA9-B61C-8A9A6DCDC8CA}" type="pres">
      <dgm:prSet presAssocID="{19A95479-4753-4F25-83CC-F51A1FD472F9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Needle"/>
        </a:ext>
      </dgm:extLst>
    </dgm:pt>
    <dgm:pt modelId="{7930408C-0F38-454F-A996-5F79025966F8}" type="pres">
      <dgm:prSet presAssocID="{19A95479-4753-4F25-83CC-F51A1FD472F9}" presName="spaceRect" presStyleCnt="0"/>
      <dgm:spPr/>
    </dgm:pt>
    <dgm:pt modelId="{3398FD29-2A9D-41B5-846A-1FF1D28A262F}" type="pres">
      <dgm:prSet presAssocID="{19A95479-4753-4F25-83CC-F51A1FD472F9}" presName="textRect" presStyleLbl="revTx" presStyleIdx="1" presStyleCnt="3">
        <dgm:presLayoutVars>
          <dgm:chMax val="1"/>
          <dgm:chPref val="1"/>
        </dgm:presLayoutVars>
      </dgm:prSet>
      <dgm:spPr/>
    </dgm:pt>
    <dgm:pt modelId="{DAFAC45C-D448-49EE-98B7-315A6478D7ED}" type="pres">
      <dgm:prSet presAssocID="{36C406E1-C031-4396-A4CE-B3F77F462CDC}" presName="sibTrans" presStyleCnt="0"/>
      <dgm:spPr/>
    </dgm:pt>
    <dgm:pt modelId="{CF41F326-94C6-4968-A681-27A1C39557CD}" type="pres">
      <dgm:prSet presAssocID="{94C766E7-9E86-40D1-9AAC-3AD402570E19}" presName="compNode" presStyleCnt="0"/>
      <dgm:spPr/>
    </dgm:pt>
    <dgm:pt modelId="{F48BE259-0C43-4C76-BE14-18CB43C9C465}" type="pres">
      <dgm:prSet presAssocID="{94C766E7-9E86-40D1-9AAC-3AD402570E19}" presName="iconBgRect" presStyleLbl="bgShp" presStyleIdx="2" presStyleCnt="3"/>
      <dgm:spPr/>
    </dgm:pt>
    <dgm:pt modelId="{25225684-2199-4168-B270-ECE88C364C9B}" type="pres">
      <dgm:prSet presAssocID="{94C766E7-9E86-40D1-9AAC-3AD402570E19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Questions"/>
        </a:ext>
      </dgm:extLst>
    </dgm:pt>
    <dgm:pt modelId="{4C4518FC-7B89-4804-A1A1-605DBFAD2743}" type="pres">
      <dgm:prSet presAssocID="{94C766E7-9E86-40D1-9AAC-3AD402570E19}" presName="spaceRect" presStyleCnt="0"/>
      <dgm:spPr/>
    </dgm:pt>
    <dgm:pt modelId="{6C01DF3E-53CD-4A20-9748-C3DE7C12A422}" type="pres">
      <dgm:prSet presAssocID="{94C766E7-9E86-40D1-9AAC-3AD402570E19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4C520800-16BE-4DD0-B05B-B120165879AE}" type="presOf" srcId="{BD789A47-0134-4CD3-996C-752039723794}" destId="{C443EC43-1006-4350-8E71-DAA671E17EC6}" srcOrd="0" destOrd="0" presId="urn:microsoft.com/office/officeart/2018/5/layout/IconCircleLabelList"/>
    <dgm:cxn modelId="{1711A802-44F7-41E5-A0AC-EBA2CC769F3B}" type="presOf" srcId="{295022BB-BD28-4BC2-8E82-78AD9EF0DCB9}" destId="{AF4A0A34-F786-4C5A-A6D7-E2E0BFB49ADA}" srcOrd="0" destOrd="0" presId="urn:microsoft.com/office/officeart/2018/5/layout/IconCircleLabelList"/>
    <dgm:cxn modelId="{3201D257-4D98-48D6-8AFC-3F96B5DFE7B2}" srcId="{295022BB-BD28-4BC2-8E82-78AD9EF0DCB9}" destId="{BD789A47-0134-4CD3-996C-752039723794}" srcOrd="0" destOrd="0" parTransId="{26DFD1AB-E2D6-4EE9-9BA2-ABC231753717}" sibTransId="{2963F0E0-EA54-4A7B-8204-A38692CCF527}"/>
    <dgm:cxn modelId="{3AFEA784-70CE-4224-A5A9-601008AB304D}" srcId="{295022BB-BD28-4BC2-8E82-78AD9EF0DCB9}" destId="{19A95479-4753-4F25-83CC-F51A1FD472F9}" srcOrd="1" destOrd="0" parTransId="{6059A945-9802-452D-8E5C-EB6A4B8FF76E}" sibTransId="{36C406E1-C031-4396-A4CE-B3F77F462CDC}"/>
    <dgm:cxn modelId="{210E77A1-0AD5-4CE7-8C07-F45612C2EEFB}" type="presOf" srcId="{19A95479-4753-4F25-83CC-F51A1FD472F9}" destId="{3398FD29-2A9D-41B5-846A-1FF1D28A262F}" srcOrd="0" destOrd="0" presId="urn:microsoft.com/office/officeart/2018/5/layout/IconCircleLabelList"/>
    <dgm:cxn modelId="{C9C771B8-89DB-40B8-B71C-AFD7060BF712}" srcId="{295022BB-BD28-4BC2-8E82-78AD9EF0DCB9}" destId="{94C766E7-9E86-40D1-9AAC-3AD402570E19}" srcOrd="2" destOrd="0" parTransId="{16F7C378-41A1-4167-A44F-77287314F689}" sibTransId="{61A8E5EB-FB76-402D-8DE3-9644630969A2}"/>
    <dgm:cxn modelId="{9895FBBC-EC2C-40C1-A2BB-03AA94407787}" type="presOf" srcId="{94C766E7-9E86-40D1-9AAC-3AD402570E19}" destId="{6C01DF3E-53CD-4A20-9748-C3DE7C12A422}" srcOrd="0" destOrd="0" presId="urn:microsoft.com/office/officeart/2018/5/layout/IconCircleLabelList"/>
    <dgm:cxn modelId="{9F45C0C1-CAD4-40A3-8FDE-3AE2997D2071}" type="presParOf" srcId="{AF4A0A34-F786-4C5A-A6D7-E2E0BFB49ADA}" destId="{D0CC1D9F-A77B-4BC8-82E6-A395B85970A1}" srcOrd="0" destOrd="0" presId="urn:microsoft.com/office/officeart/2018/5/layout/IconCircleLabelList"/>
    <dgm:cxn modelId="{68D4AE31-7703-440B-A9E6-A88F29657295}" type="presParOf" srcId="{D0CC1D9F-A77B-4BC8-82E6-A395B85970A1}" destId="{7827CFF2-0E60-4884-A6FA-C222A3A2EC26}" srcOrd="0" destOrd="0" presId="urn:microsoft.com/office/officeart/2018/5/layout/IconCircleLabelList"/>
    <dgm:cxn modelId="{B2786D13-76C3-4108-B37E-A436318DE831}" type="presParOf" srcId="{D0CC1D9F-A77B-4BC8-82E6-A395B85970A1}" destId="{AE9ACD3C-1CC0-42F5-8E59-685C5DC1D46F}" srcOrd="1" destOrd="0" presId="urn:microsoft.com/office/officeart/2018/5/layout/IconCircleLabelList"/>
    <dgm:cxn modelId="{212950D2-2FE7-48B7-9399-3662ABF464EF}" type="presParOf" srcId="{D0CC1D9F-A77B-4BC8-82E6-A395B85970A1}" destId="{4419BC56-F90F-4795-8D66-94B972B6A22D}" srcOrd="2" destOrd="0" presId="urn:microsoft.com/office/officeart/2018/5/layout/IconCircleLabelList"/>
    <dgm:cxn modelId="{66F7E158-58C3-4B54-AFCE-0C8E16D94C48}" type="presParOf" srcId="{D0CC1D9F-A77B-4BC8-82E6-A395B85970A1}" destId="{C443EC43-1006-4350-8E71-DAA671E17EC6}" srcOrd="3" destOrd="0" presId="urn:microsoft.com/office/officeart/2018/5/layout/IconCircleLabelList"/>
    <dgm:cxn modelId="{DA12AF9D-693A-4A26-9D02-8BCD3E385DB4}" type="presParOf" srcId="{AF4A0A34-F786-4C5A-A6D7-E2E0BFB49ADA}" destId="{3831102A-C509-4C32-9AF0-5599061AE9AD}" srcOrd="1" destOrd="0" presId="urn:microsoft.com/office/officeart/2018/5/layout/IconCircleLabelList"/>
    <dgm:cxn modelId="{F6E8EF31-5E51-464C-BA60-030B1793BCAC}" type="presParOf" srcId="{AF4A0A34-F786-4C5A-A6D7-E2E0BFB49ADA}" destId="{47F881FC-E337-4E4D-AF47-0817A6715780}" srcOrd="2" destOrd="0" presId="urn:microsoft.com/office/officeart/2018/5/layout/IconCircleLabelList"/>
    <dgm:cxn modelId="{64C228EA-B615-40DA-8E72-DCCFDAB0A72D}" type="presParOf" srcId="{47F881FC-E337-4E4D-AF47-0817A6715780}" destId="{0C289AD9-CA8D-4296-8B34-A7468C27FC97}" srcOrd="0" destOrd="0" presId="urn:microsoft.com/office/officeart/2018/5/layout/IconCircleLabelList"/>
    <dgm:cxn modelId="{BD9E205E-A361-422E-82A6-C455CEC01AC4}" type="presParOf" srcId="{47F881FC-E337-4E4D-AF47-0817A6715780}" destId="{6724F973-0BFE-4CA9-B61C-8A9A6DCDC8CA}" srcOrd="1" destOrd="0" presId="urn:microsoft.com/office/officeart/2018/5/layout/IconCircleLabelList"/>
    <dgm:cxn modelId="{A9EA7858-21DB-4FD4-AC3D-70FD365B42AE}" type="presParOf" srcId="{47F881FC-E337-4E4D-AF47-0817A6715780}" destId="{7930408C-0F38-454F-A996-5F79025966F8}" srcOrd="2" destOrd="0" presId="urn:microsoft.com/office/officeart/2018/5/layout/IconCircleLabelList"/>
    <dgm:cxn modelId="{4ACBD664-2ECA-4649-939F-F5530E6DD856}" type="presParOf" srcId="{47F881FC-E337-4E4D-AF47-0817A6715780}" destId="{3398FD29-2A9D-41B5-846A-1FF1D28A262F}" srcOrd="3" destOrd="0" presId="urn:microsoft.com/office/officeart/2018/5/layout/IconCircleLabelList"/>
    <dgm:cxn modelId="{F8A57F28-A58E-49B0-9887-40BC057D36B5}" type="presParOf" srcId="{AF4A0A34-F786-4C5A-A6D7-E2E0BFB49ADA}" destId="{DAFAC45C-D448-49EE-98B7-315A6478D7ED}" srcOrd="3" destOrd="0" presId="urn:microsoft.com/office/officeart/2018/5/layout/IconCircleLabelList"/>
    <dgm:cxn modelId="{FA74B340-D6C5-41E4-B639-8BBA84523223}" type="presParOf" srcId="{AF4A0A34-F786-4C5A-A6D7-E2E0BFB49ADA}" destId="{CF41F326-94C6-4968-A681-27A1C39557CD}" srcOrd="4" destOrd="0" presId="urn:microsoft.com/office/officeart/2018/5/layout/IconCircleLabelList"/>
    <dgm:cxn modelId="{9D787B4B-3FCF-4468-84DA-11437A1D746F}" type="presParOf" srcId="{CF41F326-94C6-4968-A681-27A1C39557CD}" destId="{F48BE259-0C43-4C76-BE14-18CB43C9C465}" srcOrd="0" destOrd="0" presId="urn:microsoft.com/office/officeart/2018/5/layout/IconCircleLabelList"/>
    <dgm:cxn modelId="{AF81F585-0F34-48E7-9BA6-6FBAC0AFAF51}" type="presParOf" srcId="{CF41F326-94C6-4968-A681-27A1C39557CD}" destId="{25225684-2199-4168-B270-ECE88C364C9B}" srcOrd="1" destOrd="0" presId="urn:microsoft.com/office/officeart/2018/5/layout/IconCircleLabelList"/>
    <dgm:cxn modelId="{1E679227-AA29-41D7-9DA3-0496C5437F5F}" type="presParOf" srcId="{CF41F326-94C6-4968-A681-27A1C39557CD}" destId="{4C4518FC-7B89-4804-A1A1-605DBFAD2743}" srcOrd="2" destOrd="0" presId="urn:microsoft.com/office/officeart/2018/5/layout/IconCircleLabelList"/>
    <dgm:cxn modelId="{01CC87FE-71D3-4F11-BC21-22453847BCD5}" type="presParOf" srcId="{CF41F326-94C6-4968-A681-27A1C39557CD}" destId="{6C01DF3E-53CD-4A20-9748-C3DE7C12A422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CF36898-88C0-4C59-82AD-FAB6B5BBBEA7}" type="doc">
      <dgm:prSet loTypeId="urn:microsoft.com/office/officeart/2018/2/layout/IconLabelDescriptionList" loCatId="icon" qsTypeId="urn:microsoft.com/office/officeart/2005/8/quickstyle/simple1" qsCatId="simple" csTypeId="urn:microsoft.com/office/officeart/2018/5/colors/Iconchunking_neutralbg_colorful2" csCatId="colorful" phldr="1"/>
      <dgm:spPr/>
      <dgm:t>
        <a:bodyPr/>
        <a:lstStyle/>
        <a:p>
          <a:endParaRPr lang="en-US"/>
        </a:p>
      </dgm:t>
    </dgm:pt>
    <dgm:pt modelId="{45F0A4D9-C7E1-4EA4-A8F7-4C3A33B16FD7}">
      <dgm:prSet/>
      <dgm:spPr/>
      <dgm:t>
        <a:bodyPr/>
        <a:lstStyle/>
        <a:p>
          <a:pPr>
            <a:defRPr b="1"/>
          </a:pPr>
          <a:r>
            <a:rPr lang="en-AU"/>
            <a:t>Advantages:</a:t>
          </a:r>
          <a:endParaRPr lang="en-US"/>
        </a:p>
      </dgm:t>
    </dgm:pt>
    <dgm:pt modelId="{BF4524D3-E0CF-4D06-A028-F29A58591084}" type="parTrans" cxnId="{EC3026AF-1329-44F6-9291-5DD3FDDCD3C1}">
      <dgm:prSet/>
      <dgm:spPr/>
      <dgm:t>
        <a:bodyPr/>
        <a:lstStyle/>
        <a:p>
          <a:endParaRPr lang="en-US"/>
        </a:p>
      </dgm:t>
    </dgm:pt>
    <dgm:pt modelId="{0725AD39-519E-43BB-8D3B-3F6D61A32FE0}" type="sibTrans" cxnId="{EC3026AF-1329-44F6-9291-5DD3FDDCD3C1}">
      <dgm:prSet/>
      <dgm:spPr/>
      <dgm:t>
        <a:bodyPr/>
        <a:lstStyle/>
        <a:p>
          <a:endParaRPr lang="en-US"/>
        </a:p>
      </dgm:t>
    </dgm:pt>
    <dgm:pt modelId="{DD289A9D-5DE1-466B-B41C-8BAA179FD252}">
      <dgm:prSet/>
      <dgm:spPr/>
      <dgm:t>
        <a:bodyPr/>
        <a:lstStyle/>
        <a:p>
          <a:r>
            <a:rPr lang="en-AU"/>
            <a:t>Retains randomization balance</a:t>
          </a:r>
          <a:endParaRPr lang="en-US"/>
        </a:p>
      </dgm:t>
    </dgm:pt>
    <dgm:pt modelId="{AB4998BD-28D3-4121-9476-BE4C00C9466C}" type="parTrans" cxnId="{4AB8E4BE-D77B-4FF5-9B37-863004C45790}">
      <dgm:prSet/>
      <dgm:spPr/>
      <dgm:t>
        <a:bodyPr/>
        <a:lstStyle/>
        <a:p>
          <a:endParaRPr lang="en-US"/>
        </a:p>
      </dgm:t>
    </dgm:pt>
    <dgm:pt modelId="{D38A3C03-0566-409B-9DAC-39FE8D5D4EB8}" type="sibTrans" cxnId="{4AB8E4BE-D77B-4FF5-9B37-863004C45790}">
      <dgm:prSet/>
      <dgm:spPr/>
      <dgm:t>
        <a:bodyPr/>
        <a:lstStyle/>
        <a:p>
          <a:endParaRPr lang="en-US"/>
        </a:p>
      </dgm:t>
    </dgm:pt>
    <dgm:pt modelId="{DA70108F-7779-49A2-B51D-B22399B6ECAF}">
      <dgm:prSet/>
      <dgm:spPr/>
      <dgm:t>
        <a:bodyPr/>
        <a:lstStyle/>
        <a:p>
          <a:r>
            <a:rPr lang="en-AU"/>
            <a:t>Reflects real-world use</a:t>
          </a:r>
          <a:endParaRPr lang="en-US"/>
        </a:p>
      </dgm:t>
    </dgm:pt>
    <dgm:pt modelId="{4247B6AA-5058-45C1-8D89-A8C7422DB269}" type="parTrans" cxnId="{4AE99366-5AD1-4711-BFE0-2CB3C3105745}">
      <dgm:prSet/>
      <dgm:spPr/>
      <dgm:t>
        <a:bodyPr/>
        <a:lstStyle/>
        <a:p>
          <a:endParaRPr lang="en-US"/>
        </a:p>
      </dgm:t>
    </dgm:pt>
    <dgm:pt modelId="{50A2E771-A56D-4180-B746-9BAB57D5458C}" type="sibTrans" cxnId="{4AE99366-5AD1-4711-BFE0-2CB3C3105745}">
      <dgm:prSet/>
      <dgm:spPr/>
      <dgm:t>
        <a:bodyPr/>
        <a:lstStyle/>
        <a:p>
          <a:endParaRPr lang="en-US"/>
        </a:p>
      </dgm:t>
    </dgm:pt>
    <dgm:pt modelId="{BAC1261A-9BC2-44EA-9B1D-A26D736AD4B3}">
      <dgm:prSet/>
      <dgm:spPr/>
      <dgm:t>
        <a:bodyPr/>
        <a:lstStyle/>
        <a:p>
          <a:r>
            <a:rPr lang="en-AU"/>
            <a:t>Avoids bias</a:t>
          </a:r>
          <a:endParaRPr lang="en-US"/>
        </a:p>
      </dgm:t>
    </dgm:pt>
    <dgm:pt modelId="{F48E6215-F141-4BAD-B933-3D8F404E530F}" type="parTrans" cxnId="{A7BE1B79-25DE-4225-9800-E31E216187F1}">
      <dgm:prSet/>
      <dgm:spPr/>
      <dgm:t>
        <a:bodyPr/>
        <a:lstStyle/>
        <a:p>
          <a:endParaRPr lang="en-US"/>
        </a:p>
      </dgm:t>
    </dgm:pt>
    <dgm:pt modelId="{E331C3F6-84DA-4917-BC40-BE697EEE977C}" type="sibTrans" cxnId="{A7BE1B79-25DE-4225-9800-E31E216187F1}">
      <dgm:prSet/>
      <dgm:spPr/>
      <dgm:t>
        <a:bodyPr/>
        <a:lstStyle/>
        <a:p>
          <a:endParaRPr lang="en-US"/>
        </a:p>
      </dgm:t>
    </dgm:pt>
    <dgm:pt modelId="{BA7D3D9A-E8A7-480C-8D77-0143D0AE4DFC}">
      <dgm:prSet/>
      <dgm:spPr/>
      <dgm:t>
        <a:bodyPr/>
        <a:lstStyle/>
        <a:p>
          <a:pPr>
            <a:defRPr b="1"/>
          </a:pPr>
          <a:r>
            <a:rPr lang="en-AU"/>
            <a:t>Limitations:</a:t>
          </a:r>
          <a:endParaRPr lang="en-US"/>
        </a:p>
      </dgm:t>
    </dgm:pt>
    <dgm:pt modelId="{C0B1068E-A613-42E6-B544-0E1EB92B1D1F}" type="parTrans" cxnId="{8D49930C-A24D-4442-A4E4-42CE644F780B}">
      <dgm:prSet/>
      <dgm:spPr/>
      <dgm:t>
        <a:bodyPr/>
        <a:lstStyle/>
        <a:p>
          <a:endParaRPr lang="en-US"/>
        </a:p>
      </dgm:t>
    </dgm:pt>
    <dgm:pt modelId="{84BFC6C8-0181-4995-93B5-81A919004DF3}" type="sibTrans" cxnId="{8D49930C-A24D-4442-A4E4-42CE644F780B}">
      <dgm:prSet/>
      <dgm:spPr/>
      <dgm:t>
        <a:bodyPr/>
        <a:lstStyle/>
        <a:p>
          <a:endParaRPr lang="en-US"/>
        </a:p>
      </dgm:t>
    </dgm:pt>
    <dgm:pt modelId="{08F48415-F3AA-4FDB-8F6C-12BB713BA142}">
      <dgm:prSet/>
      <dgm:spPr/>
      <dgm:t>
        <a:bodyPr/>
        <a:lstStyle/>
        <a:p>
          <a:r>
            <a:rPr lang="en-AU"/>
            <a:t>Conservative estimate</a:t>
          </a:r>
          <a:endParaRPr lang="en-US"/>
        </a:p>
      </dgm:t>
    </dgm:pt>
    <dgm:pt modelId="{3C741CE0-1506-432C-84FE-8666BB56A58C}" type="parTrans" cxnId="{7C363247-5EFC-4CD8-BBA3-724A530233D5}">
      <dgm:prSet/>
      <dgm:spPr/>
      <dgm:t>
        <a:bodyPr/>
        <a:lstStyle/>
        <a:p>
          <a:endParaRPr lang="en-US"/>
        </a:p>
      </dgm:t>
    </dgm:pt>
    <dgm:pt modelId="{A5255E66-1603-4BE7-A933-A59A7F55D66F}" type="sibTrans" cxnId="{7C363247-5EFC-4CD8-BBA3-724A530233D5}">
      <dgm:prSet/>
      <dgm:spPr/>
      <dgm:t>
        <a:bodyPr/>
        <a:lstStyle/>
        <a:p>
          <a:endParaRPr lang="en-US"/>
        </a:p>
      </dgm:t>
    </dgm:pt>
    <dgm:pt modelId="{88DA66DB-07F8-4E89-A736-304B84D331CC}">
      <dgm:prSet/>
      <dgm:spPr/>
      <dgm:t>
        <a:bodyPr/>
        <a:lstStyle/>
        <a:p>
          <a:r>
            <a:rPr lang="en-AU"/>
            <a:t>Harder to interpret with high cross-over</a:t>
          </a:r>
          <a:endParaRPr lang="en-US"/>
        </a:p>
      </dgm:t>
    </dgm:pt>
    <dgm:pt modelId="{A703AA5A-755D-4941-9A44-EC0752DD7DF8}" type="parTrans" cxnId="{571886B2-1C38-4324-BD2E-8A9D3B07E1C1}">
      <dgm:prSet/>
      <dgm:spPr/>
      <dgm:t>
        <a:bodyPr/>
        <a:lstStyle/>
        <a:p>
          <a:endParaRPr lang="en-US"/>
        </a:p>
      </dgm:t>
    </dgm:pt>
    <dgm:pt modelId="{E9F7930D-4414-4082-AB7C-8E3EEA68865E}" type="sibTrans" cxnId="{571886B2-1C38-4324-BD2E-8A9D3B07E1C1}">
      <dgm:prSet/>
      <dgm:spPr/>
      <dgm:t>
        <a:bodyPr/>
        <a:lstStyle/>
        <a:p>
          <a:endParaRPr lang="en-US"/>
        </a:p>
      </dgm:t>
    </dgm:pt>
    <dgm:pt modelId="{5518DF2A-E201-4630-ADD8-DA75D38757AB}" type="pres">
      <dgm:prSet presAssocID="{ECF36898-88C0-4C59-82AD-FAB6B5BBBEA7}" presName="root" presStyleCnt="0">
        <dgm:presLayoutVars>
          <dgm:dir/>
          <dgm:resizeHandles val="exact"/>
        </dgm:presLayoutVars>
      </dgm:prSet>
      <dgm:spPr/>
    </dgm:pt>
    <dgm:pt modelId="{37922AE4-603A-4141-9B47-173F213B2CEB}" type="pres">
      <dgm:prSet presAssocID="{45F0A4D9-C7E1-4EA4-A8F7-4C3A33B16FD7}" presName="compNode" presStyleCnt="0"/>
      <dgm:spPr/>
    </dgm:pt>
    <dgm:pt modelId="{7A396354-0F92-4CAC-B2A2-6D0ACE08E9BA}" type="pres">
      <dgm:prSet presAssocID="{45F0A4D9-C7E1-4EA4-A8F7-4C3A33B16FD7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cales of Justice"/>
        </a:ext>
      </dgm:extLst>
    </dgm:pt>
    <dgm:pt modelId="{5CC1301F-0474-4030-A5D5-2B7F7A97E4E1}" type="pres">
      <dgm:prSet presAssocID="{45F0A4D9-C7E1-4EA4-A8F7-4C3A33B16FD7}" presName="iconSpace" presStyleCnt="0"/>
      <dgm:spPr/>
    </dgm:pt>
    <dgm:pt modelId="{CF468C87-CB05-47E9-8327-3F4EF0392645}" type="pres">
      <dgm:prSet presAssocID="{45F0A4D9-C7E1-4EA4-A8F7-4C3A33B16FD7}" presName="parTx" presStyleLbl="revTx" presStyleIdx="0" presStyleCnt="4">
        <dgm:presLayoutVars>
          <dgm:chMax val="0"/>
          <dgm:chPref val="0"/>
        </dgm:presLayoutVars>
      </dgm:prSet>
      <dgm:spPr/>
    </dgm:pt>
    <dgm:pt modelId="{0BD5C0B0-392C-4A5C-B49B-A0FBA5FB0375}" type="pres">
      <dgm:prSet presAssocID="{45F0A4D9-C7E1-4EA4-A8F7-4C3A33B16FD7}" presName="txSpace" presStyleCnt="0"/>
      <dgm:spPr/>
    </dgm:pt>
    <dgm:pt modelId="{422E6C0B-FD77-439A-8FB2-5278AF135338}" type="pres">
      <dgm:prSet presAssocID="{45F0A4D9-C7E1-4EA4-A8F7-4C3A33B16FD7}" presName="desTx" presStyleLbl="revTx" presStyleIdx="1" presStyleCnt="4">
        <dgm:presLayoutVars/>
      </dgm:prSet>
      <dgm:spPr/>
    </dgm:pt>
    <dgm:pt modelId="{48D10EC8-D64D-485E-8D5E-83194EC04C90}" type="pres">
      <dgm:prSet presAssocID="{0725AD39-519E-43BB-8D3B-3F6D61A32FE0}" presName="sibTrans" presStyleCnt="0"/>
      <dgm:spPr/>
    </dgm:pt>
    <dgm:pt modelId="{8F11F2FC-AF83-484F-A7A4-79456BFBA541}" type="pres">
      <dgm:prSet presAssocID="{BA7D3D9A-E8A7-480C-8D77-0143D0AE4DFC}" presName="compNode" presStyleCnt="0"/>
      <dgm:spPr/>
    </dgm:pt>
    <dgm:pt modelId="{29881521-32F5-4017-9BC8-399440DC0CAF}" type="pres">
      <dgm:prSet presAssocID="{BA7D3D9A-E8A7-480C-8D77-0143D0AE4DFC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Questions"/>
        </a:ext>
      </dgm:extLst>
    </dgm:pt>
    <dgm:pt modelId="{9F243182-B758-4317-975B-538C3247DBDA}" type="pres">
      <dgm:prSet presAssocID="{BA7D3D9A-E8A7-480C-8D77-0143D0AE4DFC}" presName="iconSpace" presStyleCnt="0"/>
      <dgm:spPr/>
    </dgm:pt>
    <dgm:pt modelId="{1E940DFD-C135-421B-A7DF-D35B05D0288D}" type="pres">
      <dgm:prSet presAssocID="{BA7D3D9A-E8A7-480C-8D77-0143D0AE4DFC}" presName="parTx" presStyleLbl="revTx" presStyleIdx="2" presStyleCnt="4">
        <dgm:presLayoutVars>
          <dgm:chMax val="0"/>
          <dgm:chPref val="0"/>
        </dgm:presLayoutVars>
      </dgm:prSet>
      <dgm:spPr/>
    </dgm:pt>
    <dgm:pt modelId="{27305C8A-C6C8-4E27-AAFD-3B04EA794C58}" type="pres">
      <dgm:prSet presAssocID="{BA7D3D9A-E8A7-480C-8D77-0143D0AE4DFC}" presName="txSpace" presStyleCnt="0"/>
      <dgm:spPr/>
    </dgm:pt>
    <dgm:pt modelId="{195FC21B-5268-4B19-A438-17DC36728336}" type="pres">
      <dgm:prSet presAssocID="{BA7D3D9A-E8A7-480C-8D77-0143D0AE4DFC}" presName="desTx" presStyleLbl="revTx" presStyleIdx="3" presStyleCnt="4">
        <dgm:presLayoutVars/>
      </dgm:prSet>
      <dgm:spPr/>
    </dgm:pt>
  </dgm:ptLst>
  <dgm:cxnLst>
    <dgm:cxn modelId="{8D49930C-A24D-4442-A4E4-42CE644F780B}" srcId="{ECF36898-88C0-4C59-82AD-FAB6B5BBBEA7}" destId="{BA7D3D9A-E8A7-480C-8D77-0143D0AE4DFC}" srcOrd="1" destOrd="0" parTransId="{C0B1068E-A613-42E6-B544-0E1EB92B1D1F}" sibTransId="{84BFC6C8-0181-4995-93B5-81A919004DF3}"/>
    <dgm:cxn modelId="{B925CE3A-BEDB-431B-8366-DDDCE83DF7A7}" type="presOf" srcId="{DA70108F-7779-49A2-B51D-B22399B6ECAF}" destId="{422E6C0B-FD77-439A-8FB2-5278AF135338}" srcOrd="0" destOrd="1" presId="urn:microsoft.com/office/officeart/2018/2/layout/IconLabelDescriptionList"/>
    <dgm:cxn modelId="{7C363247-5EFC-4CD8-BBA3-724A530233D5}" srcId="{BA7D3D9A-E8A7-480C-8D77-0143D0AE4DFC}" destId="{08F48415-F3AA-4FDB-8F6C-12BB713BA142}" srcOrd="0" destOrd="0" parTransId="{3C741CE0-1506-432C-84FE-8666BB56A58C}" sibTransId="{A5255E66-1603-4BE7-A933-A59A7F55D66F}"/>
    <dgm:cxn modelId="{2082025C-64EE-485A-8DD1-7657D341E27A}" type="presOf" srcId="{08F48415-F3AA-4FDB-8F6C-12BB713BA142}" destId="{195FC21B-5268-4B19-A438-17DC36728336}" srcOrd="0" destOrd="0" presId="urn:microsoft.com/office/officeart/2018/2/layout/IconLabelDescriptionList"/>
    <dgm:cxn modelId="{4AE99366-5AD1-4711-BFE0-2CB3C3105745}" srcId="{45F0A4D9-C7E1-4EA4-A8F7-4C3A33B16FD7}" destId="{DA70108F-7779-49A2-B51D-B22399B6ECAF}" srcOrd="1" destOrd="0" parTransId="{4247B6AA-5058-45C1-8D89-A8C7422DB269}" sibTransId="{50A2E771-A56D-4180-B746-9BAB57D5458C}"/>
    <dgm:cxn modelId="{BCD40372-AB0E-4BCC-BFD8-F205CF814E60}" type="presOf" srcId="{ECF36898-88C0-4C59-82AD-FAB6B5BBBEA7}" destId="{5518DF2A-E201-4630-ADD8-DA75D38757AB}" srcOrd="0" destOrd="0" presId="urn:microsoft.com/office/officeart/2018/2/layout/IconLabelDescriptionList"/>
    <dgm:cxn modelId="{A7BE1B79-25DE-4225-9800-E31E216187F1}" srcId="{45F0A4D9-C7E1-4EA4-A8F7-4C3A33B16FD7}" destId="{BAC1261A-9BC2-44EA-9B1D-A26D736AD4B3}" srcOrd="2" destOrd="0" parTransId="{F48E6215-F141-4BAD-B933-3D8F404E530F}" sibTransId="{E331C3F6-84DA-4917-BC40-BE697EEE977C}"/>
    <dgm:cxn modelId="{990C097B-F637-46A0-8D8B-E40740C43220}" type="presOf" srcId="{BA7D3D9A-E8A7-480C-8D77-0143D0AE4DFC}" destId="{1E940DFD-C135-421B-A7DF-D35B05D0288D}" srcOrd="0" destOrd="0" presId="urn:microsoft.com/office/officeart/2018/2/layout/IconLabelDescriptionList"/>
    <dgm:cxn modelId="{4430F49C-9CF0-44E6-8E63-15D052FF589A}" type="presOf" srcId="{45F0A4D9-C7E1-4EA4-A8F7-4C3A33B16FD7}" destId="{CF468C87-CB05-47E9-8327-3F4EF0392645}" srcOrd="0" destOrd="0" presId="urn:microsoft.com/office/officeart/2018/2/layout/IconLabelDescriptionList"/>
    <dgm:cxn modelId="{EC3026AF-1329-44F6-9291-5DD3FDDCD3C1}" srcId="{ECF36898-88C0-4C59-82AD-FAB6B5BBBEA7}" destId="{45F0A4D9-C7E1-4EA4-A8F7-4C3A33B16FD7}" srcOrd="0" destOrd="0" parTransId="{BF4524D3-E0CF-4D06-A028-F29A58591084}" sibTransId="{0725AD39-519E-43BB-8D3B-3F6D61A32FE0}"/>
    <dgm:cxn modelId="{571886B2-1C38-4324-BD2E-8A9D3B07E1C1}" srcId="{BA7D3D9A-E8A7-480C-8D77-0143D0AE4DFC}" destId="{88DA66DB-07F8-4E89-A736-304B84D331CC}" srcOrd="1" destOrd="0" parTransId="{A703AA5A-755D-4941-9A44-EC0752DD7DF8}" sibTransId="{E9F7930D-4414-4082-AB7C-8E3EEA68865E}"/>
    <dgm:cxn modelId="{8431FDB9-9579-45E9-B7EA-6794892794D2}" type="presOf" srcId="{DD289A9D-5DE1-466B-B41C-8BAA179FD252}" destId="{422E6C0B-FD77-439A-8FB2-5278AF135338}" srcOrd="0" destOrd="0" presId="urn:microsoft.com/office/officeart/2018/2/layout/IconLabelDescriptionList"/>
    <dgm:cxn modelId="{4AB8E4BE-D77B-4FF5-9B37-863004C45790}" srcId="{45F0A4D9-C7E1-4EA4-A8F7-4C3A33B16FD7}" destId="{DD289A9D-5DE1-466B-B41C-8BAA179FD252}" srcOrd="0" destOrd="0" parTransId="{AB4998BD-28D3-4121-9476-BE4C00C9466C}" sibTransId="{D38A3C03-0566-409B-9DAC-39FE8D5D4EB8}"/>
    <dgm:cxn modelId="{025DFDD7-34C9-480F-8F1F-AC6CA73705F4}" type="presOf" srcId="{BAC1261A-9BC2-44EA-9B1D-A26D736AD4B3}" destId="{422E6C0B-FD77-439A-8FB2-5278AF135338}" srcOrd="0" destOrd="2" presId="urn:microsoft.com/office/officeart/2018/2/layout/IconLabelDescriptionList"/>
    <dgm:cxn modelId="{751FA4EE-C070-4F01-9B0C-F19B588F429B}" type="presOf" srcId="{88DA66DB-07F8-4E89-A736-304B84D331CC}" destId="{195FC21B-5268-4B19-A438-17DC36728336}" srcOrd="0" destOrd="1" presId="urn:microsoft.com/office/officeart/2018/2/layout/IconLabelDescriptionList"/>
    <dgm:cxn modelId="{99F4FC2D-A625-4AAC-B8C1-4F166D37AF23}" type="presParOf" srcId="{5518DF2A-E201-4630-ADD8-DA75D38757AB}" destId="{37922AE4-603A-4141-9B47-173F213B2CEB}" srcOrd="0" destOrd="0" presId="urn:microsoft.com/office/officeart/2018/2/layout/IconLabelDescriptionList"/>
    <dgm:cxn modelId="{963510F5-9A3E-4B5D-9297-C2F325EB4039}" type="presParOf" srcId="{37922AE4-603A-4141-9B47-173F213B2CEB}" destId="{7A396354-0F92-4CAC-B2A2-6D0ACE08E9BA}" srcOrd="0" destOrd="0" presId="urn:microsoft.com/office/officeart/2018/2/layout/IconLabelDescriptionList"/>
    <dgm:cxn modelId="{2D4395A9-BBF6-46C5-98D0-12CAF071EEFC}" type="presParOf" srcId="{37922AE4-603A-4141-9B47-173F213B2CEB}" destId="{5CC1301F-0474-4030-A5D5-2B7F7A97E4E1}" srcOrd="1" destOrd="0" presId="urn:microsoft.com/office/officeart/2018/2/layout/IconLabelDescriptionList"/>
    <dgm:cxn modelId="{80ACBCA5-DCA3-483F-8D8A-ECFD04DF39E7}" type="presParOf" srcId="{37922AE4-603A-4141-9B47-173F213B2CEB}" destId="{CF468C87-CB05-47E9-8327-3F4EF0392645}" srcOrd="2" destOrd="0" presId="urn:microsoft.com/office/officeart/2018/2/layout/IconLabelDescriptionList"/>
    <dgm:cxn modelId="{374A45ED-A1B8-4282-B340-09DA823E25F4}" type="presParOf" srcId="{37922AE4-603A-4141-9B47-173F213B2CEB}" destId="{0BD5C0B0-392C-4A5C-B49B-A0FBA5FB0375}" srcOrd="3" destOrd="0" presId="urn:microsoft.com/office/officeart/2018/2/layout/IconLabelDescriptionList"/>
    <dgm:cxn modelId="{4123B8EE-8050-475F-91E4-EA6D07D44816}" type="presParOf" srcId="{37922AE4-603A-4141-9B47-173F213B2CEB}" destId="{422E6C0B-FD77-439A-8FB2-5278AF135338}" srcOrd="4" destOrd="0" presId="urn:microsoft.com/office/officeart/2018/2/layout/IconLabelDescriptionList"/>
    <dgm:cxn modelId="{D3835CBA-679E-4655-8F2D-46C526C154EA}" type="presParOf" srcId="{5518DF2A-E201-4630-ADD8-DA75D38757AB}" destId="{48D10EC8-D64D-485E-8D5E-83194EC04C90}" srcOrd="1" destOrd="0" presId="urn:microsoft.com/office/officeart/2018/2/layout/IconLabelDescriptionList"/>
    <dgm:cxn modelId="{899882C4-4064-45C0-93AD-2AD99948B611}" type="presParOf" srcId="{5518DF2A-E201-4630-ADD8-DA75D38757AB}" destId="{8F11F2FC-AF83-484F-A7A4-79456BFBA541}" srcOrd="2" destOrd="0" presId="urn:microsoft.com/office/officeart/2018/2/layout/IconLabelDescriptionList"/>
    <dgm:cxn modelId="{61E74452-245A-4DDE-900E-4D6A23AE1763}" type="presParOf" srcId="{8F11F2FC-AF83-484F-A7A4-79456BFBA541}" destId="{29881521-32F5-4017-9BC8-399440DC0CAF}" srcOrd="0" destOrd="0" presId="urn:microsoft.com/office/officeart/2018/2/layout/IconLabelDescriptionList"/>
    <dgm:cxn modelId="{6567AFC5-15E6-42D7-9FA8-71415460FA85}" type="presParOf" srcId="{8F11F2FC-AF83-484F-A7A4-79456BFBA541}" destId="{9F243182-B758-4317-975B-538C3247DBDA}" srcOrd="1" destOrd="0" presId="urn:microsoft.com/office/officeart/2018/2/layout/IconLabelDescriptionList"/>
    <dgm:cxn modelId="{7D701647-3D20-457A-AAFB-6043DE4935EB}" type="presParOf" srcId="{8F11F2FC-AF83-484F-A7A4-79456BFBA541}" destId="{1E940DFD-C135-421B-A7DF-D35B05D0288D}" srcOrd="2" destOrd="0" presId="urn:microsoft.com/office/officeart/2018/2/layout/IconLabelDescriptionList"/>
    <dgm:cxn modelId="{5C5811B6-4FAC-4EF7-A60B-F2D25CAD5DD0}" type="presParOf" srcId="{8F11F2FC-AF83-484F-A7A4-79456BFBA541}" destId="{27305C8A-C6C8-4E27-AAFD-3B04EA794C58}" srcOrd="3" destOrd="0" presId="urn:microsoft.com/office/officeart/2018/2/layout/IconLabelDescriptionList"/>
    <dgm:cxn modelId="{A6AD5AAE-F6AA-4811-A056-C782352987CC}" type="presParOf" srcId="{8F11F2FC-AF83-484F-A7A4-79456BFBA541}" destId="{195FC21B-5268-4B19-A438-17DC36728336}" srcOrd="4" destOrd="0" presId="urn:microsoft.com/office/officeart/2018/2/layout/IconLabelDescription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360CEE-DAE9-47B9-8491-D7D3B2E38DDA}">
      <dsp:nvSpPr>
        <dsp:cNvPr id="0" name=""/>
        <dsp:cNvSpPr/>
      </dsp:nvSpPr>
      <dsp:spPr>
        <a:xfrm>
          <a:off x="0" y="644"/>
          <a:ext cx="6149960" cy="150730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7C58D35-A3C4-4175-A49C-A28A2212BDFE}">
      <dsp:nvSpPr>
        <dsp:cNvPr id="0" name=""/>
        <dsp:cNvSpPr/>
      </dsp:nvSpPr>
      <dsp:spPr>
        <a:xfrm>
          <a:off x="455959" y="339787"/>
          <a:ext cx="829016" cy="82901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7142228-931E-4FC3-92EF-CAAC09696323}">
      <dsp:nvSpPr>
        <dsp:cNvPr id="0" name=""/>
        <dsp:cNvSpPr/>
      </dsp:nvSpPr>
      <dsp:spPr>
        <a:xfrm>
          <a:off x="1740935" y="644"/>
          <a:ext cx="4409025" cy="15073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9523" tIns="159523" rIns="159523" bIns="159523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Increased statistical power</a:t>
          </a:r>
        </a:p>
      </dsp:txBody>
      <dsp:txXfrm>
        <a:off x="1740935" y="644"/>
        <a:ext cx="4409025" cy="1507303"/>
      </dsp:txXfrm>
    </dsp:sp>
    <dsp:sp modelId="{EDB53D55-0893-41E8-A6BD-82B03CE4B2D3}">
      <dsp:nvSpPr>
        <dsp:cNvPr id="0" name=""/>
        <dsp:cNvSpPr/>
      </dsp:nvSpPr>
      <dsp:spPr>
        <a:xfrm>
          <a:off x="0" y="1884773"/>
          <a:ext cx="6149960" cy="150730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CDFF5B7-C25C-4D86-BC3F-C9F436636AA2}">
      <dsp:nvSpPr>
        <dsp:cNvPr id="0" name=""/>
        <dsp:cNvSpPr/>
      </dsp:nvSpPr>
      <dsp:spPr>
        <a:xfrm>
          <a:off x="455959" y="2223916"/>
          <a:ext cx="829016" cy="82901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86E1E85-183E-478F-A9D8-E27E72C87221}">
      <dsp:nvSpPr>
        <dsp:cNvPr id="0" name=""/>
        <dsp:cNvSpPr/>
      </dsp:nvSpPr>
      <dsp:spPr>
        <a:xfrm>
          <a:off x="1740935" y="1884773"/>
          <a:ext cx="4409025" cy="15073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9523" tIns="159523" rIns="159523" bIns="159523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Clarifies contradictions in literature</a:t>
          </a:r>
        </a:p>
      </dsp:txBody>
      <dsp:txXfrm>
        <a:off x="1740935" y="1884773"/>
        <a:ext cx="4409025" cy="1507303"/>
      </dsp:txXfrm>
    </dsp:sp>
    <dsp:sp modelId="{6D1DBAEC-2691-48E6-BFCD-D67FDAEC6D40}">
      <dsp:nvSpPr>
        <dsp:cNvPr id="0" name=""/>
        <dsp:cNvSpPr/>
      </dsp:nvSpPr>
      <dsp:spPr>
        <a:xfrm>
          <a:off x="0" y="3768902"/>
          <a:ext cx="6149960" cy="150730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E7E9080-8E03-4BCF-91CC-9E608CCF0410}">
      <dsp:nvSpPr>
        <dsp:cNvPr id="0" name=""/>
        <dsp:cNvSpPr/>
      </dsp:nvSpPr>
      <dsp:spPr>
        <a:xfrm>
          <a:off x="455959" y="4108045"/>
          <a:ext cx="829016" cy="82901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C8EAD88-05D3-422E-B5E6-5ECD4FB717C4}">
      <dsp:nvSpPr>
        <dsp:cNvPr id="0" name=""/>
        <dsp:cNvSpPr/>
      </dsp:nvSpPr>
      <dsp:spPr>
        <a:xfrm>
          <a:off x="1740935" y="3768902"/>
          <a:ext cx="4409025" cy="15073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9523" tIns="159523" rIns="159523" bIns="159523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Enables comprehensive evidence synthesis</a:t>
          </a:r>
        </a:p>
      </dsp:txBody>
      <dsp:txXfrm>
        <a:off x="1740935" y="3768902"/>
        <a:ext cx="4409025" cy="150730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719FCA-9532-406F-9BBD-00AACBD753F2}">
      <dsp:nvSpPr>
        <dsp:cNvPr id="0" name=""/>
        <dsp:cNvSpPr/>
      </dsp:nvSpPr>
      <dsp:spPr>
        <a:xfrm>
          <a:off x="861437" y="368137"/>
          <a:ext cx="1259248" cy="1259248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953C51D-597B-4DCA-8FF4-9E6B4120C487}">
      <dsp:nvSpPr>
        <dsp:cNvPr id="0" name=""/>
        <dsp:cNvSpPr/>
      </dsp:nvSpPr>
      <dsp:spPr>
        <a:xfrm>
          <a:off x="1129802" y="636501"/>
          <a:ext cx="722519" cy="72251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24B054-442E-4EE9-9CE5-24EA16CFE29D}">
      <dsp:nvSpPr>
        <dsp:cNvPr id="0" name=""/>
        <dsp:cNvSpPr/>
      </dsp:nvSpPr>
      <dsp:spPr>
        <a:xfrm>
          <a:off x="458891" y="2019610"/>
          <a:ext cx="2064341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700" kern="1200" dirty="0"/>
            <a:t>Garbage-in garbage-out (GIGO)</a:t>
          </a:r>
        </a:p>
      </dsp:txBody>
      <dsp:txXfrm>
        <a:off x="458891" y="2019610"/>
        <a:ext cx="2064341" cy="720000"/>
      </dsp:txXfrm>
    </dsp:sp>
    <dsp:sp modelId="{860361DF-8FF4-4A6D-BDB6-26708EB1644E}">
      <dsp:nvSpPr>
        <dsp:cNvPr id="0" name=""/>
        <dsp:cNvSpPr/>
      </dsp:nvSpPr>
      <dsp:spPr>
        <a:xfrm>
          <a:off x="3287039" y="368137"/>
          <a:ext cx="1259248" cy="1259248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3E3D244-64EC-4452-9E18-3F44FD9F6235}">
      <dsp:nvSpPr>
        <dsp:cNvPr id="0" name=""/>
        <dsp:cNvSpPr/>
      </dsp:nvSpPr>
      <dsp:spPr>
        <a:xfrm>
          <a:off x="3555403" y="636501"/>
          <a:ext cx="722519" cy="72251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B624E3-97D8-4D08-B1ED-A58C31B58F41}">
      <dsp:nvSpPr>
        <dsp:cNvPr id="0" name=""/>
        <dsp:cNvSpPr/>
      </dsp:nvSpPr>
      <dsp:spPr>
        <a:xfrm>
          <a:off x="2884492" y="2019610"/>
          <a:ext cx="2064341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700" kern="1200" dirty="0"/>
            <a:t>Publication bias</a:t>
          </a:r>
        </a:p>
      </dsp:txBody>
      <dsp:txXfrm>
        <a:off x="2884492" y="2019610"/>
        <a:ext cx="2064341" cy="720000"/>
      </dsp:txXfrm>
    </dsp:sp>
    <dsp:sp modelId="{0D04B5FA-87F5-4AA1-B00E-904AD3488486}">
      <dsp:nvSpPr>
        <dsp:cNvPr id="0" name=""/>
        <dsp:cNvSpPr/>
      </dsp:nvSpPr>
      <dsp:spPr>
        <a:xfrm>
          <a:off x="5712640" y="368137"/>
          <a:ext cx="1259248" cy="1259248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9284A6C-66BC-42F5-B837-91EC0B44094E}">
      <dsp:nvSpPr>
        <dsp:cNvPr id="0" name=""/>
        <dsp:cNvSpPr/>
      </dsp:nvSpPr>
      <dsp:spPr>
        <a:xfrm>
          <a:off x="5981004" y="636501"/>
          <a:ext cx="722519" cy="722519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7239F77-81C3-40A6-A7CC-FC7D779A63CE}">
      <dsp:nvSpPr>
        <dsp:cNvPr id="0" name=""/>
        <dsp:cNvSpPr/>
      </dsp:nvSpPr>
      <dsp:spPr>
        <a:xfrm>
          <a:off x="5310093" y="2019610"/>
          <a:ext cx="2064341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700" kern="1200" dirty="0"/>
            <a:t>Apples vs. oranges: heterogeneity</a:t>
          </a:r>
        </a:p>
      </dsp:txBody>
      <dsp:txXfrm>
        <a:off x="5310093" y="2019610"/>
        <a:ext cx="2064341" cy="720000"/>
      </dsp:txXfrm>
    </dsp:sp>
    <dsp:sp modelId="{66691E1D-61B6-46E6-9CB8-FA30F2014C8C}">
      <dsp:nvSpPr>
        <dsp:cNvPr id="0" name=""/>
        <dsp:cNvSpPr/>
      </dsp:nvSpPr>
      <dsp:spPr>
        <a:xfrm>
          <a:off x="8138241" y="368137"/>
          <a:ext cx="1259248" cy="1259248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52DFAA4-789F-45A9-862E-01327CDF8274}">
      <dsp:nvSpPr>
        <dsp:cNvPr id="0" name=""/>
        <dsp:cNvSpPr/>
      </dsp:nvSpPr>
      <dsp:spPr>
        <a:xfrm>
          <a:off x="8406606" y="636501"/>
          <a:ext cx="722519" cy="722519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D2AEADB-A828-4D05-8147-7E54C0C0E55F}">
      <dsp:nvSpPr>
        <dsp:cNvPr id="0" name=""/>
        <dsp:cNvSpPr/>
      </dsp:nvSpPr>
      <dsp:spPr>
        <a:xfrm>
          <a:off x="7735695" y="2019610"/>
          <a:ext cx="2064341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700" kern="1200" dirty="0"/>
            <a:t>Missing data and statistical model disagreements</a:t>
          </a:r>
        </a:p>
      </dsp:txBody>
      <dsp:txXfrm>
        <a:off x="7735695" y="2019610"/>
        <a:ext cx="2064341" cy="7200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458719-B317-E94A-B3A7-6BEAE36ECAFD}">
      <dsp:nvSpPr>
        <dsp:cNvPr id="0" name=""/>
        <dsp:cNvSpPr/>
      </dsp:nvSpPr>
      <dsp:spPr>
        <a:xfrm>
          <a:off x="200" y="102195"/>
          <a:ext cx="2419463" cy="2903356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8989" tIns="0" rIns="238989" bIns="33020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Point estimate: square size indicates weight</a:t>
          </a:r>
        </a:p>
      </dsp:txBody>
      <dsp:txXfrm>
        <a:off x="200" y="1263538"/>
        <a:ext cx="2419463" cy="1742014"/>
      </dsp:txXfrm>
    </dsp:sp>
    <dsp:sp modelId="{EB9ACB1B-F903-3245-AF50-32C7980FBBEF}">
      <dsp:nvSpPr>
        <dsp:cNvPr id="0" name=""/>
        <dsp:cNvSpPr/>
      </dsp:nvSpPr>
      <dsp:spPr>
        <a:xfrm>
          <a:off x="200" y="102195"/>
          <a:ext cx="2419463" cy="1161342"/>
        </a:xfrm>
        <a:prstGeom prst="rect">
          <a:avLst/>
        </a:prstGeom>
        <a:noFill/>
        <a:ln w="127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8989" tIns="165100" rIns="238989" bIns="165100" numCol="1" spcCol="1270" anchor="ctr" anchorCtr="0">
          <a:noAutofit/>
        </a:bodyPr>
        <a:lstStyle/>
        <a:p>
          <a:pPr marL="0" lvl="0" indent="0" algn="l" defTabSz="2755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200" kern="1200"/>
            <a:t>01</a:t>
          </a:r>
        </a:p>
      </dsp:txBody>
      <dsp:txXfrm>
        <a:off x="200" y="102195"/>
        <a:ext cx="2419463" cy="1161342"/>
      </dsp:txXfrm>
    </dsp:sp>
    <dsp:sp modelId="{96937243-5EF7-EA46-B8C2-FCC5901589B8}">
      <dsp:nvSpPr>
        <dsp:cNvPr id="0" name=""/>
        <dsp:cNvSpPr/>
      </dsp:nvSpPr>
      <dsp:spPr>
        <a:xfrm>
          <a:off x="2613221" y="102195"/>
          <a:ext cx="2419463" cy="2903356"/>
        </a:xfrm>
        <a:prstGeom prst="rect">
          <a:avLst/>
        </a:prstGeom>
        <a:solidFill>
          <a:schemeClr val="accent2">
            <a:hueOff val="-3450630"/>
            <a:satOff val="15286"/>
            <a:lumOff val="-5621"/>
            <a:alphaOff val="0"/>
          </a:schemeClr>
        </a:solidFill>
        <a:ln w="12700" cap="flat" cmpd="sng" algn="ctr">
          <a:solidFill>
            <a:schemeClr val="accent2">
              <a:hueOff val="-3450630"/>
              <a:satOff val="15286"/>
              <a:lumOff val="-562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8989" tIns="0" rIns="238989" bIns="33020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Confidence intervals: line length shows precision</a:t>
          </a:r>
        </a:p>
      </dsp:txBody>
      <dsp:txXfrm>
        <a:off x="2613221" y="1263538"/>
        <a:ext cx="2419463" cy="1742014"/>
      </dsp:txXfrm>
    </dsp:sp>
    <dsp:sp modelId="{E4E2A67C-A235-C74E-8C00-6ECA278A0C54}">
      <dsp:nvSpPr>
        <dsp:cNvPr id="0" name=""/>
        <dsp:cNvSpPr/>
      </dsp:nvSpPr>
      <dsp:spPr>
        <a:xfrm>
          <a:off x="2613221" y="102195"/>
          <a:ext cx="2419463" cy="1161342"/>
        </a:xfrm>
        <a:prstGeom prst="rect">
          <a:avLst/>
        </a:prstGeom>
        <a:noFill/>
        <a:ln w="127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8989" tIns="165100" rIns="238989" bIns="165100" numCol="1" spcCol="1270" anchor="ctr" anchorCtr="0">
          <a:noAutofit/>
        </a:bodyPr>
        <a:lstStyle/>
        <a:p>
          <a:pPr marL="0" lvl="0" indent="0" algn="l" defTabSz="2755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200" kern="1200"/>
            <a:t>02</a:t>
          </a:r>
        </a:p>
      </dsp:txBody>
      <dsp:txXfrm>
        <a:off x="2613221" y="102195"/>
        <a:ext cx="2419463" cy="1161342"/>
      </dsp:txXfrm>
    </dsp:sp>
    <dsp:sp modelId="{25F0C904-EE33-C943-A572-79993B083820}">
      <dsp:nvSpPr>
        <dsp:cNvPr id="0" name=""/>
        <dsp:cNvSpPr/>
      </dsp:nvSpPr>
      <dsp:spPr>
        <a:xfrm>
          <a:off x="5226242" y="102195"/>
          <a:ext cx="2419463" cy="2903356"/>
        </a:xfrm>
        <a:prstGeom prst="rect">
          <a:avLst/>
        </a:prstGeom>
        <a:solidFill>
          <a:schemeClr val="accent2">
            <a:hueOff val="-6901260"/>
            <a:satOff val="30573"/>
            <a:lumOff val="-11243"/>
            <a:alphaOff val="0"/>
          </a:schemeClr>
        </a:solidFill>
        <a:ln w="12700" cap="flat" cmpd="sng" algn="ctr">
          <a:solidFill>
            <a:schemeClr val="accent2">
              <a:hueOff val="-6901260"/>
              <a:satOff val="30573"/>
              <a:lumOff val="-1124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8989" tIns="0" rIns="238989" bIns="33020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Diamond: pooled effect size</a:t>
          </a:r>
        </a:p>
      </dsp:txBody>
      <dsp:txXfrm>
        <a:off x="5226242" y="1263538"/>
        <a:ext cx="2419463" cy="1742014"/>
      </dsp:txXfrm>
    </dsp:sp>
    <dsp:sp modelId="{110ABB16-6CB1-BA41-9BA0-D11FADF55695}">
      <dsp:nvSpPr>
        <dsp:cNvPr id="0" name=""/>
        <dsp:cNvSpPr/>
      </dsp:nvSpPr>
      <dsp:spPr>
        <a:xfrm>
          <a:off x="5226242" y="102195"/>
          <a:ext cx="2419463" cy="1161342"/>
        </a:xfrm>
        <a:prstGeom prst="rect">
          <a:avLst/>
        </a:prstGeom>
        <a:noFill/>
        <a:ln w="127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8989" tIns="165100" rIns="238989" bIns="165100" numCol="1" spcCol="1270" anchor="ctr" anchorCtr="0">
          <a:noAutofit/>
        </a:bodyPr>
        <a:lstStyle/>
        <a:p>
          <a:pPr marL="0" lvl="0" indent="0" algn="l" defTabSz="2755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200" kern="1200"/>
            <a:t>03</a:t>
          </a:r>
        </a:p>
      </dsp:txBody>
      <dsp:txXfrm>
        <a:off x="5226242" y="102195"/>
        <a:ext cx="2419463" cy="1161342"/>
      </dsp:txXfrm>
    </dsp:sp>
    <dsp:sp modelId="{FF88080A-82F0-8C49-8015-F617A2CABD09}">
      <dsp:nvSpPr>
        <dsp:cNvPr id="0" name=""/>
        <dsp:cNvSpPr/>
      </dsp:nvSpPr>
      <dsp:spPr>
        <a:xfrm>
          <a:off x="7839263" y="102195"/>
          <a:ext cx="2419463" cy="2903356"/>
        </a:xfrm>
        <a:prstGeom prst="rect">
          <a:avLst/>
        </a:prstGeom>
        <a:solidFill>
          <a:schemeClr val="accent2">
            <a:hueOff val="-10351890"/>
            <a:satOff val="45859"/>
            <a:lumOff val="-16864"/>
            <a:alphaOff val="0"/>
          </a:schemeClr>
        </a:solidFill>
        <a:ln w="12700" cap="flat" cmpd="sng" algn="ctr">
          <a:solidFill>
            <a:schemeClr val="accent2">
              <a:hueOff val="-10351890"/>
              <a:satOff val="45859"/>
              <a:lumOff val="-1686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8989" tIns="0" rIns="238989" bIns="33020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Line of no effect at RR=1 or mean diff=0</a:t>
          </a:r>
        </a:p>
      </dsp:txBody>
      <dsp:txXfrm>
        <a:off x="7839263" y="1263538"/>
        <a:ext cx="2419463" cy="1742014"/>
      </dsp:txXfrm>
    </dsp:sp>
    <dsp:sp modelId="{6B7D6EBE-0E71-3647-80F1-ABF8137720AD}">
      <dsp:nvSpPr>
        <dsp:cNvPr id="0" name=""/>
        <dsp:cNvSpPr/>
      </dsp:nvSpPr>
      <dsp:spPr>
        <a:xfrm>
          <a:off x="7839263" y="102195"/>
          <a:ext cx="2419463" cy="1161342"/>
        </a:xfrm>
        <a:prstGeom prst="rect">
          <a:avLst/>
        </a:prstGeom>
        <a:noFill/>
        <a:ln w="127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8989" tIns="165100" rIns="238989" bIns="165100" numCol="1" spcCol="1270" anchor="ctr" anchorCtr="0">
          <a:noAutofit/>
        </a:bodyPr>
        <a:lstStyle/>
        <a:p>
          <a:pPr marL="0" lvl="0" indent="0" algn="l" defTabSz="2755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200" kern="1200"/>
            <a:t>04</a:t>
          </a:r>
        </a:p>
      </dsp:txBody>
      <dsp:txXfrm>
        <a:off x="7839263" y="102195"/>
        <a:ext cx="2419463" cy="116134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EB97F9-D106-4FB1-9601-7D5915FA9300}">
      <dsp:nvSpPr>
        <dsp:cNvPr id="0" name=""/>
        <dsp:cNvSpPr/>
      </dsp:nvSpPr>
      <dsp:spPr>
        <a:xfrm>
          <a:off x="717213" y="1374"/>
          <a:ext cx="1818562" cy="1818562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AA3D91A-983A-47B9-A68F-A9FCE0715CDD}">
      <dsp:nvSpPr>
        <dsp:cNvPr id="0" name=""/>
        <dsp:cNvSpPr/>
      </dsp:nvSpPr>
      <dsp:spPr>
        <a:xfrm>
          <a:off x="1104776" y="388936"/>
          <a:ext cx="1043437" cy="104343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556C2F8-BDF8-4997-B762-95074AE31DCF}">
      <dsp:nvSpPr>
        <dsp:cNvPr id="0" name=""/>
        <dsp:cNvSpPr/>
      </dsp:nvSpPr>
      <dsp:spPr>
        <a:xfrm>
          <a:off x="135870" y="2386374"/>
          <a:ext cx="2981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700" kern="1200" dirty="0"/>
            <a:t>Participants analyzed in assigned group, regardless of adherence</a:t>
          </a:r>
        </a:p>
      </dsp:txBody>
      <dsp:txXfrm>
        <a:off x="135870" y="2386374"/>
        <a:ext cx="2981250" cy="720000"/>
      </dsp:txXfrm>
    </dsp:sp>
    <dsp:sp modelId="{F5C19AAF-0EC2-492E-92EB-C908EE3C2193}">
      <dsp:nvSpPr>
        <dsp:cNvPr id="0" name=""/>
        <dsp:cNvSpPr/>
      </dsp:nvSpPr>
      <dsp:spPr>
        <a:xfrm>
          <a:off x="4220182" y="1374"/>
          <a:ext cx="1818562" cy="1818562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6F8A182-7C04-4AF8-B654-B43153F1450A}">
      <dsp:nvSpPr>
        <dsp:cNvPr id="0" name=""/>
        <dsp:cNvSpPr/>
      </dsp:nvSpPr>
      <dsp:spPr>
        <a:xfrm>
          <a:off x="4607745" y="388936"/>
          <a:ext cx="1043437" cy="104343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DA9790-7126-4C17-AFC0-0DF49A62A34F}">
      <dsp:nvSpPr>
        <dsp:cNvPr id="0" name=""/>
        <dsp:cNvSpPr/>
      </dsp:nvSpPr>
      <dsp:spPr>
        <a:xfrm>
          <a:off x="3638839" y="2386374"/>
          <a:ext cx="2981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700" kern="1200" dirty="0"/>
            <a:t>Preserves randomization</a:t>
          </a:r>
        </a:p>
      </dsp:txBody>
      <dsp:txXfrm>
        <a:off x="3638839" y="2386374"/>
        <a:ext cx="2981250" cy="720000"/>
      </dsp:txXfrm>
    </dsp:sp>
    <dsp:sp modelId="{891D32BC-FAAB-46EC-B64B-E1DA81DD2CD1}">
      <dsp:nvSpPr>
        <dsp:cNvPr id="0" name=""/>
        <dsp:cNvSpPr/>
      </dsp:nvSpPr>
      <dsp:spPr>
        <a:xfrm>
          <a:off x="7723151" y="1374"/>
          <a:ext cx="1818562" cy="1818562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10973B3-56A7-45B6-81DC-C4D13D68FAC8}">
      <dsp:nvSpPr>
        <dsp:cNvPr id="0" name=""/>
        <dsp:cNvSpPr/>
      </dsp:nvSpPr>
      <dsp:spPr>
        <a:xfrm>
          <a:off x="8110714" y="388936"/>
          <a:ext cx="1043437" cy="104343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7F96227-6F1E-4AAB-97AC-7D3E5CFF7F54}">
      <dsp:nvSpPr>
        <dsp:cNvPr id="0" name=""/>
        <dsp:cNvSpPr/>
      </dsp:nvSpPr>
      <dsp:spPr>
        <a:xfrm>
          <a:off x="7141807" y="2386374"/>
          <a:ext cx="2981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700" kern="1200" dirty="0"/>
            <a:t>Provides conservative and pragmatic estimate of effect</a:t>
          </a:r>
        </a:p>
      </dsp:txBody>
      <dsp:txXfrm>
        <a:off x="7141807" y="2386374"/>
        <a:ext cx="2981250" cy="72000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6340EE-41C7-C54F-B2D9-8DBE1C2EBEAA}">
      <dsp:nvSpPr>
        <dsp:cNvPr id="0" name=""/>
        <dsp:cNvSpPr/>
      </dsp:nvSpPr>
      <dsp:spPr>
        <a:xfrm>
          <a:off x="3005" y="759272"/>
          <a:ext cx="2145959" cy="136268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4F11365-A9F2-F948-9E13-718E277F2986}">
      <dsp:nvSpPr>
        <dsp:cNvPr id="0" name=""/>
        <dsp:cNvSpPr/>
      </dsp:nvSpPr>
      <dsp:spPr>
        <a:xfrm>
          <a:off x="241445" y="985790"/>
          <a:ext cx="2145959" cy="136268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Last Observation Carried Forward (LOCF)</a:t>
          </a:r>
        </a:p>
      </dsp:txBody>
      <dsp:txXfrm>
        <a:off x="281357" y="1025702"/>
        <a:ext cx="2066135" cy="1282860"/>
      </dsp:txXfrm>
    </dsp:sp>
    <dsp:sp modelId="{B79B9901-E313-A041-BE76-82A940BE5420}">
      <dsp:nvSpPr>
        <dsp:cNvPr id="0" name=""/>
        <dsp:cNvSpPr/>
      </dsp:nvSpPr>
      <dsp:spPr>
        <a:xfrm>
          <a:off x="2625844" y="759272"/>
          <a:ext cx="2145959" cy="136268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96CA155-3135-8F4E-8FA3-E349373BC029}">
      <dsp:nvSpPr>
        <dsp:cNvPr id="0" name=""/>
        <dsp:cNvSpPr/>
      </dsp:nvSpPr>
      <dsp:spPr>
        <a:xfrm>
          <a:off x="2864284" y="985790"/>
          <a:ext cx="2145959" cy="136268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Worst-case scenario analysis</a:t>
          </a:r>
        </a:p>
      </dsp:txBody>
      <dsp:txXfrm>
        <a:off x="2904196" y="1025702"/>
        <a:ext cx="2066135" cy="1282860"/>
      </dsp:txXfrm>
    </dsp:sp>
    <dsp:sp modelId="{13179312-B82F-974B-8DA4-1E7C0CB283D3}">
      <dsp:nvSpPr>
        <dsp:cNvPr id="0" name=""/>
        <dsp:cNvSpPr/>
      </dsp:nvSpPr>
      <dsp:spPr>
        <a:xfrm>
          <a:off x="5248683" y="759272"/>
          <a:ext cx="2145959" cy="136268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F62683-6E00-6E40-A487-AEC6CB77515E}">
      <dsp:nvSpPr>
        <dsp:cNvPr id="0" name=""/>
        <dsp:cNvSpPr/>
      </dsp:nvSpPr>
      <dsp:spPr>
        <a:xfrm>
          <a:off x="5487123" y="985790"/>
          <a:ext cx="2145959" cy="136268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Imputation (mean, hot-deck)</a:t>
          </a:r>
        </a:p>
      </dsp:txBody>
      <dsp:txXfrm>
        <a:off x="5527035" y="1025702"/>
        <a:ext cx="2066135" cy="1282860"/>
      </dsp:txXfrm>
    </dsp:sp>
    <dsp:sp modelId="{4C50738A-101F-264F-AF84-BE23CAB1CEC7}">
      <dsp:nvSpPr>
        <dsp:cNvPr id="0" name=""/>
        <dsp:cNvSpPr/>
      </dsp:nvSpPr>
      <dsp:spPr>
        <a:xfrm>
          <a:off x="7871523" y="759272"/>
          <a:ext cx="2145959" cy="136268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0EA887E-6D90-4E44-BBC5-75228372C31C}">
      <dsp:nvSpPr>
        <dsp:cNvPr id="0" name=""/>
        <dsp:cNvSpPr/>
      </dsp:nvSpPr>
      <dsp:spPr>
        <a:xfrm>
          <a:off x="8109963" y="985790"/>
          <a:ext cx="2145959" cy="136268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Statistical models (regression, growth curve, random effects)</a:t>
          </a:r>
        </a:p>
      </dsp:txBody>
      <dsp:txXfrm>
        <a:off x="8149875" y="1025702"/>
        <a:ext cx="2066135" cy="128286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27CFF2-0E60-4884-A6FA-C222A3A2EC26}">
      <dsp:nvSpPr>
        <dsp:cNvPr id="0" name=""/>
        <dsp:cNvSpPr/>
      </dsp:nvSpPr>
      <dsp:spPr>
        <a:xfrm>
          <a:off x="717213" y="1374"/>
          <a:ext cx="1818562" cy="1818562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E9ACD3C-1CC0-42F5-8E59-685C5DC1D46F}">
      <dsp:nvSpPr>
        <dsp:cNvPr id="0" name=""/>
        <dsp:cNvSpPr/>
      </dsp:nvSpPr>
      <dsp:spPr>
        <a:xfrm>
          <a:off x="1104776" y="388936"/>
          <a:ext cx="1043437" cy="104343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443EC43-1006-4350-8E71-DAA671E17EC6}">
      <dsp:nvSpPr>
        <dsp:cNvPr id="0" name=""/>
        <dsp:cNvSpPr/>
      </dsp:nvSpPr>
      <dsp:spPr>
        <a:xfrm>
          <a:off x="135870" y="2386374"/>
          <a:ext cx="2981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600" kern="1200" dirty="0"/>
            <a:t>Per Protocol (PP): Includes only adherent subjects</a:t>
          </a:r>
        </a:p>
      </dsp:txBody>
      <dsp:txXfrm>
        <a:off x="135870" y="2386374"/>
        <a:ext cx="2981250" cy="720000"/>
      </dsp:txXfrm>
    </dsp:sp>
    <dsp:sp modelId="{0C289AD9-CA8D-4296-8B34-A7468C27FC97}">
      <dsp:nvSpPr>
        <dsp:cNvPr id="0" name=""/>
        <dsp:cNvSpPr/>
      </dsp:nvSpPr>
      <dsp:spPr>
        <a:xfrm>
          <a:off x="4220182" y="1374"/>
          <a:ext cx="1818562" cy="1818562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724F973-0BFE-4CA9-B61C-8A9A6DCDC8CA}">
      <dsp:nvSpPr>
        <dsp:cNvPr id="0" name=""/>
        <dsp:cNvSpPr/>
      </dsp:nvSpPr>
      <dsp:spPr>
        <a:xfrm>
          <a:off x="4607745" y="388936"/>
          <a:ext cx="1043437" cy="104343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398FD29-2A9D-41B5-846A-1FF1D28A262F}">
      <dsp:nvSpPr>
        <dsp:cNvPr id="0" name=""/>
        <dsp:cNvSpPr/>
      </dsp:nvSpPr>
      <dsp:spPr>
        <a:xfrm>
          <a:off x="3638839" y="2386374"/>
          <a:ext cx="2981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600" kern="1200" dirty="0"/>
            <a:t>Treatment Received (TR): Based on actual treatment, not allocation</a:t>
          </a:r>
        </a:p>
      </dsp:txBody>
      <dsp:txXfrm>
        <a:off x="3638839" y="2386374"/>
        <a:ext cx="2981250" cy="720000"/>
      </dsp:txXfrm>
    </dsp:sp>
    <dsp:sp modelId="{F48BE259-0C43-4C76-BE14-18CB43C9C465}">
      <dsp:nvSpPr>
        <dsp:cNvPr id="0" name=""/>
        <dsp:cNvSpPr/>
      </dsp:nvSpPr>
      <dsp:spPr>
        <a:xfrm>
          <a:off x="7723151" y="1374"/>
          <a:ext cx="1818562" cy="1818562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5225684-2199-4168-B270-ECE88C364C9B}">
      <dsp:nvSpPr>
        <dsp:cNvPr id="0" name=""/>
        <dsp:cNvSpPr/>
      </dsp:nvSpPr>
      <dsp:spPr>
        <a:xfrm>
          <a:off x="8110714" y="388936"/>
          <a:ext cx="1043437" cy="104343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C01DF3E-53CD-4A20-9748-C3DE7C12A422}">
      <dsp:nvSpPr>
        <dsp:cNvPr id="0" name=""/>
        <dsp:cNvSpPr/>
      </dsp:nvSpPr>
      <dsp:spPr>
        <a:xfrm>
          <a:off x="7141807" y="2386374"/>
          <a:ext cx="2981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600" kern="1200" dirty="0"/>
            <a:t>May introduce bias, compromise randomization</a:t>
          </a:r>
        </a:p>
      </dsp:txBody>
      <dsp:txXfrm>
        <a:off x="7141807" y="2386374"/>
        <a:ext cx="2981250" cy="72000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396354-0F92-4CAC-B2A2-6D0ACE08E9BA}">
      <dsp:nvSpPr>
        <dsp:cNvPr id="0" name=""/>
        <dsp:cNvSpPr/>
      </dsp:nvSpPr>
      <dsp:spPr>
        <a:xfrm>
          <a:off x="436051" y="0"/>
          <a:ext cx="1510523" cy="145534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F468C87-CB05-47E9-8327-3F4EF0392645}">
      <dsp:nvSpPr>
        <dsp:cNvPr id="0" name=""/>
        <dsp:cNvSpPr/>
      </dsp:nvSpPr>
      <dsp:spPr>
        <a:xfrm>
          <a:off x="436051" y="1584099"/>
          <a:ext cx="4315781" cy="6237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AU" sz="3600" kern="1200"/>
            <a:t>Advantages:</a:t>
          </a:r>
          <a:endParaRPr lang="en-US" sz="3600" kern="1200"/>
        </a:p>
      </dsp:txBody>
      <dsp:txXfrm>
        <a:off x="436051" y="1584099"/>
        <a:ext cx="4315781" cy="623720"/>
      </dsp:txXfrm>
    </dsp:sp>
    <dsp:sp modelId="{422E6C0B-FD77-439A-8FB2-5278AF135338}">
      <dsp:nvSpPr>
        <dsp:cNvPr id="0" name=""/>
        <dsp:cNvSpPr/>
      </dsp:nvSpPr>
      <dsp:spPr>
        <a:xfrm>
          <a:off x="436051" y="2267703"/>
          <a:ext cx="4315781" cy="840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700" kern="1200"/>
            <a:t>Retains randomization balance</a:t>
          </a:r>
          <a:endParaRPr lang="en-US" sz="1700" kern="1200"/>
        </a:p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700" kern="1200"/>
            <a:t>Reflects real-world use</a:t>
          </a:r>
          <a:endParaRPr lang="en-US" sz="1700" kern="1200"/>
        </a:p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700" kern="1200"/>
            <a:t>Avoids bias</a:t>
          </a:r>
          <a:endParaRPr lang="en-US" sz="1700" kern="1200"/>
        </a:p>
      </dsp:txBody>
      <dsp:txXfrm>
        <a:off x="436051" y="2267703"/>
        <a:ext cx="4315781" cy="840044"/>
      </dsp:txXfrm>
    </dsp:sp>
    <dsp:sp modelId="{29881521-32F5-4017-9BC8-399440DC0CAF}">
      <dsp:nvSpPr>
        <dsp:cNvPr id="0" name=""/>
        <dsp:cNvSpPr/>
      </dsp:nvSpPr>
      <dsp:spPr>
        <a:xfrm>
          <a:off x="5507094" y="0"/>
          <a:ext cx="1510523" cy="145534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E940DFD-C135-421B-A7DF-D35B05D0288D}">
      <dsp:nvSpPr>
        <dsp:cNvPr id="0" name=""/>
        <dsp:cNvSpPr/>
      </dsp:nvSpPr>
      <dsp:spPr>
        <a:xfrm>
          <a:off x="5507094" y="1584099"/>
          <a:ext cx="4315781" cy="6237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AU" sz="3600" kern="1200"/>
            <a:t>Limitations:</a:t>
          </a:r>
          <a:endParaRPr lang="en-US" sz="3600" kern="1200"/>
        </a:p>
      </dsp:txBody>
      <dsp:txXfrm>
        <a:off x="5507094" y="1584099"/>
        <a:ext cx="4315781" cy="623720"/>
      </dsp:txXfrm>
    </dsp:sp>
    <dsp:sp modelId="{195FC21B-5268-4B19-A438-17DC36728336}">
      <dsp:nvSpPr>
        <dsp:cNvPr id="0" name=""/>
        <dsp:cNvSpPr/>
      </dsp:nvSpPr>
      <dsp:spPr>
        <a:xfrm>
          <a:off x="5507094" y="2267703"/>
          <a:ext cx="4315781" cy="840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700" kern="1200"/>
            <a:t>Conservative estimate</a:t>
          </a:r>
          <a:endParaRPr lang="en-US" sz="1700" kern="1200"/>
        </a:p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700" kern="1200"/>
            <a:t>Harder to interpret with high cross-over</a:t>
          </a:r>
          <a:endParaRPr lang="en-US" sz="1700" kern="1200"/>
        </a:p>
      </dsp:txBody>
      <dsp:txXfrm>
        <a:off x="5507094" y="2267703"/>
        <a:ext cx="4315781" cy="8400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6/7/layout/LinearBlockProcessNumbered">
  <dgm:title val="Linear Block Process Numbered"/>
  <dgm:desc val="Used to show a progression; a timeline; sequential steps in a task, process, or workflow; or to emphasize movement or direction. Automatic numbers have been introduced to show the steps of the process. Level 1 text and Level 2 text both appears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01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02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03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08"/>
      <dgm:constr type="primFontSz" for="des" forName="sibTransNodeRect" op="equ"/>
      <dgm:constr type="primFontSz" for="des" forName="nodeRect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2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w" for="ch" forName="sibTransNodeRect" refType="w" refFor="ch" refForName="bgRect"/>
          <dgm:constr type="h" for="ch" forName="sibTransNodeRect" refType="h" refFor="ch" refForName="bgRect" fact="0.4"/>
          <dgm:constr type="t" for="ch" forName="sibTransNodeRect"/>
          <dgm:constr type="l" for="ch" forName="sibTransNodeRect"/>
          <dgm:constr type="r" for="ch" forName="nodeRect" refType="r" refFor="ch" refForName="bgRect"/>
          <dgm:constr type="h" for="ch" forName="nodeRect" refType="h" refFor="ch" refForName="bgRect" fact="0.6"/>
          <dgm:constr type="t" for="ch" forName="nodeRect" refType="b" refFor="ch" refForName="sibTransNodeRect"/>
          <dgm:constr type="l" for="ch" forName="nodeRect" refType="l" refFor="ch" refForName="bgRect"/>
        </dgm:constrLst>
        <dgm:ruleLst>
          <dgm:rule type="w" for="ch" forName="nodeRect" val="NaN" fact="NaN" max="30"/>
        </dgm:ruleLst>
        <dgm:layoutNode name="bgRect" styleLbl="alignNode1">
          <dgm:alg type="sp"/>
          <dgm:shape xmlns:r="http://schemas.openxmlformats.org/officeDocument/2006/relationships" type="rect" r:blip="">
            <dgm:adjLst>
              <dgm:adj idx="1" val="0.05"/>
            </dgm:adjLst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Rect" styleLbl="alignNode1">
            <dgm:varLst>
              <dgm:chMax val="0"/>
              <dgm:bulletEnabled val="1"/>
            </dgm:varLst>
            <dgm:presOf axis="self"/>
            <dgm:alg type="tx">
              <dgm:param type="parTxLTRAlign" val="l"/>
              <dgm:param type="parTxRTLAlign" val="l"/>
            </dgm:alg>
            <dgm:shape xmlns:r="http://schemas.openxmlformats.org/officeDocument/2006/relationships" type="rect" r:blip="" hideGeom="1">
              <dgm:adjLst/>
            </dgm:shape>
            <dgm:constrLst>
              <dgm:constr type="primFontSz" val="66"/>
              <dgm:constr type="tMarg" val="13"/>
              <dgm:constr type="lMarg" refType="w" fact="0.28"/>
              <dgm:constr type="rMarg" refType="w" fact="0.28"/>
              <dgm:constr type="bMarg" val="13"/>
            </dgm:constrLst>
            <dgm:ruleLst>
              <dgm:rule type="primFontSz" val="14" fact="NaN" max="NaN"/>
              <dgm:rule type="tMarg" val="13" fact="NaN" max="NaN"/>
            </dgm:ruleLst>
          </dgm:layoutNode>
        </dgm:forEach>
        <dgm:layoutNode name="nodeRect" styleLbl="align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  <dgm:param type="stBulletLvl" val="2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primFontSz" val="26"/>
            <dgm:constr type="tMarg"/>
            <dgm:constr type="lMarg" refType="w" fact="0.28"/>
            <dgm:constr type="rMarg" refType="w" fact="0.28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1">
            <a:buAutoNum type="arabicParenBoth"/>
          </dgm1611:buPr>
        </dgm1611:autoBuNodeInfo>
      </dgm1611:autoBuNodeInfoLst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18/2/layout/IconLabelDescriptionList">
  <dgm:title val="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l" for="ch" forName="iconRect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D1B1F7-B7F9-C84B-9044-275EBB165C2B}" type="datetimeFigureOut">
              <a:rPr lang="en-US" smtClean="0"/>
              <a:t>7/24/25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FC2D3F-1DC2-AB47-82CE-608C720A13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2060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This slide highlights why meta-analysis is valued in evidence-based medicine—particularly for its ability to pool data and increase statistical power.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These common issues may compromise meta-analysis validity. Emphasize the need for rigorous methods and transparent inclusion criteria.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Discuss how to visually interpret forest plots, including confidence intervals and the implications of diamond location relative to the line of no effect.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Reinforce that ITT protects the integrity of randomization and improves generalizability, though it may dilute treatment effects.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Review methods used to address attrition in ITT analyses. Stress the importance of performing sensitivity analyses to check robustness.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Highlight that while these alternatives offer insight into efficacy, they risk losing the unbiased nature of RCT design.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Summarize the trade-offs of ITT vs. other analytic approaches. ITT is often preferred, but not always ideal depending on study context.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599784" y="2386744"/>
            <a:ext cx="8989258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799">
                <a:solidFill>
                  <a:srgbClr val="262626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4492" y="4352544"/>
            <a:ext cx="6799841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1999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063" indent="0" algn="ctr">
              <a:buNone/>
              <a:defRPr sz="1999"/>
            </a:lvl2pPr>
            <a:lvl3pPr marL="914126" indent="0" algn="ctr">
              <a:buNone/>
              <a:defRPr sz="1799"/>
            </a:lvl3pPr>
            <a:lvl4pPr marL="1371189" indent="0" algn="ctr">
              <a:buNone/>
              <a:defRPr sz="1600"/>
            </a:lvl4pPr>
            <a:lvl5pPr marL="1828251" indent="0" algn="ctr">
              <a:buNone/>
              <a:defRPr sz="1600"/>
            </a:lvl5pPr>
            <a:lvl6pPr marL="2285314" indent="0" algn="ctr">
              <a:buNone/>
              <a:defRPr sz="1600"/>
            </a:lvl6pPr>
            <a:lvl7pPr marL="2742377" indent="0" algn="ctr">
              <a:buNone/>
              <a:defRPr sz="1600"/>
            </a:lvl7pPr>
            <a:lvl8pPr marL="3199440" indent="0" algn="ctr">
              <a:buNone/>
              <a:defRPr sz="1600"/>
            </a:lvl8pPr>
            <a:lvl9pPr marL="3656503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7/24/25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46665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5633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0858" y="937260"/>
            <a:ext cx="1298270" cy="4983480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0555" y="937260"/>
            <a:ext cx="6196875" cy="4983480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0497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7/24/25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1474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599784" y="2386744"/>
            <a:ext cx="8989258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799">
                <a:solidFill>
                  <a:srgbClr val="262626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4492" y="4352465"/>
            <a:ext cx="6799841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1999">
                <a:solidFill>
                  <a:schemeClr val="tx1"/>
                </a:solidFill>
              </a:defRPr>
            </a:lvl1pPr>
            <a:lvl2pPr marL="457063" indent="0">
              <a:buNone/>
              <a:defRPr sz="1999">
                <a:solidFill>
                  <a:schemeClr val="tx1">
                    <a:tint val="75000"/>
                  </a:schemeClr>
                </a:solidFill>
              </a:defRPr>
            </a:lvl2pPr>
            <a:lvl3pPr marL="914126" indent="0">
              <a:buNone/>
              <a:defRPr sz="1799">
                <a:solidFill>
                  <a:schemeClr val="tx1">
                    <a:tint val="75000"/>
                  </a:schemeClr>
                </a:solidFill>
              </a:defRPr>
            </a:lvl3pPr>
            <a:lvl4pPr marL="137118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25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31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1994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650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7/24/25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68101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500" y="2638044"/>
            <a:ext cx="4270659" cy="310198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6665" y="2638044"/>
            <a:ext cx="4269135" cy="310198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7/24/25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96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024" y="2313434"/>
            <a:ext cx="4269136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899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063" indent="0">
              <a:buNone/>
              <a:defRPr sz="18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024" y="3143250"/>
            <a:ext cx="4269136" cy="259677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6666" y="3143250"/>
            <a:ext cx="4252376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6665" y="2313434"/>
            <a:ext cx="4269136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899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063" indent="0">
              <a:buNone/>
              <a:defRPr sz="18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7/24/25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149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7/24/25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20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7/24/25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7399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441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462" y="2243829"/>
            <a:ext cx="4485488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199">
                <a:solidFill>
                  <a:srgbClr val="262626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4326" y="804672"/>
            <a:ext cx="4814586" cy="5248656"/>
          </a:xfrm>
        </p:spPr>
        <p:txBody>
          <a:bodyPr>
            <a:normAutofit/>
          </a:bodyPr>
          <a:lstStyle>
            <a:lvl1pPr>
              <a:defRPr sz="1899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277" y="3549918"/>
            <a:ext cx="3793772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7/24/25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463" y="6236208"/>
            <a:ext cx="5123462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8662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441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313" y="2243828"/>
            <a:ext cx="4493827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199">
                <a:solidFill>
                  <a:srgbClr val="262626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4412" y="0"/>
            <a:ext cx="6100508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199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063" indent="0">
              <a:buNone/>
              <a:defRPr sz="2799"/>
            </a:lvl2pPr>
            <a:lvl3pPr marL="914126" indent="0">
              <a:buNone/>
              <a:defRPr sz="2399"/>
            </a:lvl3pPr>
            <a:lvl4pPr marL="1371189" indent="0">
              <a:buNone/>
              <a:defRPr sz="1999"/>
            </a:lvl4pPr>
            <a:lvl5pPr marL="1828251" indent="0">
              <a:buNone/>
              <a:defRPr sz="1999"/>
            </a:lvl5pPr>
            <a:lvl6pPr marL="2285314" indent="0">
              <a:buNone/>
              <a:defRPr sz="1999"/>
            </a:lvl6pPr>
            <a:lvl7pPr marL="2742377" indent="0">
              <a:buNone/>
              <a:defRPr sz="1999"/>
            </a:lvl7pPr>
            <a:lvl8pPr marL="3199440" indent="0">
              <a:buNone/>
              <a:defRPr sz="1999"/>
            </a:lvl8pPr>
            <a:lvl9pPr marL="3656503" indent="0">
              <a:buNone/>
              <a:defRPr sz="1999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277" y="3549918"/>
            <a:ext cx="3793772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5BCAD085-E8A6-8845-BD4E-CB4CCA059FC4}" type="datetimeFigureOut">
              <a:rPr lang="en-US" smtClean="0"/>
              <a:t>7/24/25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463" y="6236208"/>
            <a:ext cx="5123462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6388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0555" y="964692"/>
            <a:ext cx="7727715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0555" y="2638045"/>
            <a:ext cx="7727715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19392" y="6238816"/>
            <a:ext cx="2753029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7/24/25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99784" y="6236208"/>
            <a:ext cx="58996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6120" y="6217920"/>
            <a:ext cx="365665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148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126" rtl="0" eaLnBrk="1" latinLnBrk="0" hangingPunct="1">
        <a:lnSpc>
          <a:spcPct val="90000"/>
        </a:lnSpc>
        <a:spcBef>
          <a:spcPct val="0"/>
        </a:spcBef>
        <a:buNone/>
        <a:defRPr sz="2799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531" indent="-228531" algn="l" defTabSz="914126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799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063" indent="-228531" algn="l" defTabSz="914126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594" indent="-228531" algn="l" defTabSz="914126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126" indent="-228531" algn="l" defTabSz="914126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2657" indent="-228531" algn="l" defTabSz="914126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469" indent="-228531" algn="l" defTabSz="914126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3868" indent="-228531" algn="l" defTabSz="914126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6853" indent="-228531" algn="l" defTabSz="914126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210" indent="-228531" algn="l" defTabSz="914126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1pPr>
      <a:lvl2pPr marL="45706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914126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1371189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1828251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285314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742377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19944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65650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9783" y="2286000"/>
            <a:ext cx="8989258" cy="1828800"/>
          </a:xfrm>
          <a:noFill/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AU" sz="3200">
                <a:solidFill>
                  <a:schemeClr val="tx1"/>
                </a:solidFill>
              </a:rPr>
              <a:t>Evaluating Meta-Analyses and RCTs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0554" y="964692"/>
            <a:ext cx="7727716" cy="1188720"/>
          </a:xfrm>
        </p:spPr>
        <p:txBody>
          <a:bodyPr>
            <a:normAutofit/>
          </a:bodyPr>
          <a:lstStyle/>
          <a:p>
            <a:r>
              <a:rPr lang="en-AU"/>
              <a:t>Advantages and Limitations of ITT</a:t>
            </a:r>
          </a:p>
        </p:txBody>
      </p:sp>
      <p:graphicFrame>
        <p:nvGraphicFramePr>
          <p:cNvPr id="16" name="Content Placeholder 2">
            <a:extLst>
              <a:ext uri="{FF2B5EF4-FFF2-40B4-BE49-F238E27FC236}">
                <a16:creationId xmlns:a16="http://schemas.microsoft.com/office/drawing/2014/main" id="{E57B0FFA-AE1E-E96F-492F-A0656AC7A2A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20311702"/>
              </p:ext>
            </p:extLst>
          </p:nvPr>
        </p:nvGraphicFramePr>
        <p:xfrm>
          <a:off x="964948" y="2638425"/>
          <a:ext cx="10258928" cy="31077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E866FF9-A729-45F0-A163-10E89E8716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737021" cy="6858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9913" y="2681105"/>
            <a:ext cx="3400682" cy="1495794"/>
          </a:xfrm>
          <a:solidFill>
            <a:srgbClr val="FFFFFF"/>
          </a:solidFill>
          <a:ln>
            <a:solidFill>
              <a:srgbClr val="262626"/>
            </a:solidFill>
          </a:ln>
        </p:spPr>
        <p:txBody>
          <a:bodyPr>
            <a:normAutofit/>
          </a:bodyPr>
          <a:lstStyle/>
          <a:p>
            <a:r>
              <a:rPr lang="en-AU" sz="2600"/>
              <a:t>Meta-Analysis: Key Advantages</a:t>
            </a:r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A804366F-2366-4688-98E7-B101C7BC61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2040" y="0"/>
            <a:ext cx="7436785" cy="68579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DA42A5C-AEAE-8EC7-1161-271370CA4EB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82596108"/>
              </p:ext>
            </p:extLst>
          </p:nvPr>
        </p:nvGraphicFramePr>
        <p:xfrm>
          <a:off x="5396094" y="639763"/>
          <a:ext cx="6149961" cy="52768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0554" y="964692"/>
            <a:ext cx="7727716" cy="1188720"/>
          </a:xfrm>
        </p:spPr>
        <p:txBody>
          <a:bodyPr>
            <a:normAutofit/>
          </a:bodyPr>
          <a:lstStyle/>
          <a:p>
            <a:r>
              <a:t>Critical Issues in Meta-Analysis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60A92CB-FF43-EF41-DC11-8AFF4512884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65863726"/>
              </p:ext>
            </p:extLst>
          </p:nvPr>
        </p:nvGraphicFramePr>
        <p:xfrm>
          <a:off x="964948" y="2638425"/>
          <a:ext cx="10258928" cy="31077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0554" y="964692"/>
            <a:ext cx="7727716" cy="1188720"/>
          </a:xfrm>
        </p:spPr>
        <p:txBody>
          <a:bodyPr>
            <a:normAutofit/>
          </a:bodyPr>
          <a:lstStyle/>
          <a:p>
            <a:r>
              <a:t>Forest Plot Interpretation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954BE7A-2644-08ED-6EBB-AEF07F129CF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51497099"/>
              </p:ext>
            </p:extLst>
          </p:nvPr>
        </p:nvGraphicFramePr>
        <p:xfrm>
          <a:off x="964948" y="2638425"/>
          <a:ext cx="10258928" cy="31077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6EDED847-34F1-4353-AA83-1525E9E406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825" cy="547677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06972" y="4928136"/>
            <a:ext cx="7727715" cy="1134402"/>
          </a:xfrm>
        </p:spPr>
        <p:txBody>
          <a:bodyPr>
            <a:normAutofit/>
          </a:bodyPr>
          <a:lstStyle/>
          <a:p>
            <a:r>
              <a:rPr lang="en-AU"/>
              <a:t>Example Forest Plot</a:t>
            </a:r>
          </a:p>
        </p:txBody>
      </p:sp>
      <p:pic>
        <p:nvPicPr>
          <p:cNvPr id="3" name="Picture 2" descr="Example_Forest_Plo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6153" y="131730"/>
            <a:ext cx="9329352" cy="4664676"/>
          </a:xfrm>
          <a:prstGeom prst="rect">
            <a:avLst/>
          </a:prstGeom>
        </p:spPr>
      </p:pic>
      <p:sp>
        <p:nvSpPr>
          <p:cNvPr id="4" name="Diamond 3">
            <a:extLst>
              <a:ext uri="{FF2B5EF4-FFF2-40B4-BE49-F238E27FC236}">
                <a16:creationId xmlns:a16="http://schemas.microsoft.com/office/drawing/2014/main" id="{5602F12E-941F-31DC-3387-A55714788336}"/>
              </a:ext>
            </a:extLst>
          </p:cNvPr>
          <p:cNvSpPr/>
          <p:nvPr/>
        </p:nvSpPr>
        <p:spPr>
          <a:xfrm>
            <a:off x="5560541" y="2965622"/>
            <a:ext cx="710288" cy="463378"/>
          </a:xfrm>
          <a:prstGeom prst="diamond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5" name="Rectangle 1034">
            <a:extLst>
              <a:ext uri="{FF2B5EF4-FFF2-40B4-BE49-F238E27FC236}">
                <a16:creationId xmlns:a16="http://schemas.microsoft.com/office/drawing/2014/main" id="{3F47E20B-1205-4238-A82B-90EF577F32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82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6" name="Rectangle 1035">
            <a:extLst>
              <a:ext uri="{FF2B5EF4-FFF2-40B4-BE49-F238E27FC236}">
                <a16:creationId xmlns:a16="http://schemas.microsoft.com/office/drawing/2014/main" id="{D13567AC-EB9A-47A9-B6EC-B5BDB73B11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3083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3300" y="820010"/>
            <a:ext cx="3414399" cy="3212654"/>
          </a:xfrm>
          <a:noFill/>
          <a:ln>
            <a:solidFill>
              <a:schemeClr val="bg1"/>
            </a:solidFill>
          </a:ln>
        </p:spPr>
        <p:txBody>
          <a:bodyPr vert="horz" lIns="274320" tIns="182880" rIns="274320" bIns="182880" rtlCol="0" anchor="ctr" anchorCtr="1">
            <a:normAutofit/>
          </a:bodyPr>
          <a:lstStyle/>
          <a:p>
            <a:pPr defTabSz="914400"/>
            <a:r>
              <a:rPr lang="en-US" sz="3800">
                <a:solidFill>
                  <a:schemeClr val="bg1"/>
                </a:solidFill>
              </a:rPr>
              <a:t>RCTs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6CA153D-EFA3-D14F-8D1F-558079DCDAA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2932" y="820010"/>
            <a:ext cx="6823648" cy="5313781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0554" y="964692"/>
            <a:ext cx="7727716" cy="1188720"/>
          </a:xfrm>
        </p:spPr>
        <p:txBody>
          <a:bodyPr>
            <a:normAutofit/>
          </a:bodyPr>
          <a:lstStyle/>
          <a:p>
            <a:r>
              <a:t>Intention-To-Treat (ITT) Principle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71BD14E-3F80-A59D-9FEA-14AB317D7B8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67458966"/>
              </p:ext>
            </p:extLst>
          </p:nvPr>
        </p:nvGraphicFramePr>
        <p:xfrm>
          <a:off x="964948" y="2638425"/>
          <a:ext cx="10258928" cy="31077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0554" y="964692"/>
            <a:ext cx="7727716" cy="1188720"/>
          </a:xfrm>
        </p:spPr>
        <p:txBody>
          <a:bodyPr>
            <a:normAutofit/>
          </a:bodyPr>
          <a:lstStyle/>
          <a:p>
            <a:r>
              <a:t>Managing Missing Data in ITT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7E62B97-7EBD-76CB-E6F5-78D8943B85B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38328128"/>
              </p:ext>
            </p:extLst>
          </p:nvPr>
        </p:nvGraphicFramePr>
        <p:xfrm>
          <a:off x="964948" y="2638425"/>
          <a:ext cx="10258928" cy="31077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0554" y="964692"/>
            <a:ext cx="7727716" cy="1188720"/>
          </a:xfrm>
        </p:spPr>
        <p:txBody>
          <a:bodyPr>
            <a:normAutofit/>
          </a:bodyPr>
          <a:lstStyle/>
          <a:p>
            <a:r>
              <a:t>Alternatives to ITT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77EAEC4-1F8D-0EDE-FFFE-0AE321FCFF9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73993599"/>
              </p:ext>
            </p:extLst>
          </p:nvPr>
        </p:nvGraphicFramePr>
        <p:xfrm>
          <a:off x="964948" y="2638425"/>
          <a:ext cx="10258928" cy="31077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Parcel</Template>
  <TotalTime>94</TotalTime>
  <Words>344</Words>
  <Application>Microsoft Macintosh PowerPoint</Application>
  <PresentationFormat>Custom</PresentationFormat>
  <Paragraphs>46</Paragraphs>
  <Slides>10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Aptos</vt:lpstr>
      <vt:lpstr>Arial</vt:lpstr>
      <vt:lpstr>Gill Sans MT</vt:lpstr>
      <vt:lpstr>Parcel</vt:lpstr>
      <vt:lpstr>Evaluating Meta-Analyses and RCTs</vt:lpstr>
      <vt:lpstr>Meta-Analysis: Key Advantages</vt:lpstr>
      <vt:lpstr>Critical Issues in Meta-Analysis</vt:lpstr>
      <vt:lpstr>Forest Plot Interpretation</vt:lpstr>
      <vt:lpstr>Example Forest Plot</vt:lpstr>
      <vt:lpstr>RCTs</vt:lpstr>
      <vt:lpstr>Intention-To-Treat (ITT) Principle</vt:lpstr>
      <vt:lpstr>Managing Missing Data in ITT</vt:lpstr>
      <vt:lpstr>Alternatives to ITT</vt:lpstr>
      <vt:lpstr>Advantages and Limitations of ITT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Robert Lundin</cp:lastModifiedBy>
  <cp:revision>3</cp:revision>
  <dcterms:created xsi:type="dcterms:W3CDTF">2013-01-27T09:14:16Z</dcterms:created>
  <dcterms:modified xsi:type="dcterms:W3CDTF">2025-07-24T00:23:14Z</dcterms:modified>
  <cp:category/>
</cp:coreProperties>
</file>